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8" y="390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4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90500"/>
            <a:ext cx="22860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90500"/>
            <a:ext cx="6688667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5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2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8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111250"/>
            <a:ext cx="4487333" cy="3143250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111250"/>
            <a:ext cx="4487333" cy="3143250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6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0DB0-BAFC-4A06-A537-776692A9F83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BB04-0198-46C8-B792-42FAEB0A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990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3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Middle TN State University</dc:creator>
  <cp:lastModifiedBy>Carlos Coronel</cp:lastModifiedBy>
  <cp:revision>2</cp:revision>
  <dcterms:created xsi:type="dcterms:W3CDTF">2013-07-29T16:54:48Z</dcterms:created>
  <dcterms:modified xsi:type="dcterms:W3CDTF">2020-02-05T22:26:53Z</dcterms:modified>
</cp:coreProperties>
</file>