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ink/ink1.xml" ContentType="application/inkml+xml"/>
  <Override PartName="/ppt/ink/ink2.xml" ContentType="application/inkml+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ink/ink25.xml" ContentType="application/inkml+xml"/>
  <Override PartName="/ppt/ink/ink24.xml" ContentType="application/inkml+xml"/>
  <Override PartName="/ppt/ink/ink23.xml" ContentType="application/inkml+xml"/>
  <Override PartName="/ppt/ink/ink22.xml" ContentType="application/inkml+xml"/>
  <Override PartName="/ppt/ink/ink21.xml" ContentType="application/inkml+xml"/>
  <Override PartName="/ppt/ink/ink20.xml" ContentType="application/inkml+xml"/>
  <Override PartName="/ppt/ink/ink26.xml" ContentType="application/inkml+xml"/>
  <Override PartName="/ppt/ink/ink27.xml" ContentType="application/inkml+xml"/>
  <Override PartName="/ppt/ink/ink31.xml" ContentType="application/inkml+xml"/>
  <Override PartName="/ppt/ink/ink30.xml" ContentType="application/inkml+xml"/>
  <Override PartName="/ppt/ink/ink29.xml" ContentType="application/inkml+xml"/>
  <Override PartName="/ppt/ink/ink28.xml" ContentType="application/inkml+xml"/>
  <Override PartName="/ppt/ink/ink3.xml" ContentType="application/inkml+xml"/>
  <Override PartName="/ppt/ink/ink19.xml" ContentType="application/inkml+xml"/>
  <Override PartName="/ppt/ink/ink17.xml" ContentType="application/inkml+xml"/>
  <Override PartName="/ppt/ink/ink8.xml" ContentType="application/inkml+xml"/>
  <Override PartName="/ppt/ink/ink7.xml" ContentType="application/inkml+xml"/>
  <Override PartName="/ppt/ink/ink6.xml" ContentType="application/inkml+xml"/>
  <Override PartName="/ppt/ink/ink5.xml" ContentType="application/inkml+xml"/>
  <Override PartName="/ppt/ink/ink4.xml" ContentType="application/inkml+xml"/>
  <Override PartName="/ppt/ink/ink9.xml" ContentType="application/inkml+xml"/>
  <Override PartName="/ppt/ink/ink10.xml" ContentType="application/inkml+xml"/>
  <Override PartName="/ppt/ink/ink11.xml" ContentType="application/inkml+xml"/>
  <Override PartName="/ppt/ink/ink16.xml" ContentType="application/inkml+xml"/>
  <Override PartName="/ppt/ink/ink15.xml" ContentType="application/inkml+xml"/>
  <Override PartName="/ppt/ink/ink14.xml" ContentType="application/inkml+xml"/>
  <Override PartName="/ppt/ink/ink13.xml" ContentType="application/inkml+xml"/>
  <Override PartName="/ppt/ink/ink12.xml" ContentType="application/inkml+xml"/>
  <Override PartName="/ppt/ink/ink18.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72" r:id="rId3"/>
    <p:sldId id="258" r:id="rId4"/>
    <p:sldId id="257" r:id="rId5"/>
    <p:sldId id="279" r:id="rId6"/>
    <p:sldId id="259" r:id="rId7"/>
    <p:sldId id="260" r:id="rId8"/>
    <p:sldId id="264" r:id="rId9"/>
    <p:sldId id="262" r:id="rId10"/>
    <p:sldId id="263" r:id="rId11"/>
    <p:sldId id="285" r:id="rId12"/>
    <p:sldId id="266" r:id="rId13"/>
    <p:sldId id="275" r:id="rId14"/>
    <p:sldId id="267" r:id="rId15"/>
    <p:sldId id="261" r:id="rId16"/>
    <p:sldId id="276" r:id="rId17"/>
    <p:sldId id="277" r:id="rId18"/>
    <p:sldId id="265" r:id="rId19"/>
    <p:sldId id="274" r:id="rId20"/>
    <p:sldId id="268" r:id="rId21"/>
    <p:sldId id="280" r:id="rId22"/>
    <p:sldId id="283" r:id="rId23"/>
    <p:sldId id="284" r:id="rId24"/>
    <p:sldId id="278" r:id="rId25"/>
    <p:sldId id="282" r:id="rId26"/>
    <p:sldId id="281" r:id="rId27"/>
    <p:sldId id="269" r:id="rId28"/>
    <p:sldId id="270" r:id="rId29"/>
    <p:sldId id="271" r:id="rId30"/>
    <p:sldId id="273"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6303" autoAdjust="0"/>
  </p:normalViewPr>
  <p:slideViewPr>
    <p:cSldViewPr snapToGrid="0">
      <p:cViewPr varScale="1">
        <p:scale>
          <a:sx n="58" d="100"/>
          <a:sy n="58" d="100"/>
        </p:scale>
        <p:origin x="9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03:09.659"/>
    </inkml:context>
    <inkml:brush xml:id="br0">
      <inkml:brushProperty name="width" value="0.35" units="cm"/>
      <inkml:brushProperty name="height" value="0.35" units="cm"/>
      <inkml:brushProperty name="color" value="#FF0066"/>
      <inkml:brushProperty name="ignorePressure" value="1"/>
    </inkml:brush>
    <inkml:brush xml:id="br1">
      <inkml:brushProperty name="width" value="0.35" units="cm"/>
      <inkml:brushProperty name="height" value="0.35" units="cm"/>
      <inkml:brushProperty name="color" value="#AB008B"/>
      <inkml:brushProperty name="ignorePressure" value="1"/>
    </inkml:brush>
    <inkml:brush xml:id="br2">
      <inkml:brushProperty name="width" value="0.35" units="cm"/>
      <inkml:brushProperty name="height" value="0.35" units="cm"/>
      <inkml:brushProperty name="color" value="#008C3A"/>
      <inkml:brushProperty name="ignorePressure" value="1"/>
    </inkml:brush>
    <inkml:brush xml:id="br3">
      <inkml:brushProperty name="width" value="0.35" units="cm"/>
      <inkml:brushProperty name="height" value="0.35" units="cm"/>
      <inkml:brushProperty name="color" value="#004F8B"/>
      <inkml:brushProperty name="ignorePressure" value="1"/>
    </inkml:brush>
    <inkml:brush xml:id="br4">
      <inkml:brushProperty name="width" value="0.35" units="cm"/>
      <inkml:brushProperty name="height" value="0.35" units="cm"/>
      <inkml:brushProperty name="color" value="#FFC114"/>
      <inkml:brushProperty name="ignorePressure" value="1"/>
    </inkml:brush>
    <inkml:brush xml:id="br5">
      <inkml:brushProperty name="width" value="0.35" units="cm"/>
      <inkml:brushProperty name="height" value="0.35" units="cm"/>
      <inkml:brushProperty name="color" value="#CB5301"/>
      <inkml:brushProperty name="ignorePressure" value="1"/>
    </inkml:brush>
  </inkml:definitions>
  <inkml:trace contextRef="#ctx0" brushRef="#br0">1554 18807,'0'0,"0"0,0 0,0 0,0 0,0 0,0 0,0 0,-5-8,14-81,-6 78,37-113,5 2,46-83,-59 134,454-1090,126-403,817-1935,-51 579,-475 1270,900-1214,-1551 2495,76-93,20 14,27 7,-306 369,-32 46,-36 26,0 1,0 0,0-1,-1 1,1 0,0 0,0 0,-1-1,1 1,0 0,-1 0,1 0,-1 0,1 0,-1 0,1 1,-1-1,0 0,0 0,0 0,1 0,-1 0,0 0,0 1,-1-1,1 0,0 0,0 0,0 0,-1 0,1 0,-1 0,1 0,0 0,-1 0,0 0,1 0,-1 0,0 0,1 0,-1 0,0 0,0-1,0 1,0 0,0 0,-73 160,-86 139,-105 142,-86 119,-74 111,-46 92,-1538 2642,-167 749,1092-1833,773-1594,26-44,36-69,44-86,45-102,45-108,39-102,34-95,33-100,9-34,34-136,52-172,63-168,56-148,57-147,51-115,48-79,39-54,1000-2202,507-531,-1503 3053,-53 112,-54 113,-60 114,-57 107,23-11,-166 237,-49 82,-88 125,-104 155,-106 172,-99 173,-80 140,-63 131,-34 95,-14 55,-1597 3395,1744-3436,58-79,54-101,55-119,58-133,57-138,53-133,45-119,34-108,31-103,8-41,28-175,49-198,65-194,65-175,65-150,56-90,65-80,50-60,1169-2386,-1014 2393,13 60,-17 86,-44 103,-52 112,-62 125,-71 132,-79 129,-74 121,-69 102,-58 84,-84 87,-1-1,0 0,0 1,1-1,-1 0,0 1,1-1,-1 0,0 1,1-1,-1 1,1-1,-1 1,1-1,0 1,-1-1,1 1,-1-1,1 1,0 0,-1 0,1-1,0 1,-1 0,1 0,0-1,0 1,-1 0,1 0,0 0,-1 0,1 0,0 0,0 0,-1 1,1-1,0 0,-1 0,1 0,0 1,-1-1,1 0,0 1,-1-1,1 1,0-1,-1 1,1-1,-1 1,1-1,-1 1,1-1,-1 1,0-1,1 1,-1 0,0-1,1 1,-1 0,0-1,0 1,0 0,0 0,1-1,-1 1,0 0,0 0,0-1,-1 1,-44 152,-120 191,-128 187,-127 200,-112 182,-89 141,-52 111,-25 82,-1345 2708,1436-2666,69-80,74-118,75-130,72-149,71-161,64-170,57-160,46-141,53-143,8-40,9-144,44-200,48-180,48-151,54-125,53-102,42-51,813-2091,235 31,-872 2077,-1 63,-11 73,-33 90,-39 91,-47 100,-55 104,-57 100,-52 96,-44 80,-37 68,-79 73,0 0,0 0,0 0,0 0,0 0,0 0,0 0,1 1,-1-1,0 0,0 1,1-1,-1 1,0-1,1 1,-1-1,0 1,1 0,-1 0,1 0,-1 0,0 0,1 0,-1 0,1 0,-1 1,0-1,1 0,-1 1,0-1,1 1,-1-1,0 1,0 0,0 0,1 0,-1-1,0 1,0 0,0 0,0 0,-1 1,1-1,0 0,0 0,-1 0,1 1,0-1,0 1,-2 99,-69 184,-99 201,-100 196,-99 170,-82 160,-52 131,-1076 2607,1110-2542,56-94,67-136,71-165,69-167,60-162,51-150,16-22,98-447,39-176,44-173,49-173,40-134,44-96,49-92,37-61,275-689,500-946,-594 1600,-7 65,-29 95,-32 105,-47 121,-54 121,-59 121,-63 121,-59 109,-54 91,-48 83,-50 46,0 0,0 0,0 0,0 0,0 0,-1 1,0-1,1 0,-1 0,0 1,-1-1,1 0,0 0,-1 0,0 1,0-1,0 0,0 0,0 0,-1 0,1 0,-1-1,0 1,0 0,-102 254,-126 209,-131 208,-108 196,-88 177,-68 146,-38 113,-10 77,-1172 2822,1349-2955,80-156,82-187,76-191,69-187,57-170,46-143,33-118,53-98,-1 1,1-1,-1 1,1-1,-1 1,0-1,1 1,-1-1,0 0,1 1,-1-1,0 0,1 0,-1 0,0 1,0-1,1 0,-1 0,0 0,0 0,0 0,1 0,-1 0,0 0,0-1,1 1,-1 0,0 0,1-1,-1 1,0 0,1-1,-1 1,0-1,1 1,-1-1,1 1,-1-1,1 1,-1-1,1 0,-1 1,1-1,-1 1,1-1,0 0,-1 0,1 1,0-1,0 0,0 0,0 1,-1-1,1 0,0 0,0 1,0-1,1 0,-1 0,0 1,0-1,0 0,0 0,1 1,-1-1,0 0,1 1,-1-1,1 0,-1 0,3-176,36-163,41-150,50-145,51-126,43-89,41-49,725-1902,178 93,-777 1864,-8 48,-19 63,-34 84,-47 96,-50 94,-50 87,-46 86,-42 83,0 2,-95 201,0 0,0 0,0 1,0-1,1 0,-1 0,0 1,0-1,1 0,-1 0,0 0,0 0,1 0,-1 1,0-1,0 0,1 0,-1 0,0 0,1 0,-1 0,0 0,1 0,-1 0,-22 70,-73 166,-94 189,-100 199,-92 171,-82 162,-50 135,-26 83,-1719 4282,2013-4786,74-186,64-164,23-37,82-262,17-65,119-370,-5 10,41-113,42-94,45-94,30-69,28-63,29-41,1301-2871,-1190 2821,-14 49,-17 62,-24 81,-39 99,-55 116,-62 118,-62 117,-58 103,-47 86,-77 95,0 0,0 0,0 1,0-1,0 0,0 1,1-1,-1 0,0 0,0 1,1-1,-1 0,0 1,1-1,-1 1,1-1,-1 0,0 1,1-1,0 1,-1-1,1 1,-1-1,1 1,-1 0,1-1,0 1,-1 0,1-1,0 1,0 0,-1 0,1 0,0 0,-1 0,1 0,0 0,0 0,-1 0,1 0,0 0,0 0,-1 0,1 0,0 1,-1-1,1 0,0 0,-1 1,1-1,0 1,-1-1,1 1,-1-1,1 1,-1-1,1 1,-1-1,1 1,-1-1,0 1,1 0,-1 0,-32 130,-99 196,-123 207,-120 207,-88 172,-65 112,-35 71,-541 1166,592-1163,43-33,52-51,59-63,59-66,60-70,60-84,54-114,43-128</inkml:trace>
  <inkml:trace contextRef="#ctx0" brushRef="#br1" timeOffset="7696.976">12602 3804,'-241'339,"7"5,-76 150,-61 139,-46 112,-29 80,-626 1301,-63 413,758-1608,28-49,33-67,41-92,46-110,45-109,39-101,35-95,30-90,-14 6,94-224,-21 32,20-32,1 0,-1 1,0-1,1 0,-1 0,0 0,1 0,-1 0,0 0,0 0,1 0,-1 0,0-1,1 1,-1 0,0 0,1-1,-1 1,1 0,-1-1,0 1,1 0,-1-1,1 1,-1-1,1 1,-1-1,1 1,-1-1,1 1,0-1,-1 0,1 1,0-1,-1 1,1-1,0 0,0 1,0-1,0 0,0 0,-1 1,1-1,0 0,0 1,1-1,-1 0,0 1,0-1,0 0,0 1,1-1,-1 0,0 1,1-1,-1 0,-1-122,30-145,36-161,37-143,39-115,44-89,38-66,277-827,73 23,302-511,-503 1344,-8 65,-26 86,-46 99,-56 111,-58 109,-51 100,-1 3,-109 219,-46 83,-93 158,-110 182,-118 195,-106 168,-88 144,-63 131,-54 101,-32 96,-669 1410,749-1362,75-84,85-140,75-151,76-158,73-162,70-164,59-146,48-129,40-127,9-45,32-181,50-203,66-193,70-172,63-146,53-97,56-65,1003-2321,-484 1488,724-1078,-1201 2285,-55 116,-68 125,-72 125,-68 115,-61 97,-65 96,-24 41,-39 97,-106 193,-120 206,-121 205,-101 163,-74 154,-49 130,-30 85,-550 1267,-207 880,1099-2596,83-184,71-173,57-152,40-121,28-99,15-62,16-42,70-151,69-170,64-168,55-167,49-126,53-99,36-63,1481-3133,-1412 3139,-5 68,-17 79,-30 96,-56 115,-74 133,-78 130,-70 120,-58 102,-48 88,-41 60,-18 43,-66 198,-103 222,-104 214,-105 195,-77 175,-51 139,-20 99,-284 862,-375 1689,1002-3100,62-201,50-182,60-301,-21 193,42-231,16-71,37-105,41-124,37-127,33-123,29-125,23-96,26-85,26-76,1424-4004,-1309 3974,13 51,-2 67,-28 95,-48 119,-61 130,-63 129,-61 117,-53 103,-62 100,-13 33,-42 139,-101 204,-107 217,-109 216,-92 187,-64 156,-44 111,-16 84,-1009 2766,1146-2844,65-146,67-178,65-188,57-182,51-166,40-137,33-110,25-99,34-132,47-196,55-201,54-178,56-150,42-109,36-64,35-37,794-2133,-728 2165,-6 43,-18 65,-18 74,-22 75,-25 64,-39 84,-48 101,-49 100,-48 98,7-32,-116 262,-41 76,-257 379,217-303,-284 449,-114 208,-100 185,-70 171,-49 136,-19 110,-1735 4026,2017-4351,83-198,79-204,69-189,59-159,48-124,34-92,41-60,0 0,0 0,1 0,-1 0,0 0,0 0,0 0,0 0,0-1,0 1,1 0,-1-1,0 1,0 0,0-1,1 1,-1-1,0 1,1-1,-1 1,0-1,1 0,-1 1,1-1,-1 0,1 0,-1 1,1-1,-1 0,1 0,0 0,-1 1,1-1,0 0,0 0,0 0,0 0,0 0,0 1,0-1,0 0,0 0,0 0,0 0,0 0,1 0,-1 1,0-1,1 0,-1 0,0 0,1 1,0-1,4-169,34-155,50-153,57-135,57-118,49-87,45-65,802-1992,151 46,-830 1936,-9 56,-20 70,-30 77,-42 96,-51 100,-53 102,-54 102,-50 95,-41 82,-42 88,-67 142,-108 213,-120 235,-117 214,-108 190,-76 166,-52 127,-1215 2779,1316-2814,73-144,74-163,73-173,62-168,58-156,50-136,42-110,33-86,54-91,0 1,0 0,0 0,0-1,-1 1,1 0,0 0,0-1,-1 1,1 0,-1-1,1 1,0 0,-1-1,1 1,-1-1,1 1,-1-1,0 1,1-1,-1 1,1-1,-1 0,0 1,0-1,1 0,-1 1,0-1,1 0,-1 0,0 0,0 1,1-1,-1 0,0 0,0 0,0-1,1 1,-1 0,0 0,0 0,1 0,-1-1,0 1,1 0,-1-1,0 1,1 0,-1-1,0 1,1-1,-1 1,1-1,-1 0,-7-107,36-162,49-169,53-163,55-154,56-117,54-88,844-2194,187 50,-885 2163,-16 66,-28 73,-34 78,-42 90,-46 100,-50 102,-50 104,-49 96,4 6,-319 534,-95 127,-136 216,-111 208,-96 179,-62 169,-40 142,-15 119,-651 1628,816-1620,108-172,111-213,103-227,88-225,70-202,52-171,38-134,9-132,1 0,-1 1,0-1,1 1,-1-1,0 0,1 1,-1-1,1 1,-1-1,1 1,-1 0,1-1,-1 1,1-1,-1 1,1 0,0-1,-1 1,1 0,0 0,-1 0,1 0,0-1,-1 1,1 0,0 0,-1 0,1 0,0 0,-1 0,1 1,0-1,-1 0,1 0,0 0,-1 1,1-1,-1 0,1 1,0-1,-1 0,1 1,-1-1,1 1,-1-1,1 1,-1-1,0 1,1-1,-1 1,0-1,1 1,-1 0,0-1,0 1,1 0,-1-1,0 1,0 0,0-1,86-158,64-180,62-167,57-142,49-119,33-88,35-59,921-2008,101 28,-931 1961,-10 56,-11 66,-30 83,-41 90,-41 90,-48 94,-50 95,-54 95,-52 86,-45 77,-95 99,1-1,-1 1,1-1,0 1,-1 0,1 0,0-1,0 1,0 0,0 0,0 0,0 0,0 0,1 0,-1 0,0 0,0 1,1-1,-1 0,0 1,1-1,-1 1,1 0,-1-1,1 1,-1 0,1 0,-1 0,1 0,-1 0,1 0,-1 0,1 0,-1 1,1-1,-1 1,0-1,1 1,-1-1,0 1,1 0,-1 0,0-1,0 1,1 1,-13 96,-92 178,-115 199,-116 201,-100 173,-84 158,-58 140,-38 101,-1118 2699,1268-2736,78-133,80-162,78-178,72-177,59-165,46-139,32-112,22-88,10-58,15-36,70-155,72-195,65-188,58-178,50-154,52-114,35-74,1566-3544,-375 1505,-1123 2249,-47 125,-62 138,-73 139,-75 130,-71 120,-60 100,-108 130,0 0,0 1,0-1,1 0,-1 1,1-1,-1 1,1 0,0 0,0 0,0 0,0 1,0-1,0 1,0 0,1 0,-1 0,0 0,1 0,-1 1,1 0,-1 3,-1 1,0 0,-1 0,1 0,-1 0,1 0,-1 0,0 0,-1 0,1 0,-1 1,0-1,0 0,0 1,0-1,-1 0,0 0,0 0,0 1,0-1,-1 0,-68 273,-113 202,-126 215,-99 198,-83 162,-52 137,-21 117,-3 88,-166 605,-356 1643,817-2526,73-220,63-229,52-207,40-174,30-143,15-145,-1 0,1 0,-1-1,1 1,-1 0,1 0,-1-1,1 1,-1 0,1 0,-1 0,1 0,-1 0,1 0,0 0,-1 0,1 0,-1 0,1 0,-1 1,1-1,-1 0,1 0,-1 0,1 1,-1-1,1 0,-1 1,1-1,-1 0,1 1,-1-1,0 0,1 1,-1-1,0 1,1-1,-1 1,0-1,0 1,1-1,-1 1,0-1,0 1,0-1,0 1,0-1,0 1,0 0,0-1,0 1,0-1,0 1,0-1,0 1,51-97,12-48</inkml:trace>
  <inkml:trace contextRef="#ctx0" brushRef="#br2" timeOffset="17053.393">14306 4393,'-29'76,"-40"91,-60 130,-55 129,-52 130,-53 120,-39 105,-35 103,-21 73,-1805 4944,1919-5063,32-78,38-94,39-98,36-95,31-90,28-83,20-77,-1 32,37-175,18-108,71-415,6-19,38-131,45-121,36-110,33-78,37-49,42-61,1244-3281,-1156 3283,1134-2501,-1247 2892,-67 147,-67 139,-6 4,-141 296,-19 38,-49 73,-114 177,-116 179,-111 189,-83 171,-65 145,-53 149,-27 136,-244 622,81 36,83 34,77 50,369-1030,66-178,59-192,50-180,15-39,115-571,40-192,44-173,49-138,44-115,42-76,48-68,423-1138,607-1072,-896 2249,-9 91,-27 99,-53 124,-69 139,-71 140,-68 123,-56 104,-60 95,-23 41,-42 97,-107 210,-106 209,-109 197,-89 183,-58 168,-42 136,-6 103,-937 2713,1101-2834,70-173,66-199,61-206,54-192,43-162,31-130,61-128,0 0,0 0,-1 0,1-1,0 1,-1 0,1 0,-1 0,1-1,-1 1,1 0,-1 0,1-1,-1 1,0-1,1 1,-1 0,0-1,0 1,1-1,-1 1,0-1,0 0,0 1,0-1,1 0,-1 0,0 0,0 1,0-1,0 0,0 0,0 0,0 0,1-1,-1 1,0 0,0 0,0 0,0-1,0 1,0 0,1-1,-1 1,0-1,0 1,1-1,-1 1,0-1,1 0,-1 1,0-1,1 0,-1 1,1-1,-1 0,1 0,0 0,-1 1,1-1,0 0,-1 0,1 0,0 0,0 0,0 0,0 0,0 1,0-2,-21-186,30-195,40-171,43-145,40-131,45-92,45-55,171-524,103-98,-128 574,8 51,-6 78,-15 102,-37 118,-44 119,-47 114,-49 108,-47 103,-43 90,-36 74,-39 63,-14 28,-52 139,-88 192,-99 190,-97 199,-71 177,-54 145,-21 114,-324 971,96 33,-3 419,550-1895,59-193,45-174,34-143,28-122,38-158,54-210,53-202,47-187,44-164,45-132,37-79,850-2407,188 32,-901 2415,-18 89,-46 124,-64 147,-76 152,-72 141,-63 122,-18 35,-116 233,-95 158,-129 203,-138 235,-126 224,-98 196,-54 186,-29 156,1 137,-571 1721,747-1668,106-179,107-253,94-274,79-262,59-224,42-177,20-203,0-1,1 1,-1 0,0-1,0 1,1 0,-1-1,1 1,0 0,0 0,-1 0,1-1,0 1,0 0,1 0,-1 0,0-1,1 1,-1 0,1 0,-1-1,1 1,0 0,0-1,-1 1,1-1,0 1,1-1,-1 1,0-1,0 0,1 0,-1 0,0 1,1-1,-1 0,1 0,66-118,62-219,59-211,58-174,54-145,47-109,41-76,982-2328,-871 2265,-13 62,-23 90,-31 113,-29 109,-40 115,-53 113,-64 115,-63 109,16-11,-167 259,-46 89,-86 157,-105 191,-104 183,-87 144,-69 139,-34 103,-282 627,70 33,-276 1033,779-1974,60-135,54-129,44-120,32-104,25-87,-8-109,0 1,0-1,0 0,0 1,1-1,-1 0,0 1,1-1,0 0,-1 1,1-1,0 0,-1 0,1 0,0 0,0 0,0 0,0 0,0 0,0 0,0 0,0 0,0-1,1 1,-1 0,0-1,0 1,1-1,-1 1,0-1,1 0,-1 0,0 0,1 1,-1-1,1 0,-1-1,0 1,2 0,5-4,0 0,1-1,-2 0,1 0,-1-1,0 0,0-1,0 1,-1-1,0 0,4-7,147-218,65-184,54-179,45-159,50-161,42-136,1551-3600,-1420 3549,-15 86,-34 118,-57 148,-71 164,-77 163,-74 143,-62 118,-146 154,0 1,1 0,0 0,0 1,0 0,1 1,-1 0,1 1,1-1,3 0,-12 5,0 0,1-1,-1 1,0 0,1 0,-1 1,0-1,0 0,1 1,-1-1,0 1,0 0,0-1,0 1,0 0,0 1,0-1,0 0,0 0,0 1,-1-1,1 1,0 0,-1-1,1 1,-1 0,0 0,0 0,0 0,0 0,0 0,0 0,0 0,-1 1,1-1,-1 0,1 1,3 20,-1 0,-1 0,-1 0,0 0,-2-1,-1 1,-1 0,-2 4,-19 104,-6-2,-14 28,-174 501,-108 224,-87 168,-57 143,-35 114,-13 81,-1281 4286,1483-4462,59-160,57-173,50-176,43-170,35-157,7 7,59-329,19-114,30-181,37-199,37-196,34-166,34-147,32-117,27-66,649-2471,-539 2382,4 41,1 67,7 69,-10 80,-30 102,-45 127,-52 134,-56 138,-54 134,-47 116,-38 97,-33 91,-18 29,-98 129,-134 205,-119 214,-99 214,-71 172,-45 160,-20 144,-241 674,85 36,-145 782,617-1722,76-206,69-217,55-198,42-166,31-141,37-173,51-221,54-217,59-196,54-141,57-104,49-80,285-664,394-672,-628 1563,-28 119,-41 125,-50 127,-54 122,-53 110,-49 97,-121 118,0 1,0 0,0 0,0 0,1 0,-1 0,1 0,-1 1,1-1,0 1,0 0,-1-1,1 1,0 1,0-1,0 0,0 1,0-1,0 1,0 0,1 0,-1 0,0 1,0-1,0 1,0-1,0 1,0 0,-1 0,3 1,-1 4,-1 0,0 0,0 1,0-1,-1 1,0 0,0 0,0-1,-1 1,0 0,-1 0,1 1,-1-1,-1 0,1 0,-2 3,-5 71,-3-1,-4 0,-5 5,-126 453,-90 207,-69 173,-47 115,-713 2331,771-2328,51-120,55-152,50-162,44-165,35-146,15-38,43-253,1 0,-1 0,0 0,0 0,1 0,-1 0,0 0,1 0,-1 0,0 0,0 0,1 0,-1 0,0 0,0 0,1 0,-1 0,16-62,29-146,25-136,27-144,29-123,30-106,28-95,23-84,582-1996,434-613,-934 2808,-37 114,-51 126,-53 125,10-13,-133 300,-51 122,-89 205,-93 215,-90 192,-76 168,-55 160,-37 130,-774 2175,89 244,927-2800,49-162,46-156,40-139,1-11,86-292,-9 26,12-70,22-117,32-149,34-145,28-126,26-115,28-76,27-43,1061-3478,-1256 4276,1014-3008,-781 2352,-20 46,-23 50,-26 68,-27 81,-29 88,-29 90,4-11,-81 226,-38 81,28-43,-112 192,-83 144,-60 125,-36 89,-202 438,-324 942,670-1498,45-86,43-87,38-81,33-73,-6-112,-1 0,1 0,-1 0,1-1,0 1,0 0,0 0,0-1,0 1,0 0,0-1,0 1,1-1,-1 0,1 1,-1-1,1 0,-1 0,1 0,0 0,-1 0,1 0,0 0,0-1,0 1,0-1,0 1,-1-1,1 0,0 0,0 1,0-1,2-1,6-2,1 0,-1-1,0 0,0 0,-1-1,1-1,-1 0,0 0,-1-1,8-6,172-169,62-123,47-105,33-85,89-148,1456-2147,-1684 2530,-46 74,31-8,-175 193,36-24,-36 24,-1 1,1 0,0 0,0 0,-1-1,1 1,0 0,0 0,0 0,-1 0,1 1,0-1,0 0,0 0,-1 0,1 1,0-1,0 0,-1 1,1-1,0 0,-1 1,1-1,0 1,-1-1,1 1,-1 0,1-1,-1 1,1-1,-1 1,1 0,-1 0,0-1,1 1,-1 0,0 0,0-1,0 1,1 0,-1 0,0-1,0 1,0 0,0 0,0 0,0-1,-1 1,1 0,0 0,0 0,-1 0,-19 111,-63 133,-70 145,-65 134,-50 105,-624 1461,654-1501,51-116,48-126,43-117,35-106,61-125,0 1,-1-1,1 0,0 1,-1-1,1 1,0-1,-1 1,1-1,-1 1,1-1,-1 1,1 0,-1-1,1 1,-1 0,0-1,1 1,-1 0,1 0,-1-1,0 1,1 0,-1 0,0 0,1 0,-1 0,0 0,1 0,-1 0,1 0,-1 0,0 0,1 1,-1-1,0 0,1 0,-1 1,1-1,-1 0,1 1,-1-1,0 0,1 1,-1-1,1 1,0-1,-1 1,1-1,-1 1,1-1,0 1,0 0,-1-1,1 1,0-1,0 1,-1 0,1-1,0 1,0 0,11-153,45-159,40-138,43-101,44-64,271-664,220-351,-507 1253,-37 86,-34 81,8-17,-84 192,-53 112,-77 146,-85 166,-72 149,-47 109,-931 2092,1047-2265,62-131,54-124,48-121,57-158,70-193,64-164,65-143,64-108,1051-2127,-1047 2245,-39 99,-49 102,-50 98,17-4,-137 213,-25 41,-36 49,-62 87,-74 101,-70 91,-54 67,-899 1143,998-1306,53-81,54-89,81-62,0 0,-1 1,1-1,0 0,-1-1,1 1,0 0,0-1,-1 1,1-1,0 1,0-1,0 0,0 0,0 0,0 0,0-1,0 1,0-1,0 1,1-1,-1 1,0-1,1 0,0 0,-1 0,1 0,0 0,0 0,0 0,0 0,0 0,1 0,-1 0,1-1,-1 1,1 0,0-1,0 1,0 0,0-1,0 0,-8-197,40-112,29-61,17 4,16 4,105-252,-80 322,-89 235,-21 49,-9 20,-18 43,-57 115,-68 118,-71 123,-325 647,300-582</inkml:trace>
  <inkml:trace contextRef="#ctx0" brushRef="#br3" timeOffset="25662.018">12457 18753,'0'0,"0"-7,3-99,24-191,7 25,21-89,22-86,25-87,22-89,33-95,44-94,41-97,32-60,759-2192,-642 2093,1349-3098,-1302 3243,-34 88,-42 112,-49 121,-59 129,-62 125,-60 116,-52 100,-52 97,-20 38,-30 87,-71 167,-76 166,-73 157,-55 132,-35 94,-27 63,-1658 4514,1763-4605,21-53,-1186 3829,1296-4167,21-58,20-62,-21 75,65-218,36-154,59-437,20-23,49-169,48-160,41-117,46-78,344-1028,179-216,-409 1287,-25 99,-32 116,-44 133,-51 138,-57 134,-51 118,-43 95,-38 85,-26 56,-17 43,-59 158,-89 187,-92 208,-86 203,-77 179,-48 165,-26 139,-891 2848,1010-2867,56-111,57-150,58-180,52-185,44-173,39-151,18-29,66-419,26-178,35-159,37-144,28-111,24-87,30-53,876-2908,-90 928,70 198,-733 1874,-35 102,-42 110,-48 114,-53 117,-48 109,-43 94,-44 93,-80 150,-117 205,-123 210,-113 196,-92 191,-66 155,-33 132,-435 1057,-608 1984,1300-3174,75-145,70-153,60-157,50-154,40-141,19 1,42-271,-2-53,0 0,1 0,-1 0,0 0,0 0,0-1,1 1,-1 0,0 0,0 0,0 0,1 0,-1 0,0 0,0 0,0 0,1 0,-1 0,0 0,0 0,0 0,1 0,-1 0,0 0,0 0,1 0,-1 0,0 0,0 0,0 0,1 1,-1-1,0 0,0 0,0 0,0 0,1 0,-1 1,0-1,0 0,0 0,0 0,0 0,0 1,0-1,1 0,-1 0,0 0,0 1,0-1,0 0,0 0,0 1,20-72,21-125,22-142,23-154,28-159,32-126,35-84,32-62,600-2079,499-846,-988 2999,-22 75,-28 93,-39 114,-45 127,-48 125,-46 112,-39 97,-42 89,-12 35,-48 148,-87 201,-91 212,-82 201,-61 173,-44 147,-12 125,1 83,-111 558,82 22,-68 969,381-1795,52-160,44-174,35-175,26-162,16-137,11-111,-47-140,1-1,0 0,0 0,0 0,0 1,0-1,1 0,-1 0,0 0,1-1,0 1,-1 0,1-1,0 1,0-1,0 1,0-1,0 0,0 0,0 0,0 0,1 0,-1 0,0-1,1 1,-1-1,0 1,1-1,-1 0,1 0,-1 0,0 0,1-1,-1 1,1-1,-1 1,0-1,0 0,1 0,0 0,79-89,59-175,38-190,32-170,24-138,17-107,593-2093,115-161,412-661,-1025 2958,-23 79,-37 101,-42 112,-46 114,-44 113,-44 103,-38 87,-31 77,-41 44,0-1,1 0,-1 1,0-1,0 0,-1 1,1-1,0 1,-1 0,0-1,1 1,-1-1,0 1,0 0,-1-1,1 1,0-1,-1 1,0-1,1 1,-1-1,0 1,0-1,-1 0,0 2,-71 217,-105 205,-101 214,-89 192,-60 148,-35 143,-14 102,-156 581,26 219,314-888,68-145,64-177,60-192,48-187,36-160,28-131,-11-144,0 0,0 0,0 0,0 1,0-1,0 0,0 0,0 0,0 0,1 0,-1 1,1-1,-1 0,1 0,-1 0,1 0,-1 0,1 0,0 0,0 0,0-1,-1 1,1 0,0 0,0-1,0 1,0 0,0-1,0 1,0-1,0 1,1-1,-1 0,0 1,0-1,0 0,0 0,0 0,1 0,-1 0,0 0,0 0,0 0,0 0,1-1,-1 1,0 0,0-1,0 1,0-1,0 1,0-1,0 0,12-11,-1 0,-1-1,0 0,-1-1,0-1,-1 1,-1-1,0-1,146-298,60-201,51-199,48-164,35-129,31-88,1332-3429,-1266 3475,-20 73,-36 100,-46 117,-55 133,-59 137,-59 136,-55 121,-21 49,-121 235,-90 165,-109 192,-102 190,-81 205,-59 170,-25 130,-193 614,-8 289,320-773,56-91,61-128,58-155,50-152,44-151,34-139,28-121,11 23,32-256,8-46,2-71,6-107,12-133,16-148,17-142,26-134,32-116,37-99,31-62,37-39,615-2162,-527 2187,-17 76,-30 102,-36 116,-40 128,-45 133,-46 130,-40 115,-37 96,-21 113,-1-1,1 1,0-1,-1 1,1-1,-1 1,0-1,1 1,-1-1,1 1,-1-1,0 0,1 0,-1 1,0-1,1 0,-1 0,0 0,1 1,-1-1,0 0,1 0,-1 0,0 0,0 0,1-1,-1 1,0 0,1 0,-1 0,0 0,1-1,-1 1,0 0,1-1,-1 1,1-1,-1 1,1 0,-1-1,1 1,-1-1,1 0,-1 1,1-1,-1 1,1-1,0 0,0 1,-1-1,1 0,0 1,0-1,0 0,-1 1,1-1,0 0,0 1,0-1,0 0,0 0,0 1,1-1,-1 0,0 1,0-1,-125 145,-122 196,-110 194,-85 185,-53 157,-25 111,-211 551,-23 264,344-703,69-79,69-116,58-136,54-143,45-143,39-132,33-118,23-94,15-83,25-99,34-156,38-165,38-147,45-128,41-102,274-770,67 23,193-259,-429 1076,-8 66,-28 84,-40 97,-47 104,-51 100,-42 90,-103 128,1-1,0 1,0 0,-1 0,2 0,-1 1,0-1,1 1,-1 0,1 0,0 0,-1 0,1 0,0 1,0 0,0 0,0 0,5 0,-7 3,1 0,0 1,-1-1,1 1,-1 0,0 0,1 0,-2 0,1 0,0 0,-1 1,1-1,-1 0,0 1,0-1,0 1,0 0,-1-1,0 1,0 0,0-1,0 1,0 0,-1-1,1 1,-1 1,-28 274,-74 201,-72 179,-60 174,-32 112,16-64,40-145</inkml:trace>
  <inkml:trace contextRef="#ctx0" brushRef="#br4" timeOffset="-168777.438">16597 18177,'19'-41,"36"-148,3-23,28-102,29-111,26-117,23-97,28-73,33-61,605-1809,-66 558,813-1490,-1311 2988,-48 97,-52 99,-53 98,-48 91,-56 96,-100 145,-124 191,-109 201,-79 174,-53 138,-32 116,-861 1962,1002-2046,68-117,67-135,62-142,52-132,12-7,79-266,21-56,125-373,1-24,47-131,42-102,45-87,35-64,1110-2473,-1067 2567,-26 76,-39 92,-49 109,-58 113,-55 104,-54 95,-63 100,-26 38,-127 176,-147 233,-129 237,-92 200,-60 195,-32 174,0 141,-59 364,77 27,-39 478,361-1155,77-247,66-245,52-214,37-174,30-158,41-209,55-234,62-209,54-189,47-140,44-100,35-72,738-2059,448-692,-1224 3155,-43 107,-50 114,-53 113,-53 110,-63 106,-52 121,-34 39,10 12,2 3,0 0,2 3,-23 25,-66 72,-97 129,-231 360,-68 192,-36 178,-11 139,-180 544,-13 270,390-896,81-172,77-200,70-198,57-176,44-137,30-105,37-110,49-152,55-163,56-147,54-141,43-117,39-75,39-52,1347-2825,-1276 2911,-37 94,-42 101,-51 115,-60 120,-63 119,-57 101,-49 90,-56 79,-22 42,-98 216,-133 258,-118 249,-93 208,-50 177,-17 140,-160 627,-5 352,364-1050,82-200,72-229,63-227,47-201,32-161,22-118,7-82,8-30,48-135,48-175,47-181,37-157,34-134,29-110,22-70,24-47,424-1228,320-521,-698 1959,-34 103,-47 127,-55 136,-57 132,-53 118,-47 105,-50 96,-21 41,-94 195,-117 236,-100 235,-75 198,-53 183,-18 159,7 113,36 68,63 18,-149 1303,373-1611,59-214,45-225,31-211,17-180,11-141,-24-160,1 0,0 1,0-1,-1 1,1-1,0 0,0 1,0-1,1 0,-1 1,0-1,1 0,-1 1,0-1,1 0,-1 1,1-1,0 0,0 0,-1 0,1 1,0-1,0 0,0 0,0 0,0-1,0 1,0 0,0 0,1 0,-1-1,0 1,0-1,1 1,-1-1,0 1,1-1,-1 0,0 0,1 0,-1 1,1-1,-1 0,1-1,6-8,0 0,-1-1,0-1,0 1,-1-1,-1 0,0 0,0-1,1-8,100-286,48-198,43-187,37-161,39-116,45-102,46-86,924-2437,-836 2479,-9 100,-12 92,-35 119,-47 134,-57 143,-64 142,-65 129,-59 108,-55 100,-83 145,-120 221,-134 252,-114 240,-74 196,-43 165,-7 122,-73 367,-153 841,434-1238,71-164,63-197,57-216,47-209,37-180,26-145,17-127,6-42,39-171,57-236,55-219,54-193,65-156,66-134,67-106,69-56,581-1298,-495 1370,-21 107,-49 129,-75 158,-94 181,-96 176,-83 160,-70 130,-64 130,-25 35,-120 128,-174 237,-152 249,-106 234,-70 196,-33 165,5 125,8 155,-345 1213,615-1454,93-168,83-205,71-220,54-209,22-63,71-424,35-227,39-229,55-219,59-165,61-144,62-103,60-61,367-865,373-599,-670 1675,-58 141,-70 157,-77 163,-73 154,-67 130,-58 106,-46 135,-1 1,1-1,0 0,-1 0,1 1,-1-1,1 0,-1 0,1 0,-1 0,0 0,1 1,-1-1,0 0,0 0,1 0,-1 0,0 0,0 0,0 0,0 0,0 0,-1 0,1 0,0 0,0 0,-1 0,1 0,0 1,-1-1,1 0,-1 0,1 0,-1 0,1 1,-1-1,0 0,1 1,-1-1,0 0,0 1,1-1,-1 1,0-1,0 1,0-1,0 1,0 0,0-1,0 1,1 0,-1 0,0 0,0 0,0 0,0 0,0 0,0 0,0 0,-1 0,-15 10,0 1,0 1,1 0,1 1,0 1,1 0,-5 7,-265 303,-157 250,-125 250,-77 217,-22 190,17 146,157-165,53 21,-146 761,271-657,93-183,78-224,60-245,43-231,30-195,15-187,-6-72,0 0,0 0,0-1,0 1,0 0,1 0,-1-1,0 1,0 0,0 0,1-1,-1 1,0 0,0 0,1 0,-1 0,0-1,0 1,1 0,-1 0,0 0,0 0,1 0,-1 0,0 0,1 0,-1 0,0 0,0 0,1 0,-1 0,0 0,1 0,-1 0,0 0,0 0,1 0,-1 1,0-1,1 0,-1 0,0 0,0 0,0 1,1-1,-1 0,0 0,0 0,0 1,1-1,-1 0,0 0,0 1,0-1,0 0,0 0,0 1,1-1,-1 0,0 1,0-1,0 0,0 0,0 1,42-137,56-260,61-255,57-202,67-155,57-124,60-70,199-410,297-473,-332 937,-10 88,-30 106,-52 125,-72 146,-80 150,-83 143,-79 130,-67 107,-65 94,-95 133,-156 207,-166 235,-139 243,-87 220,-41 168,4 136,102-60,54 23,54 21,-83 537,233-593,76-175,62-206,52-220,40-203,17-60,67-567,33-170,42-207,41-170,47-138,55-113,49-85,867-2444,-704 2394,9 57,-14 89,-31 111,-59 142,-75 153,-77 151,-72 141,-63 123,-58 136,-23 36,-2 24,0 0,1 2,0 0,0 0,1 1,1 1,1 0,-5 7,-262 345,-145 263,-109 251,-77 215,-30 187,8 148,59 67,65 24,67 20,57 72,118-320,73-222,60-249,48-244,38-214,27-174,18-157,9-48,38-188,48-232,47-213,45-192,51-146,42-88,406-1230,609-1122,-839 2389,-5 72,-29 100,-34 101,-47 109,-62 123,-68 126,-66 119,-57 102,-52 91,-46 89,-27 41,-149 198,-152 230,-137 236,-94 214,-50 169,-14 141,17 102,16 157,66 25,-165 882,436-1327,70-194,58-209,47-201,36-174,25-143,27-143,1 1,-1 0,1-1,0 1,-1 0,1-1,-1 1,1 0,-1 0,1 0,0-1,-1 1,1 0,-1 0,1 0,-1 0,1 0,-1 0,1 0,-1 0,1 0,-1 0,1 0,-1 0,1 1,-1-1,0 0,6-189,23-203,32-189,41-171,53-148,48-116,45-85,48-47,281-796,364-709,-533 1633,-18 110,-38 127,-52 141,-60 142,-61 136,-59 124,-50 96,-414 781,-15 56,-84 222,-54 188,-18 164,10 112,-67 418,-93 742,390-1243,70-162,59-194,45-209,36-205,26-179,14-56,26-281,4-27,54-403,4-31,26-158,35-143,41-112,38-102,34-85,38-42,343-1054,572-1248,-801 2427,-19 91,-39 116,-49 137,-58 146,-61 141,-60 129,-75 136,-106 198,-148 273,-133 258,-96 239,-71 203,-35 161,-2 127,-109 463,-125 754,437-1201,71-140,68-183,63-215,51-221,42-206,14-42,69-543,27-192,35-169,41-159,36-128,35-109,40-92,335-1158,903-2265,-1067 3409,-14 76,-23 97,-38 125,-54 135,-64 141,-64 133,-63 124,-71 139,-28 44,-123 175,-148 242,-133 250,-94 228,-62 188,-32 160,3 127,-49 311,75 27,74 23,26 256,268-941,68-215,55-215,41-198,30-166,18-131,0-125,1 0,-1-1,1 1,-1 0,0 0,1-1,-1 1,1 0,-1 0,1 0,-1-1,1 1,-1 0,1 0,-1 0,1 0,-1 0,1 0,-1 0,1 0,-1 0,1 0,-1 0,1 1,-1-1,1 0,-1 0,1 0,-1 1,1-1,-1 0,1 0,-1 1,0-1,1 0,-1 1,0-1,1 1,-1-1,0 0,1 1,-1-1,0 1,0-1,0 1,1-1,-1 1,0-1,0 1,0-1,0 1,0-1,0 1,0-1,0 1,51-125,40-143,39-124,28-98,22-77,24-69,24-61,18-46,24-43,2170-5573,-1213 3625,-840 1930,-23 81,-36 88,-39 101,-43 104,-49 105,-53 100,-50 88,-48 88,-61 129,-77 172,-84 193,-78 173,-64 147,-50 142,-21 113,-11 89,-675 2509,788-2413,52-49,53-84,49-104,47-128,37-145,30-154,22-148,15-126,11-105,10-87,-36-75,-1 0,1 1,0-1,0-1,0 1,-1 0,1-1,0 1,0-1,0 0,0 0,0 0,0-1,0 1,0-1,0 1,0-1,-1 0,1 0,0 0,-1 0,1-1,0 1,-1-1,0 0,1 1,-1-1,0 0,1-1,19-15,0-2,-1 0,-1-1,-1-1,9-15,158-247,46-154,37-146,23-118,24-98,20-81,568-1587,325-861,-877 2419,-14 46,-14 56,-18 58,-28 77,-35 86,-37 95,-43 96,-45 103,-45 98,-48 91,-37 91,-24 37,-122 160,-107 188,-105 202,-68 157,-51 164,-27 138,-3 95,-212 667,80 30,80 27,-163 1107,540-2032,37-149,32-150,26-144,27-135,-8 18,63-295</inkml:trace>
  <inkml:trace contextRef="#ctx0" brushRef="#br5" timeOffset="-120392.891">19924 16999,'15'-68,"66"-294,-2 36,26-92,27-80,20-69,22-70,20-66,20-55,21-42,22-36,946-2739,357-227,-1309 3269,-47 100,-52 109,-53 105,-51 100,-49 102,-20 37,-90 152,-87 195,-82 188,-56 155,-43 151,-15 123,5 87,-82 398,65 19,65 16,-30 656,269-1330,41-132,37-131,27-130,20-125,13-109,-34-194,0 1,1-1,0 0,1 0,0 0,1 0,-1 0,2-1,-1 0,1 0,0-1,-4-5,0-1,0 0,0 1,0-1,0 0,0 0,0 0,1 0,-1-1,0 1,0-1,1 1,-1-1,0 0,1 0,-1 0,1 0,-1 0,0 0,1-1,-1 1,0-1,0 0,1 1,-1-1,0 0,0 0,0-1,0 1,0 0,0-1,0 1,0-1,0 0,15-14,-1 0,-1-1,0 0,-2-1,1-1,-2 0,2-5,145-292,40-171,30-159,35-152,28-115,34-97,33-79,452-1205,-358 1152,-3 68,-25 115,-42 150,-64 174,-75 173,-74 155,-66 134,-72 135,-109 198,-128 223,-130 222,-115 221,-83 189,-47 161,-18 132,-106 397,-185 823,496-1203,83-153,79-198,69-222,60-223,44-197,35-175,24-152,10-56,48-240,51-243,50-212,61-181,56-131,57-94,198-450,235-378,-277 865,3 86,-26 113,-53 140,-69 158,-77 162,-77 154,-69 129,-61 116,-59 61,-1 0,0 0,0 1,0-1,0 0,-1 1,0-1,0 0,0 1,-1-1,1 1,-1-1,0 0,0 0,0 1,-1-1,0 0,1 0,-2 0,1 0,0-1,-2 3,-130 319,-134 250,-124 226,-88 183,-51 151,-22 104,-114 419,-436 1697,855-2431,77-224,65-222,51-194,39-203,14-73,3-17,26-158,61-292,67-243,74-214,78-175,81-112,70-66,264-501,77 34,300-375,-717 1439,-94 191,-93 171,-79 141,-75 132,-107 178,-155 248,-152 258,-129 230,-90 188,-49 156,-19 129,16 119,65 25,-306 1288,589-1629,86-227,71-238,55-223,40-193,24-175,20-210,28-237,38-204,45-199,43-157,50-128,52-97,46-53,854-2419,-731 2490,7 70,-22 108,-31 122,-44 136,-61 150,-66 150,-64 134,-57 112,-62 106,-13 33,-52 144,-130 248,-137 270,-111 254,-76 199,-30 163,-441 1494,590-1422,87-130,86-174,77-202,66-205,49-193,37-166,-25-271,0 0,1 0,1 0,0-1,0 1,2-1,-1 0,1 0,1-1,7 10,-12-19,0 0,0 0,1 0,-1 0,1 0,0 0,-1-1,1 0,0 1,0-1,0 0,0 0,0-1,0 1,0-1,0 1,0-1,0 0,0 0,0 0,0 0,0-1,0 1,0-1,0 0,0 0,0 0,0 0,-1-1,1 1,0-1,-1 1,1-1,1-1,18-14,-1-1,-1-1,-1 0,0-2,-2 0,0-1,8-16,55-86,58-125,129-312,47-171,40-163,39-130,33-70,40-65,548-1180,-498 1257,-40 123,-66 158,-79 181,-87 181,-82 161,-73 138,-74 127,-28 48,-122 216,-153 270,-142 262,-109 225,-56 191,-15 127,-101 395,-141 689,501-1254,89-192,80-223,67-221,51-194,36-157,25-140,10-49,45-200,47-247,51-223,55-169,51-147,45-83,342-947,189-227,-485 1416,-48 159,-62 173,-66 165,-62 140,-56 117,-82 157,-131 249,-146 265,-127 266,-86 228,-49 171,-179 567,-493 1850,939-2577,85-230,74-242,59-216,44-179,34-168,12-47,50-170,61-229,58-225,54-185,60-161,57-116,883-2360,-796 2375,-21 103,-29 123,-40 138,-53 149,-62 144,-63 130,-56 114,-46 87,-64 84,0-1,0 1,0-1,0 1,0-1,1 1,-1-1,0 1,0 0,0-1,0 1,1-1,-1 1,0-1,1 1,-1-1,0 0,1 1,-1-1,0 1,1-1,-1 0,1 1,-1-1,1 0,-1 1,1-1,-1 0,1 0,-1 0,1 1,-1-1,1 0,-1 0,1 0,-1 0,1 0,-1 0,1 0,0 0,-1 0,1 0,-1 0,1 0,-1-1,1 1,-1 0,1 0,-1 0,1-1,-1 1,1 0,-1-1,1 1,-1 0,0-1,1 1,-1-1,-44 174,-107 220,-117 225,-104 224,-72 192,-33 130,-845 2521,982-2595,68-147,69-184,60-194,49-180,39-153,26-133,20-167,28-230,38-251,49-232,54-179,62-164,65-114,62-60,177-419,76 26,799-1566,-1098 2650,-72 177,-71 158,-61 131,-72 119,-20 47,-81 213,-147 277,-143 294,-122 252,-74 202,-30 145,-340 1045,-157 928,774-2266,84-250,73-253,58-225,42-189,38-169,6-54,11-216,41-258,46-227,47-166,54-148,665-2460,-506 2340,17 55,3 90,-19 113,-36 130,-48 147,-55 146,-54 139,9 1,-146 306,-12 24,-19 29,-10 17,-123 186,-129 212,-123 234,-101 213,-66 189,-24 155,10 109,43 49,74-54,85-110,86-150,78-187,69-211,57-208,42-182,32-161,36-195,43-242,41-244,43-190,60-174,49-137,793-2452,-635 2342,23 58,-4 98,-22 121,-44 146,-57 150,-67 152,-67 143,-62 120,-51 103,-52 81,-22 43,-100 211,-128 240,-119 240,-89 185,-55 159,-16 127,-148 500,75 27,-68 579,487-1580,63-181,50-164,36-144,27-117,-5-125,-1 0,0 0,0 0,1 0,-1 0,0 0,1 0,-1 0,1 0,-1 0,1-1,-1 1,1 0,0 0,-1 0,1-1,0 1,0 0,0-1,-1 1,1-1,0 1,0-1,0 1,0-1,0 0,0 1,0-1,0 0,0 0,0 0,0 0,0 0,0 0,0 0,0 0,0 0,0 0,0-1,0 1,0 0,0-1,0 1,0 0,0-1,0 1,-1-1,1 0,0 1,0-1,0 0,-1 1,1-1,0 0,-1 0,1 0,-1 0,1 1,-1-1,1 0,-1 0,0-1,106-165,53-187,52-179,57-178,49-169,52-127,53-89,45-69,1168-2337,-1076 2455,-36 132,-58 157,-79 173,-90 172,-91 152,-79 134,-126 126,1 0,0 0,0 0,0 0,0 1,-1-1,1 0,0 0,1 1,-1-1,0 1,0-1,0 1,0-1,0 1,0 0,1-1,-1 1,0 0,0 0,0 0,1 0,-1 0,0 0,0 0,0 1,1-1,-1 0,0 1,0-1,0 0,0 1,0 0,0-1,0 1,0 0,0-1,0 1,0 0,0 0,0 0,0 0,-1 0,1 0,0 0,-1 0,1 0,-1 0,1 0,-1 0,1 0,-1 1,0-1,0 0,0 0,1 0,-1 1,0-1,-1 0,1 0,0 0,0 1,0-1,-1 0,1 0,0 0,-1 0,0 1,-5 41,-2-1,-1 1,-3-2,-1 1,-4 3,-190 476,-131 261,-103 231,-70 182,-27 143,7 92,-34 302,77 22,-16 474,305-1131,68-220,56-227,42-208,29-173,18-135,-15-133,1 0,0 0,0-1,0 1,-1 0,1 0,0 0,0-1,0 1,0 0,0 0,0 0,1-1,-1 1,0 0,0 0,1 0,-1-1,0 1,1 0,-1-1,1 1,-1 0,0-1,1 1,0 0,-1-1,1 1,-1-1,1 1,0-1,-1 1,1-1,0 0,0 1,-1-1,1 0,0 1,0-1,0 0,-1 0,1 0,0 0,0 0,0 0,-1 0,1 0,0 0,0 0,0 0,-1-1,1 1,0 0,0 0,-1-1,1 1,0-1,0 1,-1 0,1-1,0 0,57-113,34-165,30-159,24-145,18-118,17-84,16-68,15-50,519-1894,563-1209,-1070 3407,-31 74,-35 84,-33 84,-32 77,36-179,-118 377,-19 92,-91 261,-24 48,-56 134,-49 126,-44 113,-30 83,-20 84,-658 1995,-60 732,886-2991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2:20.602"/>
    </inkml:context>
    <inkml:brush xml:id="br0">
      <inkml:brushProperty name="width" value="0.35" units="cm"/>
      <inkml:brushProperty name="height" value="0.35" units="cm"/>
      <inkml:brushProperty name="color" value="#FF0066"/>
      <inkml:brushProperty name="ignorePressure" value="1"/>
    </inkml:brush>
    <inkml:brush xml:id="br1">
      <inkml:brushProperty name="width" value="0.05" units="cm"/>
      <inkml:brushProperty name="height" value="0.05" units="cm"/>
      <inkml:brushProperty name="color" value="#AB008B"/>
      <inkml:brushProperty name="ignorePressure" value="1"/>
    </inkml:brush>
    <inkml:brush xml:id="br2">
      <inkml:brushProperty name="width" value="0.05" units="cm"/>
      <inkml:brushProperty name="height" value="0.05" units="cm"/>
      <inkml:brushProperty name="color" value="#00A0D7"/>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ignorePressure" value="1"/>
    </inkml:brush>
  </inkml:definitions>
  <inkml:trace contextRef="#ctx0" brushRef="#br0">1136 880,'0'0,"0"0,0 0,0 0,0 0,0 0,2 0,5 0,0 0,-1 0</inkml:trace>
  <inkml:trace contextRef="#ctx0" brushRef="#br0" timeOffset="327.957">1852 724,'0'0,"0"0,0 0,0 0,0 0,0 2,0 2,0 0</inkml:trace>
  <inkml:trace contextRef="#ctx0" brushRef="#br0" timeOffset="1015.143">514 1849,'0'0,"0"0,-9-9,-1-1,10 10,0 0,1 0,-1 0,0-1,0 1,1 0,-1 0,0 0,0 0,1-1,-1 1,0 0,0 0,0-1,1 1,-1 0,0-1,81 48,3-4,1-4,2-4,1-4,2-3,0-4,57 5,-100-25,0-3,-1-2,1-3,-1-1,0-2,0-2,0-2,-2-2,1-2,-2-2,0-2,-1-1,-1-3,-1-1,-2-2,0-2,-2-1,0-2,-1-2,-2-3</inkml:trace>
  <inkml:trace contextRef="#ctx0" brushRef="#br1" timeOffset="15779.392">3392 614,'0'0,"0"0,-6 19,4-15,-9 19,2 0,1 0,1 1,0 0,2 1,-2 21,8-14,0-1,2-1,2 1,0 0,2-1,2 0,0-1,14 28,-9-23</inkml:trace>
  <inkml:trace contextRef="#ctx0" brushRef="#br1" timeOffset="16341.724">4170 724,'6'495,"-3"-434</inkml:trace>
  <inkml:trace contextRef="#ctx0" brushRef="#br1" timeOffset="18185.074">3221 1895,'0'-18,"0"7,-1 8,1 1,0 0,-1-1,1 1,0-1,0 1,1 0,-1-1,0 1,1 0,-1-1,1 1,0 0,0 0,0 0,0 0,0 0,0 0,1 0,-1 0,1 0,-1 0,1 0,0 1,0-1,-1 1,2-1,14-5,0 2,-1 0,2 1,-1 0,0 2,1 0,0 1,-1 0,1 2,0 0,451 32,-65 8,-351-28,3 69,-45-59,0 1,-2 1,0-1,-2 1,-1 1,-1-1,-1 1,-1 0,-1 0,-2 0,0 0,-3 16,2-38,0 0,0-1,0 1,-1 0,1-1,-1 1,0-1,0 1,0-1,0 0,0 0,-1 0,0 0,1 0,-1 0,0-1,-1 1,1-1,0 0,0 0,-1 0,0-1,1 1,-1-1,0 0,1 0,-1 0,0 0,0-1,0 0,0 1,0-1,0-1,0 1,1 0,-1-1,0 0,0 0,0 0,1-1,-1 1,0-1,1 0,0 0,-4-2,-23-15,0-1,1-2,1-1,1-1,1-1,2-1,-15-21,22 68,-1-1,0-1,-1 0,-1-1,-1-1,-1-1,-9 5,25-19,0 0,-1 0,1-1,0 0,0 0,-1 0,1-1,-1 0,1 0,0-1,-1 1,1-1,0-1,0 1,-1-1,1 0,0-1,1 1,-1-1,0 0,1-1,0 0,0 1,0-1,0-1,-3-3,-3 1,7 4,0 0,0 0,-1 0,1 1,-1 0,1 0,-1 0,0 1,0 0,0 0,0 0,0 0,0 1,0-1,0 1,0 1,0-1,-1 1,1 0,1 0,-1 0,0 1,0 0,0 0,1 0,-1 0,1 1,0-1,-1 1,1 1,0-1,-1 2,-98 94,101-98,1 0,-1 1,0-1,0 0,0 0,0 0,0-1,0 1,-1 0,1-1,0 0,0 1,0-1,-1 0,1 0,0 0,0 0,0-1,-1 1,1 0,0-1,0 0,0 1,0-1,0 0,0 0,0 0,0 0,0-1,1 1,-1 0,0-1,0 0,-48-60,45 54,3-17,5 17</inkml:trace>
  <inkml:trace contextRef="#ctx0" brushRef="#br2" timeOffset="24636.596">5990 832,'-22'10,"-267"166,259-158,1 1,0 1,2 1,0 2,2 1,0 0,2 2,1 1,1 1,1 0,2 2,0 0,-11 31,8-9,3 1,2 1,2 1,3 0,2 0,3 1,2 0,2 0,6 47,-1-60,2-1,3 0,1-1,1 1,3-2,1 0,2 0,2-2,2 0,1-1,1-1,3-1,9 9,-9-12,2-2,1-1,1-1,1-2,2-1,0-1,2-2,0-1,2-2,0-1,1-2,0-1,2-3,-1 0,2-3,-1-1,1-2,0-2,25-1,-13-9,0-2,-1-2,0-3,-1-2,-1-2,0-2,-2-3,0-1,-1-3,-1-1,-2-2,32-29,-31 19,-1-1,-2-3,-3-1,-1-1,-2-2,-2-2,-3-1,-1-2,-3 0,-2-2,-3-1,-2 0,-3-1,-1-1,-4-1,-2 0,-2 0,-3-16,-5 33,-2 0,-3 0,0 0,-3 1,-1 0,-3 1,0 0,-3 1,-1 0,-2 2,-1 0,-2 1,-1 1,-2 1,-2 2,0 0,-2 2,-5-2,-4-7,-3 2,0 1,-3 2,0 3,-2 1,-49-22,70 39,-2 2,1 0,-1 2,-1 1,1 1,-1 1,0 2,0 1,0 1,-1 1,1 1,0 2,0 1,-8 3,8 1,0 1,1 1,0 1,1 2,0 0,1 2,1 1,-4 4,-24 20</inkml:trace>
  <inkml:trace contextRef="#ctx0" brushRef="#br2" timeOffset="25136.552">6083 1817,'0'0,"0"0,0 0,0 0,0 0,0 0,0 0,0 0,0 0</inkml:trace>
  <inkml:trace contextRef="#ctx0" brushRef="#br2" timeOffset="25432.967">6628 1397,'0'0,"0"0,0 0,0 0,0 0,0 0,0 0</inkml:trace>
  <inkml:trace contextRef="#ctx0" brushRef="#br2" timeOffset="26026.957">5974 2366,'23'19,"-2"-9,0 0,1-1,0-1,1-1,0-2,0 0,0-1,0-1,1-1,-1-1,1-2,-1 0,1-1,-1-2,16-4,-18 6,-1-1,0-2,0 0,0-1,0 0,-1-2,0-1,-1 0,0-1,0-1,-1-1,0 0,-1-1,-1-1,0 0,-1-1,0-1,-1 0,9-16,0-13,-1-2,-2 0,-3 0,-1-2,-3 0,5-39,21-133</inkml:trace>
  <inkml:trace contextRef="#ctx0" brushRef="#br3" timeOffset="31012.764">8433 708,'0'0,"-24"21,15-15,6-4,-1 0,1-1,0 2,0-1,0 0,1 1,-1-1,1 1,-1 0,1-1,0 1,0 1,0-1,0 0,1 0,-1 1,1-1,0 1,-6 27,2 1,1 0,1 0,2 1,1-1,3 12,13 24,-10-53</inkml:trace>
  <inkml:trace contextRef="#ctx0" brushRef="#br3" timeOffset="31668.858">9351 770,'-3'22,"-47"87,40-9,11-97</inkml:trace>
  <inkml:trace contextRef="#ctx0" brushRef="#br3" timeOffset="33230.987">8387 1849,'0'0,"0"0,0 0,0 0,0 0,0 0,74-22,672-208,-227 92,-367 119,-120 82,-22-26,-2 1,-1 1,-3-1,0 1,-3 0,-1-1,-2 1,-3 15,4-35,-2 0,0 1,-1-1,-1 0,-1-1,0 0,-1 1,-1-2,-1 1,-1-2,0 1,-1-1,-1 0,0-1,-1-1,-1 0,0-1,-1 0,0-1,-9 4,-89 56,-192 104,135-111,150-58,0-1,-1-1,1 0,-1-2,0 0,0-1,0-1,0-1,0-1,0-1,0-1,0-1,1-1,-1 0,1-2,-15-6,16 4,0-1,1-1,0 0,1-2,0 0,1 0,0-2,1 0,1 0,0-2,2 0,-1 0,2-1,1 0,0-1,1 0,1-1,1 0,1 0,0-1,2 1,0-1,1 0,2 0,0-1,1 0,35-52,-23 60</inkml:trace>
  <inkml:trace contextRef="#ctx0" brushRef="#br4" timeOffset="96717.334">1 2162,'13'-20,"77"-96,5 5,4 3,77-61,329-252,231-130,-417 337,8 14,18 9,-229 131</inkml:trace>
  <inkml:trace contextRef="#ctx0" brushRef="#br4" timeOffset="97170.367">2708 2867,'4'-8,"79"-114,5 3,61-60,-134 160,315-345,15 15,50-15,-77 82,11 15,283-170,-512 375</inkml:trace>
  <inkml:trace contextRef="#ctx0" brushRef="#br4" timeOffset="97607.749">5539 2819,'13'-22,"34"-44,3 3,2 3,50-45,-22 22,591-621,-398 428,64-64,125-82,-371 347</inkml:trace>
  <inkml:trace contextRef="#ctx0" brushRef="#br4" timeOffset="98060.772">8184 2757,'10'-13,"33"-37,2 1,3 3,28-20,-15 12,856-809,-899 847,358-325,250-164,-523 432</inkml:trace>
  <inkml:trace contextRef="#ctx0" brushRef="#br4" timeOffset="98466.945">10767 2412,'0'0,"0"-3,2-5,7-8,12-14,16-20,17-26,20-27,25-27,30-27,24-18,16-8,10-11,12-10,14-4,5 9,-32 39,-47 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4:07.995"/>
    </inkml:context>
    <inkml:brush xml:id="br0">
      <inkml:brushProperty name="width" value="0.05" units="cm"/>
      <inkml:brushProperty name="height" value="0.05" units="cm"/>
      <inkml:brushProperty name="ignorePressure" value="1"/>
    </inkml:brush>
  </inkml:definitions>
  <inkml:trace contextRef="#ctx0" brushRef="#br0">1 0</inkml:trace>
  <inkml:trace contextRef="#ctx0" brushRef="#br0" timeOffset="939.38">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5:53.504"/>
    </inkml:context>
    <inkml:brush xml:id="br0">
      <inkml:brushProperty name="width" value="0.2" units="cm"/>
      <inkml:brushProperty name="height" value="0.2" units="cm"/>
      <inkml:brushProperty name="color" value="#AB008B"/>
      <inkml:brushProperty name="ignorePressure" value="1"/>
    </inkml:brush>
  </inkml:definitions>
  <inkml:trace contextRef="#ctx0" brushRef="#br0">1 389,'27'134,"-17"-67,-3 2,-4-1,-3 47,-16-148,11-5,2 0,1 0,2 0,2 0,1 0,2 0,2 1,1 0,2 0,5-11,-9 23,1 2,1-1,2 1,0 1,1-1,1 2,1 0,1 0,0 1,2 1,0 0,2 1,0 1,0 1,2 1,0 0,0 1,5 0,5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5:54.129"/>
    </inkml:context>
    <inkml:brush xml:id="br0">
      <inkml:brushProperty name="width" value="0.2" units="cm"/>
      <inkml:brushProperty name="height" value="0.2" units="cm"/>
      <inkml:brushProperty name="color" value="#AB008B"/>
      <inkml:brushProperty name="ignorePressure" value="1"/>
    </inkml:brush>
  </inkml:definitions>
  <inkml:trace contextRef="#ctx0" brushRef="#br0">213 1,'0'0,"0"0,-9 9,-1 3,1-1,0 1,1 1,1 0,-1 0,2 1,0-1,1 1,0 0,1 1,1-1,-1 11,-1-8,1 0,1 0,1 0,0 1,2-1,-1 1,2-1,1 0,0 1,1-1,1 0,0 0,1-1,1 1,1-1,0 0,6 9,17 16,-20-30,0 1,-1-1,0 2,-1-1,0 1,-1 0,-1 1,0 0,-1 0,0 0,-1 1,-1-1,0 1,-1 0,0 0,-2 0,0 11,-7 2,-1 1,-2-1,0-1,-2 0,-1 0,-2-1,0-1,-1-1,-2 0,0-1,-2 0,0-2,-4 2,-41 26,53-44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5:54.457"/>
    </inkml:context>
    <inkml:brush xml:id="br0">
      <inkml:brushProperty name="width" value="0.2" units="cm"/>
      <inkml:brushProperty name="height" value="0.2" units="cm"/>
      <inkml:brushProperty name="color" value="#AB008B"/>
      <inkml:brushProperty name="ignorePressure" value="1"/>
    </inkml:brush>
  </inkml:definitions>
  <inkml:trace contextRef="#ctx0" brushRef="#br0">0 1,'0'0,"0"0,0 0,0 0,0 0,0 0,0 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5:55.535"/>
    </inkml:context>
    <inkml:brush xml:id="br0">
      <inkml:brushProperty name="width" value="0.2" units="cm"/>
      <inkml:brushProperty name="height" value="0.2" units="cm"/>
      <inkml:brushProperty name="color" value="#AB008B"/>
      <inkml:brushProperty name="ignorePressure" value="1"/>
    </inkml:brush>
  </inkml:definitions>
  <inkml:trace contextRef="#ctx0" brushRef="#br0">1 1120,'0'0,"0"0,0 19,0-11,0 0,1-1,0 1,1-1,0 1,0-1,0 1,1-1,0 0,1 0,0 0,0-1,0 1,1-1,-1 0,2 0,-1-1,0 0,1 0,0 0,1 0,-1-1,1 0,-1 0,1-1,0 0,1 0,-1-1,0 1,1-2,-1 1,1-1,0 0,1-1,34 2,0-3,0-1,-1-2,1-2,-1-2,-1-1,1-3,-2-1,0-2,11-7,1 0,-1-3,-1-2,-1-2,-2-2,-1-2,-2-2,-1-3,-2 0,-1-3,-2-1,-3-2,-1-2,-2-1,-2-1,-3-1,-1-2,12-37,-30 66,-1-1,0 1,-2-1,-1 0,0-1,-2 1,-1 0,0-1,-2 1,-1-1,0 1,-2 0,-1-1,-1 2,-1-1,0 1,-2 0,7 17,-1 0,1 0,-1 1,0-1,0 1,0-1,-1 1,1 0,-1 1,0-1,0 1,-1-1,1 1,-1 1,1-1,-1 0,0 1,0 0,0 0,0 1,0-1,-1 1,1 0,0 1,-1-1,1 1,0 0,-1 1,1-1,0 1,-1 0,1 0,-3 1,-19 11,0 1,1 1,1 1,0 1,1 2,1 0,1 1,0 2,2 0,1 1,0 1,2 0,1 2,-2 5,-14 32,3 2,2 0,4 2,2 0,3 1,4 2,2-1,3 1,4 1,2-1,4 1,5 27,6 156,-1-110,-6 1,-6 0,-7 0,-6-1,-18 67,18-153,-2-1,-4 0,-1-2,-3 0,-3-2,-1 0,-3-2,-2-2,-26 29,51-69,3-2,0 0,-1 0,0-1,0 0,-1 0,1 0,-1-1,-1 0,1 0,-1-1,0 0,-2 1,7-6,0 1,0-1,0 0,0 0,0-1,0 1,0-1,0 1,0-1,1 0,-1 0,0 0,1 0,0 0,0-1,0 1,0-1,0 1,0-1,0 0,1 0,0 0,-1 0,1 0,0 0,0 0,1 0,-1-1,1 1,-1 0,1 0,0 0,1-1,-1 1,0 0,1-2,1-30,2 1,1 0,2 0,1 1,1-1,2 2,2 0,1 0,1 1,1 1,2 0,1 1,1 2,2 0,2-1,17-24,3 1,2 2,3 2,1 2,2 2,2 3,57-32,-94 63,0 0,1 1,0 1,0 1,1 0,0 2,0 0,0 1,1 0,-1 2,0 1,1 0,-1 1,1 1,-1 1,0 1,0 0,0 2,2 1,21 13,-1 1,-2 2,0 2,-2 2,0 1,-2 2,-2 2,0 0,13 21,-7-11,1-1,2-2,2-3,1-1,40 23,-43-36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5:56.097"/>
    </inkml:context>
    <inkml:brush xml:id="br0">
      <inkml:brushProperty name="width" value="0.2" units="cm"/>
      <inkml:brushProperty name="height" value="0.2" units="cm"/>
      <inkml:brushProperty name="color" value="#AB008B"/>
      <inkml:brushProperty name="ignorePressure" value="1"/>
    </inkml:brush>
  </inkml:definitions>
  <inkml:trace contextRef="#ctx0" brushRef="#br0">34 896,'13'-4,"15"-10,-1-1,-1-2,0-1,-1 0,-2-2,1-1,-2-1,-1-1,-1-1,-1 0,-1-2,-1 0,-1-1,10-25,-4 16,-1 0,-3-2,0 0,-3-1,-1-1,-2 0,-2-1,-1 0,-2-10,-21-53,14 101,-1 1,-1 0,1-1,0 1,-1 0,1 0,-1 0,1 0,-1 0,0 0,0 0,0 0,0 1,0-1,0 1,-1 0,1-1,0 1,-1 0,1 0,-1 1,1-1,-1 0,1 1,-1 0,1-1,-1 1,0 0,1 0,-1 1,1-1,-1 0,0 1,1 0,-1-1,1 1,0 0,-2 1,-17 9,0 2,1 0,0 1,1 1,1 0,0 2,2 0,-1 1,2 1,-8 12,-4 5,1 1,2 1,2 1,1 1,2 1,2 1,2 0,1 1,3 1,1 0,2 0,3 1,1 0,2 0,2 0,4 20,-4-49,1 0,1 0,1 0,0-1,1 1,0-1,1 1,1-1,1-1,0 1,1-1,0 0,1-1,1 0,0-1,0 0,2 0,-1-1,1 0,1-1,0-1,0 0,1-1,0 0,1-1,-1 0,1-1,1-1,-1-1,1 0,7 0,17-5,-1-2,1-1,-1-3,0-1,0-2,-1-1,0-2,-1-2,0-1,-2-2,30-20,29-14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5:56.566"/>
    </inkml:context>
    <inkml:brush xml:id="br0">
      <inkml:brushProperty name="width" value="0.2" units="cm"/>
      <inkml:brushProperty name="height" value="0.2" units="cm"/>
      <inkml:brushProperty name="color" value="#AB008B"/>
      <inkml:brushProperty name="ignorePressure" value="1"/>
    </inkml:brush>
  </inkml:definitions>
  <inkml:trace contextRef="#ctx0" brushRef="#br0">231 894,'14'-10,"14"-13,-2-2,0 0,-2-2,0 0,-2-2,-2 0,17-31,-13 26,-3-1,0-1,-3-1,0 0,-3-2,-1 1,-2-2,-2 0,-1 0,-3-1,3-38,-9 73,1 1,-1-1,0 1,0-1,-1 0,0 1,0-1,0 1,0-1,-1 1,0 0,0 0,-1 0,1 0,-1 0,0 0,0 1,-1-1,1 1,-1 0,0 0,0 0,-1 1,1-1,-1 1,1 0,-1 0,0 1,0-1,0 1,-1 0,0 0,-11 3,1 1,0 1,0 0,0 1,0 0,0 2,1 0,0 0,0 1,1 1,0 1,0 0,1 1,0 0,1 1,0 0,1 1,0 0,-8 12,-10 14,2 1,1 1,3 1,1 1,2 1,1 1,3 0,2 1,1 1,3 0,-2 27,8-60,1 0,1 1,0 0,0 0,2-1,0 1,0 0,1 0,1 0,0-1,1 1,0-1,1 1,1-1,0-1,1 1,0-1,1 1,0-2,1 1,8 9,-4-12,1 0,0 0,0-1,1-1,0 0,0-1,1-1,-1 0,1-1,0 0,0-1,1-1,3 0,199-2,-111-9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4:09.856"/>
    </inkml:context>
    <inkml:brush xml:id="br0">
      <inkml:brushProperty name="width" value="0.05" units="cm"/>
      <inkml:brushProperty name="height" value="0.05" units="cm"/>
      <inkml:brushProperty name="ignorePressure" value="1"/>
    </inkml:brush>
    <inkml:brush xml:id="br1">
      <inkml:brushProperty name="width" value="0.2" units="cm"/>
      <inkml:brushProperty name="height" value="0.2" units="cm"/>
      <inkml:brushProperty name="color" value="#AB008B"/>
      <inkml:brushProperty name="ignorePressure" value="1"/>
    </inkml:brush>
  </inkml:definitions>
  <inkml:trace contextRef="#ctx0" brushRef="#br0">192 1811,'0'0</inkml:trace>
  <inkml:trace contextRef="#ctx0" brushRef="#br1" timeOffset="102945.524">0 2227,'6'-86,"4"1,3 0,5 1,2 1,32-78,-35 106,127-360,21 0,49-130,-185 456,-11 148,87 379,-47-249,-17-63,-6 2,-4 12,-29-131,-1-9,-1-1,1 0,-1 0,1 1,0-1,-1 0,1 1,0-1,0 1,-1-1,1 1,0-1,0 1,0 0,0-1,-1 1,1 0,0-1,0 1,0 0,0 0,0 0,0 0,0 0,0 0,0 0,0 0,0 1,0-1,-1 0,1 1,0-1,0 0,0 1,0-1,-1 1,1-1,0 1,0-1,-1 1,1 0,0-1,-1 1,1 0,-1 0,1-1,-1 1,1 0,-1 0,1 0,-1 0,0 0,0-1,1 1,-1 0,0 0,0 0,0 0,0 0,0 0,0 0,0 0,0 0,-1 0,1 0,0 0,0-1,-1 1,1 0,-1 0,21-22,-1-1,-1-1,-1-1,-1-1,12-25,-19 34,91-179,-8-5,11-56,9-19,-47 148,-65 127,1-1,0 1,0 0,0 0,0 0,0 0,0 1,0-1,0 0,0 0,-1 0,1 1,0-1,0 0,0 1,0-1,-1 1,1-1,0 1,0-1,-1 1,1 0,0-1,-1 1,1 0,-1-1,1 1,-1 0,1 0,-1 0,1 0,-1-1,0 1,0 0,1 0,-1 0,0 0,0 0,0 0,0 0,0 0,0-1,0 1,0 0,0 0,1 3,29 92,-5 2,-3 1,-2 20,-8-48,54 397,-13 122,-32-217,-19 96,-5-367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6:37.781"/>
    </inkml:context>
    <inkml:brush xml:id="br0">
      <inkml:brushProperty name="width" value="0.1" units="cm"/>
      <inkml:brushProperty name="height" value="0.1" units="cm"/>
      <inkml:brushProperty name="color" value="#F6630D"/>
      <inkml:brushProperty name="ignorePressure" value="1"/>
    </inkml:brush>
  </inkml:definitions>
  <inkml:trace contextRef="#ctx0" brushRef="#br0">1651 752,'19'35,"2"31,-3 2,-2 0,-4 0,-2 1,-4 1,-2 34,4 56,-7 1,-6 0,-8 0,-7-1,-6-1,-8-2,-6-1,-25 49,-51 119,112-309</inkml:trace>
  <inkml:trace contextRef="#ctx0" brushRef="#br0" timeOffset="378.557">0 2002,'14'-22,"1"6,1 1,0 1,1 0,0 2,1 0,11-5,-23 12,318-178,167-63,-361 184,1041-527,-732 371,204-59,-294 147,121-20,-397 131</inkml:trace>
  <inkml:trace contextRef="#ctx0" brushRef="#br0" timeOffset="1130.011">3502 2987,'-32'-30,"-3"3,-2 1,0 2,-2 2,-1 2,0 1,-28-8,55 22,-48-22,-1 2,-2 4,0 2,-23-2,85 20,0 1,-1-1,1 0,0 1,0-1,-1 1,1 0,0 0,-1 0,1 0,0 0,-1 0,1 1,0-1,-1 1,1 0,0-1,0 1,0 0,0 0,0 1,0-1,0 0,0 1,0-1,0 1,1-1,-1 1,1 0,-1 0,1 0,0 0,-1 0,1 0,0 0,0 0,1 0,-1 1,-1 13,2-1,0 1,1-1,0 0,1 1,1-1,1 0,0 0,1-1,0 1,1-1,1 0,2 3,8 23,2-2,1 0,2-1,2-1,1-1,1-2,2 0,2-2,1-1,1-2,1 0,1-3,2-1,0-1,2-2,3-1,-23-13,1-1,-1-1,1 0,0-2,1 0,-1-1,0-1,1-1,-1-1,1 0,-1-1,0-2,0 0,0-1,0 0,-1-2,0 0,0-1,-1-1,0 0,-1-2,0 0,0 0,-1-2,-1 0,0 0,9-12,-8 5,-1 0,0 0,-2-1,0-1,-2 0,0 0,-1-1,-2-1,0 1,-2-1,0 0,-2 0,0-1,-2 1,-1-1,0 1,-2-1,-1 1,-1 0,-1 0,-1 0,-1 1,-1 0,-1 0,-2 1,0 0,-3-3,-3-4,-2 0,-1 2,-1 0,-1 1,-2 2,0 0,-1 1,-2 2,0 1,-1 1,-1 1,-1 1,0 2,-1 1,-1 2,0 0,-1 3,0 0,0 3,-1 0,1 2,-1 2,0 1,0 1,0 2,-12 3,23 2,1 1,-1 1,2 1,-1 0,1 2,1 1,0 0,1 1,1 1,0 1,1 1,0 0,2 1,0 1,1 0,1 1,1 1,1 0,0 0,2 1,0 1,2-1,0 1,2 1,0-1,2 1,0-1,2 1,1 0,0 0,2 0,1-1,1 1,2 5,64 179,-33-132</inkml:trace>
  <inkml:trace contextRef="#ctx0" brushRef="#br0" timeOffset="1832.537">4280 2144,'3'14,"98"526,-88-462,90 660,-90-817,10-113,9 2,8 0,55-151,-86 311,2 1,1 0,1 0,2 2,1 0,0 0,2 1,2 2,9-11,-25 31,0-1,1 1,-1 1,1-1,0 1,0-1,0 1,0 1,1-1,-1 1,1 0,-1 0,1 1,0-1,0 1,-1 1,1-1,0 1,0 0,0 0,0 1,0-1,0 1,-1 1,1-1,0 1,-1 0,1 0,-1 1,0-1,0 1,3 2,13 12,0 2,-1 0,0 1,-2 1,0 0,-2 2,1 1,78 123,-5 4,11 41,-50-93,-50-98,-1 2,1-1,-1 1,1-1,-1 1,1-1,0 0,-1 1,1-1,1 0,-1 0,0 0,0 0,1 0,-1 0,1 0,0 0,-1 0,1-1,0 1,0-1,0 1,0-1,0 0,1 0,-1 0,0 0,1 0,-1-1,0 1,1 0,-1-1,1 0,-1 0,0 0,1 0,-1 0,1 0,-1 0,1-1,-1 1,0-1,1 0,-1 0,0 0,0 0,2-1,21-20,-1-2,-1 0,-1-2,-1 0,-2-2,0 0,-2-1,1-5,35-62,70-105,-119 196,0-1,0 1,1 0,0 0,0 0,0 1,1-1,0 1,0 1,0-1,0 1,0 0,0 0,1 1,0 0,-1 0,1 0,0 1,0 0,0 1,0-1,0 1,0 1,0-1,6 2,24 7,0 2,-1 1,0 1,-1 3,-1 0,0 2,-1 2,21 17,-20-16,-11-6,62 39,1-3,3-4,86 32,-43-39,-27-16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08:30.371"/>
    </inkml:context>
    <inkml:brush xml:id="br0">
      <inkml:brushProperty name="width" value="0.35" units="cm"/>
      <inkml:brushProperty name="height" value="0.35" units="cm"/>
      <inkml:brushProperty name="color" value="#FF4E00"/>
      <inkml:brushProperty name="ignorePressure" value="1"/>
      <inkml:brushProperty name="inkEffects" value="rainbow"/>
      <inkml:brushProperty name="anchorX" value="0"/>
      <inkml:brushProperty name="anchorY" value="0"/>
      <inkml:brushProperty name="scaleFactor" value="0.5"/>
    </inkml:brush>
  </inkml:definitions>
  <inkml:trace contextRef="#ctx0" brushRef="#br0">887 17084,'0'0,"0"0,-8-8,0-3,-2-12,3-22,8-43,14-61,24-84,25-91,26-106,31-104,30-91,27-61,33-66,15-36,10-10,11-6,10 3,-7 27,-21 47,-17 40,-22 55,-22 62,-19 60,-17 47,-15 50,-17 45,-18 54,-18 46,-16 44,-13 46,-11 43,-6 42,-8 36,-4 31,-9 47,-34 103,-55 149,-49 131,-45 147,-43 115,-26 87,-8 68,-9 68,6-4,8 12,25-16,31-30,31-41,37-79,32-51,33-80,32-59,27-81,24-79,18-75,10-71,8-61,7-51,4-42,6-35,18-43,33-72,31-96,28-145,23-131,24-147,20-119,32-120,33-98,18-53,33-34,14-28,16 10,6 26,31 4,-35 88,-17 55,-39 114,-52 114,-60 126,-61 121,-55 112,-46 97,-41 79,-27 96,5-3,0 0,0 0,0 0,0 0,0 1,0-1,-1 0,1 1,0-1,0 1,-1-1,1 1,-1-1,1 1,0 0,-1 0,1 0,0 0,-1 0,1 0,-1 0,1 0,0 1,-1-1,1 1,0-1,-1 1,1-1,0 1,0-1,0 1,-1 0,1 0,0 0,0 0,0 0,0 0,0 0,1 0,-2 0,-153 142,-107 144,-79 114,-91 147,-29 99,-46 138,-1 49,-14 113,30 35,23 23,41-10,42-8,44-26,55-67,45-49,46-88,42-81,40-114,35-105,28-107,26-99,18-82,12-67,11-51,26-63,38-95,46-129,40-116,45-133,20-104,33-104,33-80,12-63,32-64,11-3,60-64,-5 17,32-8,-27 89,-23 83,-48 118,-58 111,-63 124,-63 116,-54 101,-42 83,-32 63,-26 51,-75 104,-111 178,-109 187,-99 191,-93 170,-54 179,-23 118,-6 95,40 66,43-34,56-9,76-95,67-124,65-159,61-172,50-158,41-153,32-130,22-103,18-80,36-110,48-173,36-160,38-175,38-135,35-131,29-98,45-115,2-21,52-64,13 5,24-4,-5 61,3 64,-23 92,-39 100,-43 104,-54 135,-59 137,-57 129,-51 113,-45 90,-32 107,4-4,0 0,1 0,-1 1,0-1,0 0,0 1,0-1,0 1,0 0,0-1,0 1,0 0,0-1,-1 1,1 0,0 0,0 0,0 0,0 0,0 0,0 0,0 1,-1-1,1 0,0 1,0-1,0 0,0 1,0-1,0 1,0 0,0-1,1 1,-1 0,0-1,0 1,0 0,1 0,-1 0,0 0,1 0,-1 0,1 0,-1 0,1 0,0 0,-1 0,1 0,0 0,-210 224,-102 169,-115 224,-77 187,-40 129,-23 153,22 70,30 15,68-48,67-59,73-143,70-153,69-174,60-165,47-146,35-120,26-101,62-181,78-245,57-154,99-224,41-101,92-149,74-94,26-17,24 29,-3 83,-51 118,-74 162,-88 174,-94 170,-86 146,-73 125,-140 238,-177 293,-177 262,-138 263,-70 206,-43 131,16 115,51 6,67-30,101-166,104-221,96-250,82-236,62-204,44-163,38-250,63-296,57-267,62-194,69-185,58-126,75-77,54-50,53-3,-6 112,1 88,-64 169,-72 177,-79 172,-86 180,-71 144,-58 118,-60 141,4-2,0 1,-1-1,1 0,-1 1,1-1,-1 0,0 1,1-1,-1 0,1 1,-1-1,1 0,-1 0,0 0,1 0,-1 0,0 0,1 1,-1-1,1-1,-1 1,0 0,1 0,-1 0,0 0,1 0,-1 0,1-1,-1 1,1 0,-1-1,1 1,-1 0,1-1,-1 1,1-1,-1 1,1 0,-1-1,1 1,0-1,-1 0,1 1,0-1,-1 1,1-1,0 1,0-1,0 0,-1 1,1-1,0 1,0-1,0 0,0 1,0-1,0 0,-222 240,-147 230,-152 290,-108 213,-34 214,-18 121,47 105,70-14,108-144,106-162,105-236,88-228,71-209,50-173,35-131,6-123,-2 7,0 0,0-1,-1 0,1 1,0-1,-1 0,1 0,-1-1,0 1,0 0,0-1,0 1,0-1,0 0,-1 0,1 0,-1 0,0 0,0 0,0 0,0 0,0 0,-1-2,125-325,67-209,55-183,75-175,22-85,78-95,25-23,30-30,15 50,0 60,-13 97,-41 113,-54 134,-63 142,-69 144,-67 126,-60 109,-49 98,-78 66,4-6,0 0,-1 1,0-1,1 0,-1 0,-1 1,1-1,0 1,-1-1,0 1,1-1,-2 0,1 1,0-1,-1 1,1-1,-1 1,0-1,0 0,0 0,-1 1,0 1,-147 344,-125 223,-135 233,-97 177,-44 161,-24 80,36 13,58-9,74-111,77-133,79-164,74-172,65-168,47-143,36-119,22-98,12-66,16-67,35-151,39-177,34-166,32-138,40-154,41-98,50-102,63-85,19-8,52-6,-6 75,4 72,-46 132,-54 144,-74 165,-73 161,-66 138,-65 127,-153 242,-148 251,-140 277,-124 214,-55 205,-23 153,6 78,53 55,72-61,84-123,88-166,85-199,72-199,57-193,42-159,26-127,16-89,6-58,10-42,14-50,17-70,12-82,7-85,5-103,6-99,10-105,13-108,35-140,42-73,35-67,47-44,43-39,23 42,40 8,-9 71,17 59,-20 98,-18 97,-44 137,-54 134,-62 135,-58 115,-50 94,-63 103,-14 26,-99 208,-117 211,-100 189,-92 201,-28 101,-42 117,20 40,13 53,45-42,38 21,56-76,45-51,52-96,53-65,49-106,41-88,32-100,27-80,18-76,15-70,10-63,7-57,3-54,2-46,3-42,-41-59,-2 3,0 0,-1 0,1 0,0-1,0 0,0 1,0-1,0 0,0 0,0-1,0 1,0-1,0 1,0-1,-1 0,1 0,0 0,0-1,1 0,92-117,34-157,28-140,43-175,23-155,21-95,51-139,10-80,44-58,48-67,37-36,19 31,45 1,-24 92,-3 67,-33 119,-17 91,-42 111,-38 106,-47 106,-59 112,-60 105,-53 94,-49 77,-36 75,-46 99,-78 146,-68 138,-68 155,-58 128,-48 109,-34 92,-4 79,-1 30,4 29,32 3,35-25,30-38,33-30,34-41,34-52,28-57,27-75,21-68,16-65,16-54,16-73,15-70,10-68,10-67,4-61,3-50,2-37,10-54,30-96,23-117,18-102,18-110,19-81,25-82,21-60,13-71,11-20,25-30,12-7,18-30,18-22,6 24,6 1,-10 68,-12 60,-24 67,-27 82,-31 85,-38 101,-39 99,-35 89,-35 76,-37 95,9-7,-1 0,1-1,0 1,0 0,0 1,0-1,0 0,0 1,0 0,0 0,0 0,1 0,-1 0,1 0,0 1,-1-1,1 1,0-1,0 1,0 2,-204 227,-122 175,-91 188,-75 173,-39 117,-15 131,20 73,33 16,43 33,57-49,53-41,59-76,51-55,50-92,41-112,34-99,31-116,25-100,22-101,15-86,10-72,5-59,4-43,13-64,29-134,26-123,30-139,21-119,27-121,23-89,20-57,13-57,16-39,14-15,1 16,9 9,1 11,-3 37,-13 52,3 27,-5 45,-13 48,-23 75,-28 88,-36 97,-39 106,-35 98,-32 89,-30 123,6-2,0 0,0 0,0 0,0 0,-1 0,1 0,0 0,-1 0,1 0,-1 0,1 0,-1 0,1 0,-1 0,0 1,1-1,-1 0,0 0,0 1,0-1,0 0,1 1,-1-1,0 1,0-1,0 1,0 0,0-1,0 1,0 0,0 0,0 0,0 0,-1 0,1 0,0 0,0 0,0 0,0 0,0 0,0 1,0-1,0 0,0 1,0-1,0 1,0-1,1 1,-1-1,0 1,0 0,0 0,-189 171,-136 177,-90 168,-74 166,-36 104,-6 73,26 41,40 5,61-40,64-87,65-101,71-129,65-127,56-128,43-106,32-85,11-101,-2-1,0 1,0-1,1 0,-1 0,0 0,1 0,-1 0,0 0,1 0,-1 0,1 0,0 0,-1-1,1 1,0 0,0 0,-1 0,1-1,0 1,0 0,0-1,0 1,0-1,0 1,0-1,0 1,0-1,0 0,0 0,0 1,0-1,0 0,0 0,0 0,1 0,-1 0,0 0,0-1,0 1,0 0,0 0,0-1,108-97,79-143,70-133,49-98,64-103,13-29,27-33,-20 17,-12 42,-40 78,-54 93,-64 104,-61 100,-56 83,-42 68,-61 58,0-6,0 1,1 0,-1 0,0 0,0 0,0 0,0 0,0 0,0 1,0-1,-1 0,1 0,0 1,-1-1,1 1,-1-1,1 0,-1 1,0-1,1 1,-1-1,0 1,0-1,0 1,0-1,0 1,-1-1,1 1,0-1,-1 1,1-1,-1 0,1 1,-2 0,-95 212,-125 213,-95 162,-87 185,-32 56,-28 113,31-23,42-43,62-110,67-140,65-147,63-149,50-128,32-120,49-105,0 13,0 0,1 0,0 0,1 0,0-1,0 1,1 0,0 0,1-1,0 1,1-1,39-317,60-186,61-167,53-114,38-61,48-27,16 13,-11 48,-27 104,-38 117,-50 129,-54 134,-50 120,-39 96,-43 94,-101 190,-125 197,-100 234,-67 177,-25 133,-10 113,38 23,50 2,70-74,67-82,64-111,56-121,45-126,36-128,25-106,21-85,11-68,11-49,11-45,19-44,27-65,24-83,25-110,21-97,18-104,4-90,13-67,13-25,-1 7,-7 22,-15 52,-15 67,-25 84,-31 95,-34 94,-33 83,-25 75,-59 61,0-2,0 0,1 0,-1 0,0 0,0 0,0 0,0 0,0 1,1-1,-1 0,0 1,0-1,0 1,0-1,0 1,0 0,0-1,0 1,0 0,-1 0,1 0,0 0,0 0,-1-1,1 1,0 0,-1 1,1-1,-1 0,1 0,-1 0,0 0,0 0,1 0,-1 1,0-1,0 0,0 0,0 0,0 1,-24 186,-63 144,-56 125,-44 93,-42 74,-15 10,5-19,22-52,36-84,45-103,43-104,36-93,28-77,30-101,-1-1,-1 0,1 1,0-1,-1 0,1 1,0-1,-1 1,1-1,0 1,0-1,-1 0,1 1,0-1,0 1,0-1,0 1,0-1,0 1,0-1,-1 1,2 0,-1-1,0 1,0-1,0 1,0-1,0 1,0-1,0 1,1-1,-1 0,0 1,0-1,1 1,-1-1,0 1,1-1,-1 0,0 1,1-1,-1 0,1 1,-1-1,0 0,1 1,-1-1,1 0,-1 0,1 0,-1 0,1 1,-1-1,1 0,-1 0,1 0,-1 0,1 0,-1 0,1 0,-1 0,1 0,-1-1,1 1,-1 0,1 0,89-107,73-126,44-84,37-69,15-24,0 16,-23 43,-40 69,-45 77,-46 72,-38 63,-65 70,-2-1,1 0,0 1,-1-1,1 0,0 1,0-1,-1 1,1-1,0 1,0-1,0 1,0-1,0 1,0 0,0 0,-1-1,1 1,0 0,0 0,0 0,0 0,0 0,0 0,0 0,0 1,0-1,0 0,0 1,0-1,0 0,0 1,-1-1,1 1,0-1,0 1,0-1,-1 1,1 0,0 0,6 86,-37 107,-42 82,-45 97,-32 62,-21 59,5-18,31-88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53.220"/>
    </inkml:context>
    <inkml:brush xml:id="br0">
      <inkml:brushProperty name="width" value="0.1" units="cm"/>
      <inkml:brushProperty name="height" value="0.1" units="cm"/>
      <inkml:brushProperty name="ignorePressure" value="1"/>
    </inkml:brush>
  </inkml:definitions>
  <inkml:trace contextRef="#ctx0" brushRef="#br0">1 697,'0'-28,"6"9,0 1,1 0,1 0,0 1,2 0,0 1,0 0,2 0,0 1,0 1,2 0,0 0,0 2,1 0,1 0,0 2,10-6,-22 14,99-72,3 5,3 5,3 5,48-16,-137 65,0 1,0 1,1 1,0 1,0 1,14-1,-32 6,1-1,-1 1,0 0,0 0,0 1,1 0,-1 0,0 1,0-1,0 1,-1 0,1 1,0 0,-1 0,0 0,1 0,-1 1,0 0,-1 0,1 0,-1 0,0 1,0 0,0 0,-1 0,1 0,-1 1,1 2,6 24,-1 1,-2 0,-1 0,-2 1,-1 0,-1 0,-2-1,-2 1,-1 0,-2 6,-1 46,-4 0,-3-1,-4 0,-3-1,-5-1,-2-2,-5 0,-3-2,-3-2,-4-1,-3-2,-19 21,-86 86,63-78,4 4,5 4,57-81,14-22,1 0,0 1,1-1,-1 1,2 1,-1-1,1 1,1 0,0 0,-1 5,46-38,261-88,-255 99,0 2,1 2,0 2,0 3,1 1,-1 3,0 2,0 2,0 2,-1 2,0 2,13 7,94 35,-2 6,-3 7,-1 7,-144-70,20 9,-5-1,0-1,1 0,-1-2,2 0,-1-2,1 0,0-2,0 0,1-1,3-1,122-24,57-42,11-18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54.182"/>
    </inkml:context>
    <inkml:brush xml:id="br0">
      <inkml:brushProperty name="width" value="0.1" units="cm"/>
      <inkml:brushProperty name="height" value="0.1" units="cm"/>
      <inkml:brushProperty name="ignorePressure" value="1"/>
    </inkml:brush>
  </inkml:definitions>
  <inkml:trace contextRef="#ctx0" brushRef="#br0">753 1,'-4'15,"-291"1104,255-952,-257 1271,251-1176,11 2,12 2,10 161,16-349,5-78,-4-2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54.589"/>
    </inkml:context>
    <inkml:brush xml:id="br0">
      <inkml:brushProperty name="width" value="0.1" units="cm"/>
      <inkml:brushProperty name="height" value="0.1" units="cm"/>
      <inkml:brushProperty name="ignorePressure" value="1"/>
    </inkml:brush>
  </inkml:definitions>
  <inkml:trace contextRef="#ctx0" brushRef="#br0">234 0,'-4'16,"-44"156,8 2,-12 126,23-119,6-62,6 1,5 1,5 1,6-1,4 1,7-1,4 0,10 18,-18-112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43.599"/>
    </inkml:context>
    <inkml:brush xml:id="br0">
      <inkml:brushProperty name="width" value="0.05" units="cm"/>
      <inkml:brushProperty name="height" value="0.05" units="cm"/>
      <inkml:brushProperty name="ignorePressure" value="1"/>
    </inkml:brush>
    <inkml:brush xml:id="br1">
      <inkml:brushProperty name="width" value="0.1" units="cm"/>
      <inkml:brushProperty name="height" value="0.1" units="cm"/>
      <inkml:brushProperty name="ignorePressure" value="1"/>
    </inkml:brush>
  </inkml:definitions>
  <inkml:trace contextRef="#ctx0" brushRef="#br0">1 894,'4'15,"93"248,-13 148,-58-259,1-3,19 112,56 164,-48-279,-42-120</inkml:trace>
  <inkml:trace contextRef="#ctx0" brushRef="#br1" timeOffset="8353.194">540 1,'-16'16,"2"3,0 1,1 1,2 0,0 1,1 0,1 0,1 1,1 0,1 1,1 0,-1 18,2-19,-22 102,6 1,6 1,5 1,5-1,6 1,11 48,54 250,39 83,-52-132,-53-360,0-1,2 1,0-1,1 0,0 0,1 0,1-1,1 1,8 13,-8-18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5:28.470"/>
    </inkml:context>
    <inkml:brush xml:id="br0">
      <inkml:brushProperty name="width" value="0.35" units="cm"/>
      <inkml:brushProperty name="height" value="0.35" units="cm"/>
      <inkml:brushProperty name="color" value="#FF4E00"/>
      <inkml:brushProperty name="ignorePressure" value="1"/>
      <inkml:brushProperty name="inkEffects" value="rainbow"/>
      <inkml:brushProperty name="anchorX" value="0"/>
      <inkml:brushProperty name="anchorY" value="0"/>
      <inkml:brushProperty name="scaleFactor" value="0.5"/>
    </inkml:brush>
    <inkml:brush xml:id="br1">
      <inkml:brushProperty name="width" value="0.35" units="cm"/>
      <inkml:brushProperty name="height" value="0.35" units="cm"/>
      <inkml:brushProperty name="color" value="#FF4E00"/>
      <inkml:brushProperty name="ignorePressure" value="1"/>
      <inkml:brushProperty name="inkEffects" value="rainbow"/>
      <inkml:brushProperty name="anchorX" value="-3397.82471"/>
      <inkml:brushProperty name="anchorY" value="-2432.99316"/>
      <inkml:brushProperty name="scaleFactor" value="0.5"/>
    </inkml:brush>
    <inkml:brush xml:id="br2">
      <inkml:brushProperty name="width" value="0.35" units="cm"/>
      <inkml:brushProperty name="height" value="0.35" units="cm"/>
      <inkml:brushProperty name="color" value="#FF4E00"/>
      <inkml:brushProperty name="ignorePressure" value="1"/>
      <inkml:brushProperty name="inkEffects" value="rainbow"/>
      <inkml:brushProperty name="anchorX" value="-2523.33447"/>
      <inkml:brushProperty name="anchorY" value="-2045.67957"/>
      <inkml:brushProperty name="scaleFactor" value="0.5"/>
    </inkml:brush>
    <inkml:brush xml:id="br3">
      <inkml:brushProperty name="width" value="0.35" units="cm"/>
      <inkml:brushProperty name="height" value="0.35" units="cm"/>
      <inkml:brushProperty name="color" value="#FF4E00"/>
      <inkml:brushProperty name="ignorePressure" value="1"/>
      <inkml:brushProperty name="inkEffects" value="rainbow"/>
      <inkml:brushProperty name="anchorX" value="-4844.46338"/>
      <inkml:brushProperty name="anchorY" value="-3754.65796"/>
      <inkml:brushProperty name="scaleFactor" value="0.5"/>
    </inkml:brush>
    <inkml:brush xml:id="br4">
      <inkml:brushProperty name="width" value="0.35" units="cm"/>
      <inkml:brushProperty name="height" value="0.35" units="cm"/>
      <inkml:brushProperty name="color" value="#FF4E00"/>
      <inkml:brushProperty name="ignorePressure" value="1"/>
      <inkml:brushProperty name="inkEffects" value="rainbow"/>
      <inkml:brushProperty name="anchorX" value="-3070.30151"/>
      <inkml:brushProperty name="anchorY" value="-5297.60352"/>
      <inkml:brushProperty name="scaleFactor" value="0.5"/>
    </inkml:brush>
  </inkml:definitions>
  <inkml:trace contextRef="#ctx0" brushRef="#br0">0 1531,'0'0,"0"0,4 20,3 11,5 19,7 25,2 25,2 26,3 31,4 20,4 14,1-1,3-4,-3-13,-4-11,-7-14,-8-12,-6-13,-5-14,-3-13,-2-12,-1-15,-1-15,1-13,0-10,0-12,1-7,-1-6,-3-5,-7-5,-9-10,-6-15,-7-24,-3-28,-2-37,2-41,7-39,12-32,16-33,22-39,34-44,39-29,40-13,21 18,0 45,-11 57,-22 60,-20 56,-18 47,-13 37,-13 31,-9 33,-7 40,-7 47,-14 51,-16 49,-19 38,-20 28,-17 10,-17-2,-16-16,-13-21,-14-23,-6-24,0-30,8-28,11-28,17-24,14-24,17-17,12-17,9-11,11-17,15-16,18-18,26-19,29-12,24-5,16 4,6 11,-1 15,-3 22,0 24,-1 25,-3 20,-2 20,0 13,1 15,-1 5,-6 3,-6 0,-6 0,-5-2,-3-1,1-2,3-1,12 0,-17-16,-16-16</inkml:trace>
  <inkml:trace contextRef="#ctx0" brushRef="#br1" timeOffset="665.775">2736 2015,'0'0,"0"0,0 16,0 7,0 16,0 13,3 19,6 16,6 13,12 9,10-1,9-10,6-10,7-14,8-17,4-17,3-20,4-19,0-16,1-16,-8-12,-5-13,-8-8,-10-4,-10-4,-12-3,-13 3,-12 2,-14 4,-13 7,-17 7,-16 4,-15 13,-14 10,-12 15,-5 10,4 13,4 10,9 8,14 5,11 7,15 5,14 9,14-9,9-9</inkml:trace>
  <inkml:trace contextRef="#ctx0" brushRef="#br2" timeOffset="1473.082">4104 1435,'0'0,"0"0,0 27,0 8,4 22,8 25,7 12,12 12,9 4,8-1,6-1,3-12,1-10,-2-14,0-12,-4-13,-4-15,0-16,2-18,5-21,11-28,1-23,1-23,-5-17,-7-13,-10-7,-8-5,-12 3,-10 12,-7 16,-5 20,-4 22,-1 18,-1 18,0 13,0 10,1 6,0 3,1 5,0 12,0 19,4 22,7 25,9 19,7 16,5 3,4-3,6-4,6-10,0-13,-9-23,-9-22</inkml:trace>
  <inkml:trace contextRef="#ctx0" brushRef="#br3" timeOffset="2482.365">7033 1065,'0'0,"0"0,-15-4,-5-3,-7-5,-5-3,-8-2,-6-2,-9 3,-4 4,-2 4,-1 7,4 6,1 10,5 12,4 14,4 17,3 22,9 16,9 19,12 12,12 4,7-4,7-10,7-11,7-11,4-16,3-13,3-16,4-16,5-13,3-14,8-19,9-23,5-26,1-21,-3-17,-7-15,-11-7,-10-3,-14 4,-11 9,-9 13,-5 17,-4 19,-1 16,-2 17,1 12,0 10,1 5,0 7,1 10,3 15,9 19,8 20,6 19,7 13,7 14,3 9,4 11,1 4,-6 3,-5-1,-7 0,-7-2,-9-1,-9-5,-13-5,-11-4,-16-4,-15 2,-15 6,-16 0,-10-6,-11-9,-2-19,2-17,6-19,6-19,8-20,9-20,3-19,0-27,0-32,-2-35,2-34,14 15,15 24</inkml:trace>
  <inkml:trace contextRef="#ctx0" brushRef="#br4" timeOffset="3274.681">7418 0,'0'0,"0"0,0 20,4 19,4 31,12 36,10 33,11 29,8 21,10 15,2 2,6-8,-3-18,-6-18,-9-26,-10-25,-7-25,-7-19,-8-19,-6-14,-5-13,-4-10,-2-6,-1-5,0-1,-1-5,1-12,1-19,-1-23,5-32,4-27,7-21,12-12,11 0,3 6,4 19,-1 19,-4 27,-6 22,-4 18,-5 16,-3 13,-3 7,0 9,0 7,3 8,4 7,4 5,4 9,6 6,6 5,4 5,5-3,1 2,6 0,1-2,4-4,-1-7,3-7,2-11,2-15,-13-7,-15-6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4:55.121"/>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F0066"/>
      <inkml:brushProperty name="ignorePressure" value="1"/>
    </inkml:brush>
  </inkml:definitions>
  <inkml:trace contextRef="#ctx0" brushRef="#br0">474 0,'-4'21,"-42"205,-13 201,54-382,-114 1142,-48-10,144-1026,18-122,-12 76,4 1,2 100,11-201,-1-5,1 0,0 1,-1-1,1 1,0-1,-1 0,1 1,0-1,0 1,-1-1,1 1,0-1,0 1,0-1,0 1,-1-1,1 1,0-1,0 1,0-1,0 1,0-1,0 1,0-1,1 1,-1-1,0 1,0-1,0 1,0-1,1 0,-1 1,0-1,0 1,1-1,-1 1,0-1,1 0,-1 1,0-1,1 0,-1 1,1-1,-1 0,1 0,-1 1,0-1,1 0,-1 0,1 0,-1 1,1-1,-1 0,1 0,-1 0,1 0,-1 0,1 0,-1 0,1 0,-1 0,1-1,-1 1,1 0,4-6</inkml:trace>
  <inkml:trace contextRef="#ctx0" brushRef="#br0" timeOffset="951.113">1532 1454,'5'-16,"8"-7,0 1,2 0,0 1,2 1,0 1,8-7,-15 15,41-45,3 1,2 3,2 3,3 2,48-27,-96 66,1 1,0 0,0 2,0-1,0 2,1 0,0 1,0 0,0 1,0 0,1 2,-9 0,0 0,1 1,-1 0,0 0,0 1,0 0,0 0,0 1,-1 0,1 0,-1 0,1 1,-1 0,0 0,-1 1,1-1,-1 1,0 0,0 1,0-1,-1 1,0 0,3 6,1 7,-2 0,0 0,-1 1,-1 0,-1 0,-1 0,-1 1,0-1,-2 0,0 1,-1-1,-1 0,-1 0,-1 0,-3 5,-26 104,-6-3,-5-1,-6-2,-5-3,-54 84,49-98,-4-2,-5-4,-4-2,-5-4,-3-3,-5-4,-3-4,-86 60,32-32,190-126,12-9,1 4,1 1,1 4,0 2,1 3,1 2,-1 3,1 3,-1 3,1 2,0 4,-1 1,-1 4,41 13,29 31,-4 6,-2 5,-3 5,75 62,-125-86,-6-2,-66-46</inkml:trace>
  <inkml:trace contextRef="#ctx0" brushRef="#br0" timeOffset="2075.087">3537 1571,'-26'0,"26"0,1-1,-1 1,0 0,1 0,-1-1,0 1,0 0,1-1,-1 1,0 0,0-1,0 1,1 0,-1-1,0 1,0 0,0-1,0 1,0 0,0-1,0 1,0-1,0 1,0 0,0-1,0 1,0-1,0 1,0 0,0-1,0 1,0 0,-1-1,1 1,0 0,0-1,0 1,-1 0,1-1,0 1,0 0,-1 0,1-1,0 1,-1 0,1 0,0-1,-1 1,1 0,0 0,-1 0,1 0,0 0,-1 0,1-1,-1 1,1 0,0 0,-1 0,1 0,-1 0,1 0,0 1,-1-1,1 0,0 0,-1 0,11-17,2 0,0 1,0 1,2 0,0 0,0 1,1 1,2 0,-4 2,37-32,2 2,2 2,1 2,2 3,1 3,2 2,1 3,1 2,7 1,-61 19,1 1,-1-1,0 2,1-1,0 1,0 0,-1 1,1 0,0 0,0 1,0 0,0 1,0 0,0 0,0 1,-1 0,1 0,-1 1,1 0,-1 1,0 0,0 0,-1 1,1 0,-1 0,0 1,2 2,1 13,-2 0,0 0,-1 1,-2 0,0 0,-1 1,-1-1,-1 1,-1 0,-1 0,-1 0,-2-1,0 1,-1-1,-1 1,-5 13,-7 31,-4 0,-2-2,-3 0,-2-2,-4-1,-2-2,-3-1,-2-1,-3-3,-2-1,-2-2,-3-3,-20 15,5-18,89-90,-5 21,1 2,0 0,2 0,0 2,1 1,1 2,1 0,0 1,1 1,1 2,0 1,0 1,4 1,-8 6,-1 2,1 1,0 0,-1 2,1 1,-1 1,0 0,0 2,0 1,-1 1,0 1,-1 0,1 2,-2 1,0 0,0 1,3 5,7 2,0 1,-1 1,-1 2,-2 1,22 26,-38-39,-1 0,0 1,-1 0,0 0,-1 1,-1-1,0 2,0-1,-2 1,0 0,-1 0,0 0,-1 0,-1 0,0 7,-6 14,-2 0,-1-1,-2 0,-1 0,-2-1,-1 0,-2-2,-1 1,-2-2,-1 0,-11 11,-8 14,-3-1,-2-3,-3-1,-1-2,-3-3,-2-1,-1-3,-3-3,-1-2,-1-2,-2-4,-2-1,0-4,-2-2,-1-4,-32 6,63-18,0-2,0-1,-1-1,1-2,-1-2,-29-4,50 2,7-1</inkml:trace>
  <inkml:trace contextRef="#ctx0" brushRef="#br0" timeOffset="25420.405">499 4258,'0'0</inkml:trace>
  <inkml:trace contextRef="#ctx0" brushRef="#br1" timeOffset="113003.027">2787 5466,'0'4,"3"13,11 31,16 40,17 37,19 42,18 34,15 26,9 7,4-2,-4-19,-11-25,-16-31,-18-33,-20-38,-17-33</inkml:trace>
  <inkml:trace contextRef="#ctx0" brushRef="#br1" timeOffset="113315.461">3075 5680,'0'0,"0"0,0 0,3-4,8-4,15-10,19-16,32-19,46-22,44-26,39-29,28-27,13-18,-36 21,-53 38</inkml:trace>
  <inkml:trace contextRef="#ctx0" brushRef="#br1" timeOffset="114271.367">2767 6997,'12'-12,"30"-26,2 3,1 1,2 2,1 2,1 3,8-1,-16 6,237-125,-5 5,-7-11,17-28,146-137,-427 316,7-5,1-1,0 1,0 1,1 0,0 0,0 1,0 1,0 0,1 0,-1 1,1 1,0 0,0 0,4 1,-11 3,-1 0,0 1,1-1,-1 1,0 0,0 0,-1 1,1-1,-1 1,1 0,-1 0,0 0,-1 0,1 0,-1 1,1-1,-1 1,-1-1,1 1,-1 0,1 2,4 9,25 55,22 55,6-1,6-4,5-1,-24-50,2-2,4-2,2-3,3-2,23 16,-72-69,0 1,0-2,1 1,0-1,1-1,0 1,0-2,0 1,0-1,1-1,0 0,0 0,0-1,0-1,0 0,1 0,-1-1,1-1,-1 0,1 0,-1-1,7-2,-6-2,0-1,0-1,-1 1,0-2,0 0,0 0,-1-1,-1 0,1-1,-1 0,-1 0,0-1,3-7,26-42,-4-1,-2-2,-3-1,-3-2,-3 0,-2-1,3-35,39-191,1-118,-22 129,54-184,-86 429,2 2,1-1,1 2,3 0,1-1,-16 31,1 0,-1 0,1 0,0 0,1 1,-1-1,0 0,1 1,0 0,0 0,0 0,0 0,1 0,-1 0,1 1,0 0,-1 0,1 0,0 0,0 0,0 1,0 0,1-1,-1 2,0-1,1 0,-1 1,0 0,1 0,-1 0,0 1,1-1,-1 1,9 7,0 0,0 0,-1 1,0 1,-1 0,0 1,-1 0,0 0,0 1,-1 1,-1 0,0 0,-1 1,-5-12,60 108,-4 3,-6 2,28 90,-70-178,79 213,17 44,18 8,-123-291,14 34,1-1,2 0,1-2,2 0,1-1,17 17,-36-44,1 0,-1-1,1 1,0-1,0 0,0 0,0-1,0 1,1-1,-1 0,1 0,-1 0,1-1,0 1,0-1,0 0,0-1,0 1,0-1,0 0,0 0,0-1,0 1,-1-1,1 0,0 0,1-1,21-12</inkml:trace>
  <inkml:trace contextRef="#ctx0" brushRef="#br1" timeOffset="114785.427">8240 4399,'38'290,"-32"-250,16 103,7-2,31 91,-78-299,3-1,3-1,3 0,4 0,2-1,3 1,3-1,3 1,4 0,4-7,-6 35,2 1,2 1,2 0,1 0,2 2,2 0,1 1,2 1,2-1,-9 16,0 2,1-1,1 2,0 0,1 1,1 1,1 0,0 2,0 0,2 2,-1 0,1 1,1 1,0 2,24-6,-37 11,1 1,0 0,0 0,0 1,0 1,0 0,0 0,0 1,0 0,-1 1,1 0,-1 1,0 0,0 1,0 0,0 1,-1-1,0 2,0-1,-1 2,0-1,0 1,0 0,-1 0,2 5,37 47,-4 2,-2 2,17 41,-35-64,43 78,-12-20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6:54.6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298 558,'-46'0,"23"-2,-1 0,1-2,-1 0,1-2,0-1,-20-9,-8-1,50 17,0 0,0 0,1 0,-1 1,0-1,0 0,1 0,-1 1,0-1,1 0,-1 1,0-1,1 1,-1-1,0 0,1 1,-1 0,1-1,-1 1,1-1,-1 1,1 0,-1-1,1 1,0 0,-1-1,1 1,0 0,0 0,0-1,-1 1,1 0,0 0,0 0,0-1,0 1,0 0,0 0,1 0,-1-1,0 1,0 0,0 0,1-1,-1 1,0 0,1-1,-1 1,1 0,-1-1,1 1,-1-1,1 1,-1 0,1-1,0 1,1 8,139 501,500 1455,-512-1624,-130-340,0-1,0 1,0-1,0 1,0-1,0 1,-1-1,1 0,0 0,0 0,0 1,0-1,0 0,0 0,0 0,0-1,-1 1,1 0,0 0,0-1,0 1,0 0,0-1,0 1,0-1,0 1,0-1,0 0,1 1,-1-1,0 0,0 0,0 0,1 1,-1-1,0 0,1 0,-1 0,1 0,-1 0,1-1,-1 1,-28-26,2-1,0-2,2-1,2-1,0 0,2-2,2-1,-12-29,-44-97,6-3,7-3,8-2,-4-48,28 89,6-1,5-1,6-1,5 0,7-1,5 1,6 0,5 0,6 1,15-37,-27 127,2 1,1 0,1 1,3 0,1 1,1 1,3 1,0 0,2 2,2 1,1 0,1 2,2 2,1 0,1 2,6-3,-12 13,1 2,0 0,1 2,0 1,1 1,0 2,1 0,7 1,-24 5,-1 0,1 1,0 0,1 1,-1 0,0 1,0 1,-1 0,1 0,0 1,0 1,-1 0,0 0,0 1,0 1,-1-1,1 2,-1 0,-1 0,1 0,2 5,8 14,-1 2,-2 0,-1 1,-1 0,-1 1,-2 1,-1 0,-1 1,-2 0,-1 0,-2 1,-1 0,0 18,4 31,-3 0,-3 1,-4 0,-4-1,-3 0,-4 0,-3-1,-4-1,-4-1,-2-1,-38 74,56-132,-2-1,0 0,-2-1,0 0,0 0,-2-1,0-1,-16 14,30-31,0 1,0-1,0 1,0-1,0 1,0-1,0 1,0-1,0 0,0 1,0-1,0 1,0-1,0 1,0-1,-1 1,1-1,0 1,0-1,-1 1,1 0,0-1,-1 1,1-1,0 1,-1 0,1-1,-1 1,1 0,-1-1,1 1,-1 0,1 0,0-1,-1 1,0 0,1 0,-1 0,1 0,-1 0,1 0,-1 0,0 0,24-34,1 2,1 1,2 1,23-20,-16 16,12-19,2 3,3 2,1 2,3 2,1 3,3 3,0 2,3 2,58-22,-106 50,1 1,0 0,0 1,0 1,0 0,1 1,-1 1,1 0,-1 1,1 1,-1 1,1 0,-1 0,1 2,-1 0,-1 1,1 0,-1 1,1 0,-2 2,1 0,-1 0,0 1,-1 0,0 1,0 1,7 9,-5 3,-2-1,0 2,-2-1,-1 1,0 1,-2 0,-1 0,-1 0,-1 1,-1 0,-1 13,-1 56,-4-1,-4 1,-4-1,-4-1,-4 0,-5-1,-9 18,-8 22,-4-2,-7-2,-5-3,-6-2,-4-3,-27 28,63-104,-2-2,-2-1,-2-1,-2-2,-20 14,42-38,1-2,-2 0,0 0,0-2,-1 0,0-1,-1-1,0-1,0-1,0-1,-1 0,0-1,0-2,0 0,-7-1,16-3,-1 0,1-1,0 0,-1-1,1-1,1 1,-1-2,1 0,0 0,0-1,1 0,0-1,0-1,1 1,0-1,0-1,1 1,0-2,1 1,0-1,1 0,0 0,1-1,0 0,0 0,2 0,-1 0,-55-221,45 138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6:55.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915 1,'-43'16,"-5"13,1 2,2 1,1 3,2 1,2 3,1 1,2 1,1 3,3 0,2 2,-6 15,-20 35,3 2,6 2,3 3,5 1,5 2,4 2,5 0,5 2,-7 108,24-183,2 0,1 0,1 0,2 0,2-1,1 1,1-1,2 0,8 20,-15-50,1 1,-1-1,1 0,0 0,0 1,0-1,1 0,-1 0,1-1,0 1,0-1,0 1,0-1,1 0,0 0,-1 0,1-1,0 1,0-1,0 0,1 0,-1-1,0 1,1-1,-1 0,1 0,0 0,-1-1,1 0,-1 1,1-2,0 1,2-1,7-4,1 0,-1-1,-1-1,1 0,-1-1,-1 0,1-1,-1 0,-1-1,0-1,0 0,3-4,49-61,-3-2,-4-3,-3-2,-4-2,-3-3,-5-1,24-76,-7 11,-7-2,-6-3,-8-1,7-84,-37 108,-4 175,27 166,10-3,8-1,62 155,-99-326,1-1,2-1,1 0,1-1,5 6,-15-25,0 0,0-1,1 1,0-1,0-1,1 1,0-1,0 0,0-1,1 0,0-1,0 1,0-2,0 1,1-1,-1-1,1 1,2-1,25-1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6:56.0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1165 1285,'-50'-1,"0"1,0 3,0 3,0 1,1 3,0 1,1 3,1 2,0 2,1 2,1 2,0 2,2 2,2 1,0 3,2 1,-20 21,24-11,2 1,2 2,1 1,3 1,2 1,2 2,2 0,2 1,2 1,3 1,2 0,2 1,2 0,3 1,2-1,3 3,-2-41,2-1,0 1,0 0,1-1,1 1,1-1,0 1,1-1,0 0,1 0,0-1,2 1,-1-1,2-1,-1 1,2-1,8 10,-13-19,0-1,0 1,1-1,-1 0,0 0,1 0,-1-1,1 1,0-1,-1 0,1-1,0 1,0-1,-1 0,1 0,0 0,0-1,-1 0,1 0,0 0,-1 0,1-1,-1 0,2 0,101-71,-74 38,-1-2,-2-1,-1-1,-2-2,16-34,19-43,-5-3,-5-2,-6-3,-5-1,-6-2,-6-1,-5-2,-6 0,-6-1,-6 0,-6-1,-14-112,10 189,-3-1,-2 1,-3 1,-2 0,-3 1,-2 0,-2 2,-14-24,-15 16,48 61,1 1,-1-1,0 0,1 1,-1-1,1 1,-1 0,1-1,-1 1,1 0,-1 0,1 0,0 0,0 0,-1 0,1 0,0 0,0 1,0-1,0 0,0 1,0-1,1 1,-1-1,0 1,1-1,-1 1,1 0,0-1,-1 1,1 0,0-1,0 1,0 0,0-1,0 1,1-1,-1 1,0 0,1-1,-1 1,1 0,-1-1,-1 92,4-1,5 1,3-1,4 0,7 9,53 226,15-3,13-4,99 199,-38-164,-107-243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7:03.6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19 0,'0'0,"0"3,0 8,-3 18,-1 30,0 39,1 42,1 37,1 24,0 18,4 5,4-4,5-12,3-18,0-26,0-27,0-27,-1-32,-4-29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08:35.716"/>
    </inkml:context>
    <inkml:brush xml:id="br0">
      <inkml:brushProperty name="width" value="0.35" units="cm"/>
      <inkml:brushProperty name="height" value="0.35" units="cm"/>
      <inkml:brushProperty name="color" value="#FF4E00"/>
      <inkml:brushProperty name="ignorePressure" value="1"/>
      <inkml:brushProperty name="inkEffects" value="rainbow"/>
      <inkml:brushProperty name="anchorX" value="-2856.41943"/>
      <inkml:brushProperty name="anchorY" value="640.77808"/>
      <inkml:brushProperty name="scaleFactor" value="0.5"/>
    </inkml:brush>
  </inkml:definitions>
  <inkml:trace contextRef="#ctx0" brushRef="#br0">1 1,'0'0,"0"0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7:03.9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0 544,'0'0,"0"0,4 3,7 8,11 8,16 15,13 10,16 12,15 10,14 2,10 1,4-6,-17-13,-25-15</inkml:trace>
  <inkml:trace contextRef="#ctx0" brushRef="#br0" timeOffset="252.423">810 0,'0'0,"0"3,-3 12,-8 22,-12 35,-15 48,-11 49,-10 53,-5 44,-8 46,-8 43,-10 36,-13 31,11-56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04:17:01.5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274 1,'0'0,"0"0,0 0,0 0,0 3,-3 12,-2 18,-2 28,-5 33,-2 33,1 31,-1 22,-1 13,-2 7,0 2,-2-7,0-16,0-22,-1-26,1-24,3-24,1-23,3-18,3-16,4-13,2-8,2-6,1-1,1-2,-1-3,1-3,3-7,4-8,4-2,7 0,6 2,9 1,12 5,11 9,16 13,18 12,16 10,10 5,8 0,6-5,3-13,5-19,5-18,2-22,-5-18,-10-15,-14-15,-18-6,-18 0,-17 5,-12 5,-9 5,-9 7,-6 10,-5 14,-3 13,-1 11,-5 9,-4 10,-4 6,-3 5</inkml:trace>
  <inkml:trace contextRef="#ctx0" brushRef="#br0" timeOffset="489.611">2393 1299,'0'0,"0"0,0 0,0 3,3 8,5 8,4 11,6 17,11 17,9 18,12 10,13 7,13-1,13-6,8-13,3-16,2-22,0-29,-2-29,-4-27,-6-31,-8-21,-11-15,-15-7,-16-8,-19-2,-16 1,-15 6,-16 10,-20 11,-22 13,-26 14,-29 20,-27 25,-30 37,-34 44,-19 36,-4 25,19 10,31 1,34-5,32-3,31 2,31 7,28 11,33 13,42 14,44 8,6-26,-13-36</inkml:trace>
  <inkml:trace contextRef="#ctx0" brushRef="#br0" timeOffset="1118.03">4341 1105,'0'0,"0"0,0 0,0 0,0 7,-4 21,-4 33,0 46,3 50,7 32,6 9,1-12,0-24,-3-34,-1-34,-2-34,-5-27,-8-29,-12-31,-13-38,-4-34,3-27,6-21,15-13,20-5,23-3,22 6,20 14,13 20,7 21,-3 22,-6 23,-7 22,-7 20,-4 21,-3 23,-2 30,-4 33,-9 28,-8 20,-7 18,-9 8,-4-3,-3-12,0-14,2-13,0-11,5-10,-2-21,-4-25</inkml:trace>
  <inkml:trace contextRef="#ctx0" brushRef="#br0" timeOffset="1807.361">6152 1649,'0'0,"0"0,0 0,0 0,0 0,0 0,0 0,0 0,0 0,3-4,4-7,8-12,8-15,6-15,5-11,3-11,2-13,-2-8,-8 0,-9 2,-7 5,-10 10,-8 12,-6 11,-9 9,-7 8,-8 12,-15 13,-19 15,-14 18,-7 16,0 14,6 13,9 9,12 8,13 8,15 2,17 2,14 2,15 2,16 2,12 0,10-3,9-4,9-8,8-11,15-14,18-21,17-22,17-31,-16-12,-29-1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2:27.054"/>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1 161,'58'-4,"0"-3,-1-2,0-2,0-3,0-3,80-17,-53 14,0 4,0 3,2 5,2 3,-83 4,0 0,0 1,0 0,0 0,0 0,0 0,0 1,0 0,0 0,0 0,-1 1,1 0,0 0,-1 0,1 0,-1 1,0-1,0 1,0 0,0 1,0-1,-1 1,0-1,1 1,-1 0,-1 0,1 1,0-1,-1 0,2 5,1 21,-2 0,-1 0,-1 0,-1 0,-4 18,3-15,-15 341,15-373,-1 1,1 0,-1-1,1 1,-1-1,0 1,0-1,1 0,-1 0,0 0,0 0,0 0,0 0,0-1,-1 1,1 0,0-1,0 0,0 0,0 1,-1-1,1 0,0-1,0 1,0 0,-1-1,1 1,0-1,0 0,0 1,0-1,0 0,0 0,-8-1,-225-39,-178-56,197 31,212 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2:24.789"/>
    </inkml:context>
    <inkml:brush xml:id="br0">
      <inkml:brushProperty name="width" value="0.35" units="cm"/>
      <inkml:brushProperty name="height" value="0.35" units="cm"/>
      <inkml:brushProperty name="color" value="#E71224"/>
      <inkml:brushProperty name="ignorePressure" value="1"/>
    </inkml:brush>
  </inkml:definitions>
  <inkml:trace contextRef="#ctx0" brushRef="#br0">282 153,'0'0,"0"0,0 0,0-3,0-5,0-5,0-6,0-1,0-1,2 1,2 4,2 2,0 3,-1 3</inkml:trace>
  <inkml:trace contextRef="#ctx0" brushRef="#br0" timeOffset="1062.257">1 247,'0'0,"0"0,0 0,0 0,0 0,0 0,0 0,3 3,3 3,1 1,-1 2,-1 2,-2-1,-1-3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3:27.456"/>
    </inkml:context>
    <inkml:brush xml:id="br0">
      <inkml:brushProperty name="width" value="0.05" units="cm"/>
      <inkml:brushProperty name="height" value="0.05" units="cm"/>
      <inkml:brushProperty name="color" value="#004F8B"/>
      <inkml:brushProperty name="ignorePressure" value="1"/>
    </inkml:brush>
  </inkml:definitions>
  <inkml:trace contextRef="#ctx0" brushRef="#br0">100 1,'0'0,"0"0,0 0,-24 0,21 0,0 0,0 1,-1-1,1 1,0 0,0 0,0 0,0 0,0 1,1-1,-1 1,0 0,1 0,-1 0,1 0,-1 0,1 0,0 1,0-1,0 1,0 0,0-1,1 1,-1 0,1 0,0 0,0 0,0 0,0 0,1 1,-1-1,1 0,0 0,0 2,10 114,-10-118,0 0,1 0,0 0,-1 0,1-1,-1 1,1 0,0 0,-1-1,1 1,0 0,0-1,0 1,0-1,-1 1,1-1,0 0,0 1,0-1,0 0,0 1,0-1,0 0,0 0,0 0,0 0,0 0,0 0,0 0,0 0,0-1,0 1,0 0,0 0,0-1,0 1,0-1,0 1,0-1,-1 1,1-1,0 0,0 1,-1-1,1 0,0 1,-1-1,2-1,37-36,-37 37,0 0,-1 0,1 0,-1-1,0 1,1 0,-1-1,0 1,0-1,0 1,0-1,0 0,0 1,0-1,0 0,-1 0,1 0,-1 0,1 1,-1-1,0 0,0 0,0 0,0 0,0 0,0 0,-1 0,1 0,0 1,-1-1,0 0,1 0,-1 0,0 1,0-1,0 0,0 1,0-1,0 1,0-1,-1 1,1 0,-1-1,1 1,-1 0,1 0,-1 0,0 0,1 0,-1 0,0 1,0-1,0 1,1-1,-1 1,0 0,0-1,0 1,-2 0,1 1,-1-1,0 1,1 0,-1 0,0 0,1 0,-1 1,1-1,0 1,-1 0,1 0,0 0,0 1,0-1,1 1,-1 0,0-1,1 1,-9 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3:24.217"/>
    </inkml:context>
    <inkml:brush xml:id="br0">
      <inkml:brushProperty name="width" value="0.05" units="cm"/>
      <inkml:brushProperty name="height" value="0.05" units="cm"/>
      <inkml:brushProperty name="color" value="#004F8B"/>
      <inkml:brushProperty name="ignorePressure" value="1"/>
    </inkml:brush>
  </inkml:definitions>
  <inkml:trace contextRef="#ctx0" brushRef="#br0">124 356,'0'0</inkml:trace>
  <inkml:trace contextRef="#ctx0" brushRef="#br0" timeOffset="2395.743">191 0,'0'0,"0"0,0 0,-18 1,11 1,0 1,0 1,1-1,-1 1,1 0,0 0,1 1,-1 0,1 0,0 0,0 1,0-1,1 1,0 1,0-1,0 0,1 1,0 0,-4 4,-3 5,1 0,1 0,1 1,0-1,1 2,1-1,1 1,0-1,2 1,0 0,0 0,2 1,1 5,-2-22,1-1,0 0,0 0,0 1,0-1,0 0,0 1,0-1,1 0,-1 1,0-1,1 0,-1 0,1 0,-1 1,1-1,0 0,-1 0,1 0,0 0,0 0,0 0,0 0,0 0,0 0,0-1,0 1,0 0,0-1,0 1,1 0,-1-1,0 0,0 1,1-1,-1 0,0 1,0-1,1 0,-1 0,0 0,1 0,-1-1,0 1,1 0,-1 0,0-1,0 1,1-1,-1 1,0-1,0 1,0-1,0 0,59-43,-54 38,-1 0,0 0,0-1,0 1,-1-1,0 0,0 0,0-1,-1 1,-1-1,1 0,-1 1,0-1,-1 0,0 0,0 0,-1-1,-2 7,1 0,-1-1,0 1,-1 0,1 0,0 1,0-1,-1 0,1 1,-1 0,1-1,-1 1,0 0,1 0,-1 1,0-1,0 0,0 1,0 0,0 0,1-1,-1 2,0-1,0 0,0 1,0-1,0 1,1 0,-1 0,0 0,1 0,-1 0,1 1,-1-1,1 1,-1 0,1-1,-1 2,3-2,-1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3:30.58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0 302,'0'0,"0"0,0 0,0 0,0 0,0 0,0 0,0 0,0 0,0 0,0 0,0 0,0 0,0 0,0 0,1 0,-1-1,1 1,0-1,-1 1,1-1,-1 1,1-1,0 1,-1 0,1-1,0 1,-1 0,1-1,0 1,0 0,-1 0,1 0,0 0,0 0,-1 0,1 0,0 0,0 0,0 0,-1 0,1 0,0 1,0-1,-1 0,1 0,0 1,-1-1,1 1,0-1,-1 0,1 1,-1-1,1 1,-1 0,1-1,-1 1,1-1,-1 1,1 0,-1-1,0 1,1 0,-1-1,0 1,0 0,0 0,1-1,-1 1,0 0,0 0,0 0,0-1,0 1,0 0,0 0,-1 0,11-8,130-86,130-72,-267 162,0 1,1 0,-1 0,0 0,1 1,-1-1,1 1,-1-1,1 1,0 0,0 1,-1-1,1 1,0-1,0 1,0 0,-1 1,1-1,0 1,0 0,0-1,-1 2,1-1,-1 0,1 1,-1-1,1 1,-1 0,0 0,0 1,0-1,0 1,0-1,-1 1,1 0,-1 0,1 0,-1 0,0 1,-1-1,1 1,3 10,0 2,-2-1,0 0,0 1,-2-1,0 1,0-1,-2 1,0 1,1 50,0-66,0 1,-1-1,1 1,0-1,0 1,0-1,0 1,1 0,-1-1,0 1,0-1,1 1,-1-1,1 0,0 1,-1-1,1 1,0-1,0 0,0 0,0 1,0-1,0 0,0 0,0 0,0 0,1 0,-1 0,0-1,1 1,-1 0,0-1,1 1,-1-1,1 1,-1-1,1 0,-1 1,1-1,-1 0,1 0,-1 0,1 0,0 0,-1-1,1 1,-1 0,1-1,-1 1,0-1,1 0,-1 1,1-1,-1 0,1 0,16-9,0 0,-1-1,0-1,-1-1,0 0,-1-1,-1-1,0 0,-1-1,0 0,6-14,28-29,-31 40,-8 8,0 1,1-1,0 2,1-1,0 1,0 1,1 0,9-5,4 48,-15-8,-1 1,-1 0,-1 0,-2 1,-1 0,-1 0,-2 2,1-31,0 1,0-1,0 1,0-1,0 1,0-1,-1 0,1 1,0-1,0 0,0 0,0 0,0 0,0 0,0 0,0 0,0 0,0 0,0 0,0 0,0-1,0 1,0 0,0-1,0 1,0-1,0 1,0-1,-1 1,1-1,0 0,0 1,-1-1,1 0,0 0,-1 1,1-1,-1 0,1 0,-1 0,1 0,-1 0,4-2,221-228,-224 230,1-1,0 0,0 0,0 1,0-1,0 1,0 0,1 0,-1 0,0 0,1 0,-1 0,0 0,1 1,-1-1,1 1,-1 0,1 0,-1 0,1 0,-1 0,1 0,-1 1,1-1,-1 1,1 0,-1 0,0 0,1 0,-1 0,0 0,0 0,0 1,0-1,0 1,0 0,0 0,0-1,-1 1,1 0,0 2,4 3,0 1,-1 0,0 0,-1 1,0 0,0 0,-1 0,0 0,0 0,0 5,-3 0,0-12,0-1,-1 1,1 0,0 0,0 0,0 0,0 0,1 0,-1 0,0 0,1 0,-1 0,1 0,0 0,0 0,0 0,0-1,0 1,0 0,0-1,0 1,1-1,-1 1,0-1,1 0,1 2,37-5,-20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3T04:43:38.97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1016,'0'0,"0"0,0 0,0 0,0 0,0 0,0 0,0 0,0 0,0 0,0 0,0 0,0 0,0 0,0 0,0 0,0 2,3 5,3 3,4 2,2 5,2 5,2 3,0 4,2 1,5 2,2 3,3 1,5 2,4 0,7-1,6-4,6-5,6-5,8-6,9-9,3-8,-1-4,-3-7,-6-5,-6-3,-7-6,-7 0,-9-1,-5-2,-4-1,-3-4,-1-2,-3-2,-3-1,-4 1,-2-1,-1 0,-2 2,-3-1,-3-3,-4 1,-2 1,-2 0,-1 0,0 2,-1-1,0 0,1-2,-1 1,1 2,0 4,0 5,0 4,0 3,0 3,0 4,0 5,0 0,0 2,0 2,0 2,0 1,0 0,0 1,0 1,0-1,0 0,0 1,0-1,3 3,3 5,1 8,0 6,-3 7,0 4,-3 4,0 4,0 4,-1 3,-3 1,-4-2,-3 0,-3 0,-1 0,-1-1,-2 1,1-3,0-3,0-1,0-2,0-2,-3 1,0 0,-2-5,-4-1,-1-2,-3 1,-4-1,-4 1,-5-2,1-3,1-4,0 0,2 0,1-1,0-5,0-4,2-4,-2-4,-2-4,0-5,-1-8,1-2,-1-6,-2-3,2-6,1-5,3-5,2-5,1-4,2-1,2 0,5-2,5 3,7 5,5 4,4 10,2 10</inkml:trace>
  <inkml:trace contextRef="#ctx0" brushRef="#br0" timeOffset="1114.508">638 0,'0'0,"0"0,0 0,0 0,0 0,0 0,0 0,0 0,0 0,0 0,-3 0,-3 0,-3 3,-3 1,-2 1,-2 4,0 2,0 3,0 1,0 0,3 1,3 1,4-1,3 2,2 2,0-4,2-4,0-4,2 0,0-3,4-1,2-1,0-2,-2-1,-2 0,-1 0,-2-1,-1 1,-1 0,-3 0,-4-3,-3-1,-2 1,-3 0,2 1,1 3,1 5,4 4,2 5,5 5,8 3,13 2,3-3,-2-6</inkml:trace>
  <inkml:trace contextRef="#ctx0" brushRef="#br0" timeOffset="1989.275">1448 140,'0'0,"0"0,0 0,0 0,0 0,-2 0,-2 0,0 0,2 0,0 0,-2 0,-1 0,2 0,-3 3,-2 3,-2 7,-3 2,2 3,1 0,4-2,2-5,2-3,2-4,0-2,0-2,1 0,-1-1,1 0,-1 1,0-1,0 1,0-3,0-4,-3-2,-3-4,-3 1,-3 3,-3 2,0 3,-1 2,2 1,5 1,2 1,1 2,0 1,3 0,0-1,2-1,0-1,4 3,1 0,0-1</inkml:trace>
  <inkml:trace contextRef="#ctx0" brushRef="#br0" timeOffset="11472.103">1007 52,'0'6,"0"6,0 6,0 7,0 2,6-2,1 0,-1 0,5-4,5-5,0-1,2-2,3-4,4-3,-3-8,1-9,-5-7,-4-6,-6-5,-3-2,-3-1,-2 0,0 0,-6 5,-2 13,1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06F72FC-D5BA-4ED3-87A6-3F261505B5EE}" type="datetimeFigureOut">
              <a:rPr lang="en-US" smtClean="0"/>
              <a:t>11/14/2023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AFD3ABF-7F43-4571-9741-FA83398E6D43}" type="slidenum">
              <a:rPr lang="en-US" smtClean="0"/>
              <a:t>‹#›</a:t>
            </a:fld>
            <a:endParaRPr lang="en-US"/>
          </a:p>
        </p:txBody>
      </p:sp>
    </p:spTree>
    <p:extLst>
      <p:ext uri="{BB962C8B-B14F-4D97-AF65-F5344CB8AC3E}">
        <p14:creationId xmlns:p14="http://schemas.microsoft.com/office/powerpoint/2010/main" val="352563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favorite parts of being an advocate is teaching our students how to be an advocate for themselves and them being able to control emotions and talk through those rough parts is a HUGE part of the process for self-advocating </a:t>
            </a:r>
          </a:p>
        </p:txBody>
      </p:sp>
      <p:sp>
        <p:nvSpPr>
          <p:cNvPr id="4" name="Slide Number Placeholder 3"/>
          <p:cNvSpPr>
            <a:spLocks noGrp="1"/>
          </p:cNvSpPr>
          <p:nvPr>
            <p:ph type="sldNum" sz="quarter" idx="5"/>
          </p:nvPr>
        </p:nvSpPr>
        <p:spPr/>
        <p:txBody>
          <a:bodyPr/>
          <a:lstStyle/>
          <a:p>
            <a:fld id="{5AFD3ABF-7F43-4571-9741-FA83398E6D43}" type="slidenum">
              <a:rPr lang="en-US" smtClean="0"/>
              <a:t>2</a:t>
            </a:fld>
            <a:endParaRPr lang="en-US"/>
          </a:p>
        </p:txBody>
      </p:sp>
    </p:spTree>
    <p:extLst>
      <p:ext uri="{BB962C8B-B14F-4D97-AF65-F5344CB8AC3E}">
        <p14:creationId xmlns:p14="http://schemas.microsoft.com/office/powerpoint/2010/main" val="285402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didn’t have many students in my end class, so we always did half a sheet and I always let them write their own in any color and any writing utensil they wanted</a:t>
            </a:r>
          </a:p>
          <a:p>
            <a:r>
              <a:rPr lang="en-US" dirty="0"/>
              <a:t>In the beginning of the year, I would let the students use the same word and easy words such as “good” as the progressed I would tell the students to find a better word and that they could not use the same as their peers</a:t>
            </a:r>
          </a:p>
          <a:p>
            <a:r>
              <a:rPr lang="en-US" dirty="0"/>
              <a:t>Hung on the wall all week</a:t>
            </a:r>
          </a:p>
        </p:txBody>
      </p:sp>
      <p:sp>
        <p:nvSpPr>
          <p:cNvPr id="4" name="Slide Number Placeholder 3"/>
          <p:cNvSpPr>
            <a:spLocks noGrp="1"/>
          </p:cNvSpPr>
          <p:nvPr>
            <p:ph type="sldNum" sz="quarter" idx="5"/>
          </p:nvPr>
        </p:nvSpPr>
        <p:spPr/>
        <p:txBody>
          <a:bodyPr/>
          <a:lstStyle/>
          <a:p>
            <a:fld id="{5AFD3ABF-7F43-4571-9741-FA83398E6D43}" type="slidenum">
              <a:rPr lang="en-US" smtClean="0"/>
              <a:t>16</a:t>
            </a:fld>
            <a:endParaRPr lang="en-US"/>
          </a:p>
        </p:txBody>
      </p:sp>
    </p:spTree>
    <p:extLst>
      <p:ext uri="{BB962C8B-B14F-4D97-AF65-F5344CB8AC3E}">
        <p14:creationId xmlns:p14="http://schemas.microsoft.com/office/powerpoint/2010/main" val="318015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happens can be different for every student. What part of the curriculum does the student struggle with. Is there a pattern for the time of </a:t>
            </a:r>
            <a:r>
              <a:rPr lang="en-US" dirty="0" err="1"/>
              <a:t>dayt</a:t>
            </a:r>
            <a:r>
              <a:rPr lang="en-US" dirty="0"/>
              <a:t> he student is struggling?</a:t>
            </a:r>
          </a:p>
          <a:p>
            <a:r>
              <a:rPr lang="en-US" dirty="0"/>
              <a:t>Some students may need something such as a compression vest for times of high emotions, helping the student to recognize when they need, how to properly ask for it, and how to properly use it</a:t>
            </a:r>
          </a:p>
          <a:p>
            <a:r>
              <a:rPr lang="en-US" dirty="0"/>
              <a:t>When you recognize that a student is frustrated or angry, try to speak to them. I see that you are balling your fist, closing your eyes, laying your head down, etc. Are you frustrated? Are you mad? Can I help you? Help the student to recognize signs that they are getting frustrated so they can them advocate for themselves to use the calm down corner, the OT devices, a simple sensory device at the desk</a:t>
            </a:r>
          </a:p>
          <a:p>
            <a:r>
              <a:rPr lang="en-US" dirty="0"/>
              <a:t>Ask them if they have recognized other examples of students having a tell they are getting frustrated or upset</a:t>
            </a:r>
          </a:p>
          <a:p>
            <a:r>
              <a:rPr lang="en-US" dirty="0"/>
              <a:t>Calm down techniques that I have used with success at their desks are – sensory stickers or sensory bottles</a:t>
            </a:r>
          </a:p>
        </p:txBody>
      </p:sp>
      <p:sp>
        <p:nvSpPr>
          <p:cNvPr id="4" name="Slide Number Placeholder 3"/>
          <p:cNvSpPr>
            <a:spLocks noGrp="1"/>
          </p:cNvSpPr>
          <p:nvPr>
            <p:ph type="sldNum" sz="quarter" idx="5"/>
          </p:nvPr>
        </p:nvSpPr>
        <p:spPr/>
        <p:txBody>
          <a:bodyPr/>
          <a:lstStyle/>
          <a:p>
            <a:fld id="{5AFD3ABF-7F43-4571-9741-FA83398E6D43}" type="slidenum">
              <a:rPr lang="en-US" smtClean="0"/>
              <a:t>18</a:t>
            </a:fld>
            <a:endParaRPr lang="en-US"/>
          </a:p>
        </p:txBody>
      </p:sp>
    </p:spTree>
    <p:extLst>
      <p:ext uri="{BB962C8B-B14F-4D97-AF65-F5344CB8AC3E}">
        <p14:creationId xmlns:p14="http://schemas.microsoft.com/office/powerpoint/2010/main" val="15175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with my little ones, it take me doing hand over hand with them and touching the strip to remind them it is there to use</a:t>
            </a:r>
          </a:p>
          <a:p>
            <a:r>
              <a:rPr lang="en-US" dirty="0"/>
              <a:t>Sensory bottles – don’t have to be bought, they can be made, all kinds of things can be added to personalize, tutorials all on line</a:t>
            </a:r>
          </a:p>
        </p:txBody>
      </p:sp>
      <p:sp>
        <p:nvSpPr>
          <p:cNvPr id="4" name="Slide Number Placeholder 3"/>
          <p:cNvSpPr>
            <a:spLocks noGrp="1"/>
          </p:cNvSpPr>
          <p:nvPr>
            <p:ph type="sldNum" sz="quarter" idx="5"/>
          </p:nvPr>
        </p:nvSpPr>
        <p:spPr/>
        <p:txBody>
          <a:bodyPr/>
          <a:lstStyle/>
          <a:p>
            <a:fld id="{5AFD3ABF-7F43-4571-9741-FA83398E6D43}" type="slidenum">
              <a:rPr lang="en-US" smtClean="0"/>
              <a:t>19</a:t>
            </a:fld>
            <a:endParaRPr lang="en-US"/>
          </a:p>
        </p:txBody>
      </p:sp>
    </p:spTree>
    <p:extLst>
      <p:ext uri="{BB962C8B-B14F-4D97-AF65-F5344CB8AC3E}">
        <p14:creationId xmlns:p14="http://schemas.microsoft.com/office/powerpoint/2010/main" val="174059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30000" dirty="0"/>
              <a:t>th</a:t>
            </a:r>
            <a:r>
              <a:rPr lang="en-US" dirty="0"/>
              <a:t> grade is the hardest year – and arguably my favorite age to work with. So much attitude yet so much potential</a:t>
            </a:r>
          </a:p>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20</a:t>
            </a:fld>
            <a:endParaRPr lang="en-US"/>
          </a:p>
        </p:txBody>
      </p:sp>
    </p:spTree>
    <p:extLst>
      <p:ext uri="{BB962C8B-B14F-4D97-AF65-F5344CB8AC3E}">
        <p14:creationId xmlns:p14="http://schemas.microsoft.com/office/powerpoint/2010/main" val="253654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22</a:t>
            </a:fld>
            <a:endParaRPr lang="en-US"/>
          </a:p>
        </p:txBody>
      </p:sp>
    </p:spTree>
    <p:extLst>
      <p:ext uri="{BB962C8B-B14F-4D97-AF65-F5344CB8AC3E}">
        <p14:creationId xmlns:p14="http://schemas.microsoft.com/office/powerpoint/2010/main" val="237579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23</a:t>
            </a:fld>
            <a:endParaRPr lang="en-US"/>
          </a:p>
        </p:txBody>
      </p:sp>
    </p:spTree>
    <p:extLst>
      <p:ext uri="{BB962C8B-B14F-4D97-AF65-F5344CB8AC3E}">
        <p14:creationId xmlns:p14="http://schemas.microsoft.com/office/powerpoint/2010/main" val="296821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or digital</a:t>
            </a:r>
          </a:p>
          <a:p>
            <a:r>
              <a:rPr lang="en-US" dirty="0"/>
              <a:t>Edit it to be particular to the student, made the columns to reflect IEP goals</a:t>
            </a:r>
          </a:p>
          <a:p>
            <a:pPr defTabSz="966612"/>
            <a:r>
              <a:rPr lang="en-US" dirty="0"/>
              <a:t>Can be used to help foster responsibility</a:t>
            </a:r>
          </a:p>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24</a:t>
            </a:fld>
            <a:endParaRPr lang="en-US"/>
          </a:p>
        </p:txBody>
      </p:sp>
    </p:spTree>
    <p:extLst>
      <p:ext uri="{BB962C8B-B14F-4D97-AF65-F5344CB8AC3E}">
        <p14:creationId xmlns:p14="http://schemas.microsoft.com/office/powerpoint/2010/main" val="173233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similar to Elementary school, but a few tweaks for age appropriateness </a:t>
            </a:r>
          </a:p>
          <a:p>
            <a:r>
              <a:rPr lang="en-US" dirty="0"/>
              <a:t>Help the entire class – try not to single students out</a:t>
            </a:r>
          </a:p>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25</a:t>
            </a:fld>
            <a:endParaRPr lang="en-US"/>
          </a:p>
        </p:txBody>
      </p:sp>
    </p:spTree>
    <p:extLst>
      <p:ext uri="{BB962C8B-B14F-4D97-AF65-F5344CB8AC3E}">
        <p14:creationId xmlns:p14="http://schemas.microsoft.com/office/powerpoint/2010/main" val="137424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any accommodation, the key is to, as a team come up with an operational definition for the particular student – and then to edit that definition as the need arises</a:t>
            </a:r>
          </a:p>
        </p:txBody>
      </p:sp>
      <p:sp>
        <p:nvSpPr>
          <p:cNvPr id="4" name="Slide Number Placeholder 3"/>
          <p:cNvSpPr>
            <a:spLocks noGrp="1"/>
          </p:cNvSpPr>
          <p:nvPr>
            <p:ph type="sldNum" sz="quarter" idx="5"/>
          </p:nvPr>
        </p:nvSpPr>
        <p:spPr/>
        <p:txBody>
          <a:bodyPr/>
          <a:lstStyle/>
          <a:p>
            <a:fld id="{5AFD3ABF-7F43-4571-9741-FA83398E6D43}" type="slidenum">
              <a:rPr lang="en-US" smtClean="0"/>
              <a:t>27</a:t>
            </a:fld>
            <a:endParaRPr lang="en-US"/>
          </a:p>
        </p:txBody>
      </p:sp>
    </p:spTree>
    <p:extLst>
      <p:ext uri="{BB962C8B-B14F-4D97-AF65-F5344CB8AC3E}">
        <p14:creationId xmlns:p14="http://schemas.microsoft.com/office/powerpoint/2010/main" val="72472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your students automatically know how to use these?</a:t>
            </a:r>
          </a:p>
          <a:p>
            <a:r>
              <a:rPr lang="en-US" dirty="0"/>
              <a:t>Do you have to teach them they are a tool NOT a toy?</a:t>
            </a:r>
          </a:p>
          <a:p>
            <a:r>
              <a:rPr lang="en-US" dirty="0"/>
              <a:t>Typically fidget toys stay in a designated area </a:t>
            </a:r>
          </a:p>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28</a:t>
            </a:fld>
            <a:endParaRPr lang="en-US"/>
          </a:p>
        </p:txBody>
      </p:sp>
    </p:spTree>
    <p:extLst>
      <p:ext uri="{BB962C8B-B14F-4D97-AF65-F5344CB8AC3E}">
        <p14:creationId xmlns:p14="http://schemas.microsoft.com/office/powerpoint/2010/main" val="381552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Alphabet Soup Joke Here</a:t>
            </a:r>
          </a:p>
        </p:txBody>
      </p:sp>
      <p:sp>
        <p:nvSpPr>
          <p:cNvPr id="4" name="Slide Number Placeholder 3"/>
          <p:cNvSpPr>
            <a:spLocks noGrp="1"/>
          </p:cNvSpPr>
          <p:nvPr>
            <p:ph type="sldNum" sz="quarter" idx="5"/>
          </p:nvPr>
        </p:nvSpPr>
        <p:spPr/>
        <p:txBody>
          <a:bodyPr/>
          <a:lstStyle/>
          <a:p>
            <a:fld id="{5AFD3ABF-7F43-4571-9741-FA83398E6D43}" type="slidenum">
              <a:rPr lang="en-US" smtClean="0"/>
              <a:t>3</a:t>
            </a:fld>
            <a:endParaRPr lang="en-US"/>
          </a:p>
        </p:txBody>
      </p:sp>
    </p:spTree>
    <p:extLst>
      <p:ext uri="{BB962C8B-B14F-4D97-AF65-F5344CB8AC3E}">
        <p14:creationId xmlns:p14="http://schemas.microsoft.com/office/powerpoint/2010/main" val="245141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for ES and MS</a:t>
            </a:r>
          </a:p>
        </p:txBody>
      </p:sp>
      <p:sp>
        <p:nvSpPr>
          <p:cNvPr id="4" name="Slide Number Placeholder 3"/>
          <p:cNvSpPr>
            <a:spLocks noGrp="1"/>
          </p:cNvSpPr>
          <p:nvPr>
            <p:ph type="sldNum" sz="quarter" idx="5"/>
          </p:nvPr>
        </p:nvSpPr>
        <p:spPr/>
        <p:txBody>
          <a:bodyPr/>
          <a:lstStyle/>
          <a:p>
            <a:fld id="{5AFD3ABF-7F43-4571-9741-FA83398E6D43}" type="slidenum">
              <a:rPr lang="en-US" smtClean="0"/>
              <a:t>29</a:t>
            </a:fld>
            <a:endParaRPr lang="en-US"/>
          </a:p>
        </p:txBody>
      </p:sp>
    </p:spTree>
    <p:extLst>
      <p:ext uri="{BB962C8B-B14F-4D97-AF65-F5344CB8AC3E}">
        <p14:creationId xmlns:p14="http://schemas.microsoft.com/office/powerpoint/2010/main" val="33669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Bulk will be in Elementary School</a:t>
            </a:r>
          </a:p>
          <a:p>
            <a:r>
              <a:rPr lang="en-US" dirty="0"/>
              <a:t>Just a touch in Middle School, the main strategy that I have seen used successfully</a:t>
            </a:r>
          </a:p>
          <a:p>
            <a:r>
              <a:rPr lang="en-US" dirty="0"/>
              <a:t>Some Accommodations that will help our students who are struggling socially and/or emotionally within the classroom</a:t>
            </a:r>
          </a:p>
        </p:txBody>
      </p:sp>
      <p:sp>
        <p:nvSpPr>
          <p:cNvPr id="4" name="Slide Number Placeholder 3"/>
          <p:cNvSpPr>
            <a:spLocks noGrp="1"/>
          </p:cNvSpPr>
          <p:nvPr>
            <p:ph type="sldNum" sz="quarter" idx="5"/>
          </p:nvPr>
        </p:nvSpPr>
        <p:spPr/>
        <p:txBody>
          <a:bodyPr/>
          <a:lstStyle/>
          <a:p>
            <a:fld id="{5AFD3ABF-7F43-4571-9741-FA83398E6D43}" type="slidenum">
              <a:rPr lang="en-US" smtClean="0"/>
              <a:t>4</a:t>
            </a:fld>
            <a:endParaRPr lang="en-US"/>
          </a:p>
        </p:txBody>
      </p:sp>
    </p:spTree>
    <p:extLst>
      <p:ext uri="{BB962C8B-B14F-4D97-AF65-F5344CB8AC3E}">
        <p14:creationId xmlns:p14="http://schemas.microsoft.com/office/powerpoint/2010/main" val="109491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Colors – most students associate some type of color with emotion whether that be a program that they have been taught before, or from seeing a movie where emotions are a particular color</a:t>
            </a:r>
          </a:p>
          <a:p>
            <a:r>
              <a:rPr lang="en-US" dirty="0"/>
              <a:t>Start with your basic colors, Talk about the feelings associated with each of those colors. If your school uses something that already talks about colors and emotions then stay on track with them. </a:t>
            </a:r>
          </a:p>
          <a:p>
            <a:r>
              <a:rPr lang="en-US" dirty="0"/>
              <a:t>As you get to know and learn your kids, give them more freedom – when we let students have the freedom to pick their colors, they have more buy in with the group</a:t>
            </a:r>
          </a:p>
          <a:p>
            <a:r>
              <a:rPr lang="en-US" dirty="0"/>
              <a:t>We all have those students that will keep us on our toes and tell us rainbow </a:t>
            </a:r>
          </a:p>
          <a:p>
            <a:r>
              <a:rPr lang="en-US" dirty="0"/>
              <a:t>After students color their square for the day, go around the table and have them tell the group what color they are, the feeling associated with it, and why they have that feel, “I’m blue today, because I’m sad, because I miss my mom.” “I’m rainbow, because I’m feeling all mixed up. Pick one color you feel and tell me. Pink, because my mom loves me.” “I’m purple, it’s my favorite color, and I’m happy and purple makes me happy.”</a:t>
            </a:r>
          </a:p>
          <a:p>
            <a:r>
              <a:rPr lang="en-US" dirty="0"/>
              <a:t>As we are going around the table, this often opens up other smaller more natural teachable moments, such as turn taking and not interrupting others</a:t>
            </a:r>
          </a:p>
        </p:txBody>
      </p:sp>
      <p:sp>
        <p:nvSpPr>
          <p:cNvPr id="4" name="Slide Number Placeholder 3"/>
          <p:cNvSpPr>
            <a:spLocks noGrp="1"/>
          </p:cNvSpPr>
          <p:nvPr>
            <p:ph type="sldNum" sz="quarter" idx="5"/>
          </p:nvPr>
        </p:nvSpPr>
        <p:spPr/>
        <p:txBody>
          <a:bodyPr/>
          <a:lstStyle/>
          <a:p>
            <a:fld id="{5AFD3ABF-7F43-4571-9741-FA83398E6D43}" type="slidenum">
              <a:rPr lang="en-US" smtClean="0"/>
              <a:t>9</a:t>
            </a:fld>
            <a:endParaRPr lang="en-US"/>
          </a:p>
        </p:txBody>
      </p:sp>
    </p:spTree>
    <p:extLst>
      <p:ext uri="{BB962C8B-B14F-4D97-AF65-F5344CB8AC3E}">
        <p14:creationId xmlns:p14="http://schemas.microsoft.com/office/powerpoint/2010/main" val="337907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these colors, give me a feeling that you could uniquely associate with one of the colors</a:t>
            </a:r>
          </a:p>
        </p:txBody>
      </p:sp>
      <p:sp>
        <p:nvSpPr>
          <p:cNvPr id="4" name="Slide Number Placeholder 3"/>
          <p:cNvSpPr>
            <a:spLocks noGrp="1"/>
          </p:cNvSpPr>
          <p:nvPr>
            <p:ph type="sldNum" sz="quarter" idx="5"/>
          </p:nvPr>
        </p:nvSpPr>
        <p:spPr/>
        <p:txBody>
          <a:bodyPr/>
          <a:lstStyle/>
          <a:p>
            <a:fld id="{5AFD3ABF-7F43-4571-9741-FA83398E6D43}" type="slidenum">
              <a:rPr lang="en-US" smtClean="0"/>
              <a:t>10</a:t>
            </a:fld>
            <a:endParaRPr lang="en-US"/>
          </a:p>
        </p:txBody>
      </p:sp>
    </p:spTree>
    <p:extLst>
      <p:ext uri="{BB962C8B-B14F-4D97-AF65-F5344CB8AC3E}">
        <p14:creationId xmlns:p14="http://schemas.microsoft.com/office/powerpoint/2010/main" val="315894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encourage all of you to take a calendar with you and fill it out for the rest of the month. I </a:t>
            </a:r>
            <a:r>
              <a:rPr lang="en-US" dirty="0" err="1"/>
              <a:t>fyou</a:t>
            </a:r>
            <a:r>
              <a:rPr lang="en-US" dirty="0"/>
              <a:t> recognize how you are felling each morning, what could you change to make the day better?</a:t>
            </a:r>
          </a:p>
        </p:txBody>
      </p:sp>
      <p:sp>
        <p:nvSpPr>
          <p:cNvPr id="4" name="Slide Number Placeholder 3"/>
          <p:cNvSpPr>
            <a:spLocks noGrp="1"/>
          </p:cNvSpPr>
          <p:nvPr>
            <p:ph type="sldNum" sz="quarter" idx="5"/>
          </p:nvPr>
        </p:nvSpPr>
        <p:spPr/>
        <p:txBody>
          <a:bodyPr/>
          <a:lstStyle/>
          <a:p>
            <a:fld id="{5AFD3ABF-7F43-4571-9741-FA83398E6D43}" type="slidenum">
              <a:rPr lang="en-US" smtClean="0"/>
              <a:t>11</a:t>
            </a:fld>
            <a:endParaRPr lang="en-US"/>
          </a:p>
        </p:txBody>
      </p:sp>
    </p:spTree>
    <p:extLst>
      <p:ext uri="{BB962C8B-B14F-4D97-AF65-F5344CB8AC3E}">
        <p14:creationId xmlns:p14="http://schemas.microsoft.com/office/powerpoint/2010/main" val="64329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the same one all week</a:t>
            </a:r>
          </a:p>
          <a:p>
            <a:r>
              <a:rPr lang="en-US" dirty="0"/>
              <a:t>Make sure that it is something the students are relating to. You can find clips from shows that are relevant to the students. You can find books that have characters the students enjoy</a:t>
            </a:r>
          </a:p>
        </p:txBody>
      </p:sp>
      <p:sp>
        <p:nvSpPr>
          <p:cNvPr id="4" name="Slide Number Placeholder 3"/>
          <p:cNvSpPr>
            <a:spLocks noGrp="1"/>
          </p:cNvSpPr>
          <p:nvPr>
            <p:ph type="sldNum" sz="quarter" idx="5"/>
          </p:nvPr>
        </p:nvSpPr>
        <p:spPr/>
        <p:txBody>
          <a:bodyPr/>
          <a:lstStyle/>
          <a:p>
            <a:fld id="{5AFD3ABF-7F43-4571-9741-FA83398E6D43}" type="slidenum">
              <a:rPr lang="en-US" smtClean="0"/>
              <a:t>12</a:t>
            </a:fld>
            <a:endParaRPr lang="en-US"/>
          </a:p>
        </p:txBody>
      </p:sp>
    </p:spTree>
    <p:extLst>
      <p:ext uri="{BB962C8B-B14F-4D97-AF65-F5344CB8AC3E}">
        <p14:creationId xmlns:p14="http://schemas.microsoft.com/office/powerpoint/2010/main" val="212395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Extrinsic Motivator – sometimes I need one myself, if I finish this part of my IEP, then I can read a chapter in my book. </a:t>
            </a:r>
          </a:p>
          <a:p>
            <a:r>
              <a:rPr lang="en-US" dirty="0"/>
              <a:t>Taped on my wall, at the end of every group time they were with me, smiley each time if they earned it</a:t>
            </a:r>
          </a:p>
          <a:p>
            <a:r>
              <a:rPr lang="en-US" dirty="0"/>
              <a:t>Asked Were you responsible, were you respectful, were you ready to learn?</a:t>
            </a:r>
          </a:p>
          <a:p>
            <a:r>
              <a:rPr lang="en-US" dirty="0"/>
              <a:t>If not spoke very briefly about what was wrong and/or what could have been done differently</a:t>
            </a:r>
          </a:p>
          <a:p>
            <a:r>
              <a:rPr lang="en-US" dirty="0"/>
              <a:t>If they forgot smiley or wrote it on someone else’s chart, they didn’t get it</a:t>
            </a:r>
          </a:p>
          <a:p>
            <a:r>
              <a:rPr lang="en-US" dirty="0"/>
              <a:t>Teaches decision making, responsibility, saving, empathy (donating to a friend)</a:t>
            </a:r>
          </a:p>
          <a:p>
            <a:r>
              <a:rPr lang="en-US" dirty="0"/>
              <a:t>Treasure levels: 5, 10, 15</a:t>
            </a:r>
          </a:p>
          <a:p>
            <a:r>
              <a:rPr lang="en-US" dirty="0"/>
              <a:t>Buy any day, as long as it was asked for appropriately and not in the middle of lesson</a:t>
            </a:r>
          </a:p>
          <a:p>
            <a:endParaRPr lang="en-US" dirty="0"/>
          </a:p>
        </p:txBody>
      </p:sp>
      <p:sp>
        <p:nvSpPr>
          <p:cNvPr id="4" name="Slide Number Placeholder 3"/>
          <p:cNvSpPr>
            <a:spLocks noGrp="1"/>
          </p:cNvSpPr>
          <p:nvPr>
            <p:ph type="sldNum" sz="quarter" idx="5"/>
          </p:nvPr>
        </p:nvSpPr>
        <p:spPr/>
        <p:txBody>
          <a:bodyPr/>
          <a:lstStyle/>
          <a:p>
            <a:fld id="{5AFD3ABF-7F43-4571-9741-FA83398E6D43}" type="slidenum">
              <a:rPr lang="en-US" smtClean="0"/>
              <a:t>14</a:t>
            </a:fld>
            <a:endParaRPr lang="en-US"/>
          </a:p>
        </p:txBody>
      </p:sp>
    </p:spTree>
    <p:extLst>
      <p:ext uri="{BB962C8B-B14F-4D97-AF65-F5344CB8AC3E}">
        <p14:creationId xmlns:p14="http://schemas.microsoft.com/office/powerpoint/2010/main" val="362489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times, we will know perfectly well how a particular student’s day went, but we need to make sure to let them have a voice. </a:t>
            </a:r>
          </a:p>
          <a:p>
            <a:r>
              <a:rPr lang="en-US" dirty="0"/>
              <a:t>If they give you an answer that may not be the most truthful then you can always follow up with a questions like “Did you have anything that frustrated you?” or “Was there something you were upset about today?”</a:t>
            </a:r>
          </a:p>
          <a:p>
            <a:r>
              <a:rPr lang="en-US" dirty="0"/>
              <a:t>Always participate, and be truthful to an extent. </a:t>
            </a:r>
          </a:p>
        </p:txBody>
      </p:sp>
      <p:sp>
        <p:nvSpPr>
          <p:cNvPr id="4" name="Slide Number Placeholder 3"/>
          <p:cNvSpPr>
            <a:spLocks noGrp="1"/>
          </p:cNvSpPr>
          <p:nvPr>
            <p:ph type="sldNum" sz="quarter" idx="5"/>
          </p:nvPr>
        </p:nvSpPr>
        <p:spPr/>
        <p:txBody>
          <a:bodyPr/>
          <a:lstStyle/>
          <a:p>
            <a:fld id="{5AFD3ABF-7F43-4571-9741-FA83398E6D43}" type="slidenum">
              <a:rPr lang="en-US" smtClean="0"/>
              <a:t>15</a:t>
            </a:fld>
            <a:endParaRPr lang="en-US"/>
          </a:p>
        </p:txBody>
      </p:sp>
    </p:spTree>
    <p:extLst>
      <p:ext uri="{BB962C8B-B14F-4D97-AF65-F5344CB8AC3E}">
        <p14:creationId xmlns:p14="http://schemas.microsoft.com/office/powerpoint/2010/main" val="27389073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7153FD-2656-4615-872F-410D0FD40C65}"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8C9E2ED8-FC2B-494F-8D8E-A5ADAA92A430}" type="slidenum">
              <a:rPr lang="en-US" smtClean="0"/>
              <a:t>‹#›</a:t>
            </a:fld>
            <a:endParaRPr lang="en-US"/>
          </a:p>
        </p:txBody>
      </p:sp>
    </p:spTree>
    <p:extLst>
      <p:ext uri="{BB962C8B-B14F-4D97-AF65-F5344CB8AC3E}">
        <p14:creationId xmlns:p14="http://schemas.microsoft.com/office/powerpoint/2010/main" val="373676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153FD-2656-4615-872F-410D0FD40C65}"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401739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153FD-2656-4615-872F-410D0FD40C65}"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401867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153FD-2656-4615-872F-410D0FD40C65}"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10748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87153FD-2656-4615-872F-410D0FD40C65}" type="datetimeFigureOut">
              <a:rPr lang="en-US" smtClean="0"/>
              <a:t>11/14/2023</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9E2ED8-FC2B-494F-8D8E-A5ADAA92A430}" type="slidenum">
              <a:rPr lang="en-US" smtClean="0"/>
              <a:t>‹#›</a:t>
            </a:fld>
            <a:endParaRPr lang="en-US"/>
          </a:p>
        </p:txBody>
      </p:sp>
    </p:spTree>
    <p:extLst>
      <p:ext uri="{BB962C8B-B14F-4D97-AF65-F5344CB8AC3E}">
        <p14:creationId xmlns:p14="http://schemas.microsoft.com/office/powerpoint/2010/main" val="345172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7153FD-2656-4615-872F-410D0FD40C65}"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239520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7153FD-2656-4615-872F-410D0FD40C65}"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365705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7153FD-2656-4615-872F-410D0FD40C65}"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259063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153FD-2656-4615-872F-410D0FD40C65}"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6445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7153FD-2656-4615-872F-410D0FD40C65}"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410924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587153FD-2656-4615-872F-410D0FD40C65}" type="datetimeFigureOut">
              <a:rPr lang="en-US" smtClean="0"/>
              <a:t>11/14/2023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9E2ED8-FC2B-494F-8D8E-A5ADAA92A430}" type="slidenum">
              <a:rPr lang="en-US" smtClean="0"/>
              <a:t>‹#›</a:t>
            </a:fld>
            <a:endParaRPr lang="en-US"/>
          </a:p>
        </p:txBody>
      </p:sp>
    </p:spTree>
    <p:extLst>
      <p:ext uri="{BB962C8B-B14F-4D97-AF65-F5344CB8AC3E}">
        <p14:creationId xmlns:p14="http://schemas.microsoft.com/office/powerpoint/2010/main" val="14059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587153FD-2656-4615-872F-410D0FD40C65}" type="datetimeFigureOut">
              <a:rPr lang="en-US" smtClean="0"/>
              <a:t>11/14/2023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9E2ED8-FC2B-494F-8D8E-A5ADAA92A430}" type="slidenum">
              <a:rPr lang="en-US" smtClean="0"/>
              <a:t>‹#›</a:t>
            </a:fld>
            <a:endParaRPr lang="en-US"/>
          </a:p>
        </p:txBody>
      </p:sp>
    </p:spTree>
    <p:extLst>
      <p:ext uri="{BB962C8B-B14F-4D97-AF65-F5344CB8AC3E}">
        <p14:creationId xmlns:p14="http://schemas.microsoft.com/office/powerpoint/2010/main" val="2239611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customXml" Target="../ink/ink4.xml"/><Relationship Id="rId21" Type="http://schemas.openxmlformats.org/officeDocument/2006/relationships/customXml" Target="../ink/ink13.xml"/><Relationship Id="rId34" Type="http://schemas.openxmlformats.org/officeDocument/2006/relationships/image" Target="../media/image23.png"/><Relationship Id="rId7" Type="http://schemas.openxmlformats.org/officeDocument/2006/relationships/customXml" Target="../ink/ink6.xml"/><Relationship Id="rId12" Type="http://schemas.openxmlformats.org/officeDocument/2006/relationships/image" Target="../media/image12.png"/><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customXml" Target="../ink/ink17.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customXml" Target="../ink/ink8.xml"/><Relationship Id="rId24" Type="http://schemas.openxmlformats.org/officeDocument/2006/relationships/image" Target="../media/image18.png"/><Relationship Id="rId32" Type="http://schemas.openxmlformats.org/officeDocument/2006/relationships/image" Target="../media/image22.png"/><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customXml" Target="../ink/ink12.xml"/><Relationship Id="rId31" Type="http://schemas.openxmlformats.org/officeDocument/2006/relationships/customXml" Target="../ink/ink18.xml"/><Relationship Id="rId4" Type="http://schemas.openxmlformats.org/officeDocument/2006/relationships/image" Target="../media/image80.png"/><Relationship Id="rId9" Type="http://schemas.openxmlformats.org/officeDocument/2006/relationships/customXml" Target="../ink/ink7.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6.xml"/><Relationship Id="rId30" Type="http://schemas.openxmlformats.org/officeDocument/2006/relationships/image" Target="../media/image21.png"/><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25.xml"/><Relationship Id="rId18" Type="http://schemas.openxmlformats.org/officeDocument/2006/relationships/image" Target="../media/image31.png"/><Relationship Id="rId26" Type="http://schemas.openxmlformats.org/officeDocument/2006/relationships/image" Target="../media/image35.png"/><Relationship Id="rId3" Type="http://schemas.openxmlformats.org/officeDocument/2006/relationships/customXml" Target="../ink/ink20.xml"/><Relationship Id="rId21" Type="http://schemas.openxmlformats.org/officeDocument/2006/relationships/customXml" Target="../ink/ink29.xml"/><Relationship Id="rId7" Type="http://schemas.openxmlformats.org/officeDocument/2006/relationships/customXml" Target="../ink/ink22.xml"/><Relationship Id="rId12" Type="http://schemas.openxmlformats.org/officeDocument/2006/relationships/image" Target="../media/image28.png"/><Relationship Id="rId17" Type="http://schemas.openxmlformats.org/officeDocument/2006/relationships/customXml" Target="../ink/ink27.xml"/><Relationship Id="rId25" Type="http://schemas.openxmlformats.org/officeDocument/2006/relationships/customXml" Target="../ink/ink31.xml"/><Relationship Id="rId2" Type="http://schemas.openxmlformats.org/officeDocument/2006/relationships/notesSlide" Target="../notesSlides/notesSlide10.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customXml" Target="../ink/ink24.xml"/><Relationship Id="rId24" Type="http://schemas.openxmlformats.org/officeDocument/2006/relationships/image" Target="../media/image34.png"/><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10" Type="http://schemas.openxmlformats.org/officeDocument/2006/relationships/image" Target="../media/image27.png"/><Relationship Id="rId19" Type="http://schemas.openxmlformats.org/officeDocument/2006/relationships/customXml" Target="../ink/ink28.xml"/><Relationship Id="rId4" Type="http://schemas.openxmlformats.org/officeDocument/2006/relationships/image" Target="../media/image24.png"/><Relationship Id="rId9" Type="http://schemas.openxmlformats.org/officeDocument/2006/relationships/customXml" Target="../ink/ink23.xml"/><Relationship Id="rId14" Type="http://schemas.openxmlformats.org/officeDocument/2006/relationships/image" Target="../media/image29.png"/><Relationship Id="rId22"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7943-02E1-42BE-912D-64A6ED6DF502}"/>
              </a:ext>
            </a:extLst>
          </p:cNvPr>
          <p:cNvSpPr>
            <a:spLocks noGrp="1"/>
          </p:cNvSpPr>
          <p:nvPr>
            <p:ph type="ctrTitle"/>
          </p:nvPr>
        </p:nvSpPr>
        <p:spPr/>
        <p:txBody>
          <a:bodyPr/>
          <a:lstStyle/>
          <a:p>
            <a:r>
              <a:rPr lang="en-US" dirty="0"/>
              <a:t>Supporting Student Socially and Emotionally</a:t>
            </a:r>
          </a:p>
        </p:txBody>
      </p:sp>
      <p:sp>
        <p:nvSpPr>
          <p:cNvPr id="3" name="Subtitle 2">
            <a:extLst>
              <a:ext uri="{FF2B5EF4-FFF2-40B4-BE49-F238E27FC236}">
                <a16:creationId xmlns:a16="http://schemas.microsoft.com/office/drawing/2014/main" id="{71F84D5B-46D6-4C7D-97E3-764D12EF6AE3}"/>
              </a:ext>
            </a:extLst>
          </p:cNvPr>
          <p:cNvSpPr>
            <a:spLocks noGrp="1"/>
          </p:cNvSpPr>
          <p:nvPr>
            <p:ph type="subTitle" idx="1"/>
          </p:nvPr>
        </p:nvSpPr>
        <p:spPr/>
        <p:txBody>
          <a:bodyPr>
            <a:normAutofit fontScale="92500" lnSpcReduction="20000"/>
          </a:bodyPr>
          <a:lstStyle/>
          <a:p>
            <a:r>
              <a:rPr lang="en-US" sz="4400" dirty="0"/>
              <a:t>Courtney Lee, </a:t>
            </a:r>
            <a:r>
              <a:rPr lang="en-US" sz="4400" dirty="0" err="1"/>
              <a:t>Ed.S</a:t>
            </a:r>
            <a:r>
              <a:rPr lang="en-US" sz="4400" dirty="0"/>
              <a:t>., Special Education Teacher</a:t>
            </a:r>
          </a:p>
        </p:txBody>
      </p:sp>
    </p:spTree>
    <p:extLst>
      <p:ext uri="{BB962C8B-B14F-4D97-AF65-F5344CB8AC3E}">
        <p14:creationId xmlns:p14="http://schemas.microsoft.com/office/powerpoint/2010/main" val="145502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72479379-77A1-4021-B5EE-388A22DF5D99}"/>
                  </a:ext>
                </a:extLst>
              </p14:cNvPr>
              <p14:cNvContentPartPr/>
              <p14:nvPr/>
            </p14:nvContentPartPr>
            <p14:xfrm>
              <a:off x="481661" y="-485454"/>
              <a:ext cx="10100880" cy="7603292"/>
            </p14:xfrm>
          </p:contentPart>
        </mc:Choice>
        <mc:Fallback xmlns="">
          <p:pic>
            <p:nvPicPr>
              <p:cNvPr id="14" name="Ink 13">
                <a:extLst>
                  <a:ext uri="{FF2B5EF4-FFF2-40B4-BE49-F238E27FC236}">
                    <a16:creationId xmlns:a16="http://schemas.microsoft.com/office/drawing/2014/main" id="{72479379-77A1-4021-B5EE-388A22DF5D99}"/>
                  </a:ext>
                </a:extLst>
              </p:cNvPr>
              <p:cNvPicPr/>
              <p:nvPr/>
            </p:nvPicPr>
            <p:blipFill>
              <a:blip r:embed="rId4"/>
              <a:stretch>
                <a:fillRect/>
              </a:stretch>
            </p:blipFill>
            <p:spPr>
              <a:xfrm>
                <a:off x="418663" y="-548455"/>
                <a:ext cx="10226516" cy="772893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5" name="Ink 14">
                <a:extLst>
                  <a:ext uri="{FF2B5EF4-FFF2-40B4-BE49-F238E27FC236}">
                    <a16:creationId xmlns:a16="http://schemas.microsoft.com/office/drawing/2014/main" id="{91D3506F-6AD6-4C9F-81DD-93D3DEB7BEC6}"/>
                  </a:ext>
                </a:extLst>
              </p14:cNvPr>
              <p14:cNvContentPartPr/>
              <p14:nvPr/>
            </p14:nvContentPartPr>
            <p14:xfrm>
              <a:off x="9112661" y="-121134"/>
              <a:ext cx="2846880" cy="6527520"/>
            </p14:xfrm>
          </p:contentPart>
        </mc:Choice>
        <mc:Fallback xmlns="">
          <p:pic>
            <p:nvPicPr>
              <p:cNvPr id="15" name="Ink 14">
                <a:extLst>
                  <a:ext uri="{FF2B5EF4-FFF2-40B4-BE49-F238E27FC236}">
                    <a16:creationId xmlns:a16="http://schemas.microsoft.com/office/drawing/2014/main" id="{91D3506F-6AD6-4C9F-81DD-93D3DEB7BEC6}"/>
                  </a:ext>
                </a:extLst>
              </p:cNvPr>
              <p:cNvPicPr/>
              <p:nvPr/>
            </p:nvPicPr>
            <p:blipFill>
              <a:blip r:embed="rId6"/>
              <a:stretch>
                <a:fillRect/>
              </a:stretch>
            </p:blipFill>
            <p:spPr>
              <a:xfrm>
                <a:off x="9050021" y="-183774"/>
                <a:ext cx="2972520" cy="6653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Ink 15">
                <a:extLst>
                  <a:ext uri="{FF2B5EF4-FFF2-40B4-BE49-F238E27FC236}">
                    <a16:creationId xmlns:a16="http://schemas.microsoft.com/office/drawing/2014/main" id="{816F961E-6870-42D9-B816-935E11E4F74A}"/>
                  </a:ext>
                </a:extLst>
              </p14:cNvPr>
              <p14:cNvContentPartPr/>
              <p14:nvPr/>
            </p14:nvContentPartPr>
            <p14:xfrm>
              <a:off x="-302059" y="2149026"/>
              <a:ext cx="360" cy="360"/>
            </p14:xfrm>
          </p:contentPart>
        </mc:Choice>
        <mc:Fallback xmlns="">
          <p:pic>
            <p:nvPicPr>
              <p:cNvPr id="16" name="Ink 15">
                <a:extLst>
                  <a:ext uri="{FF2B5EF4-FFF2-40B4-BE49-F238E27FC236}">
                    <a16:creationId xmlns:a16="http://schemas.microsoft.com/office/drawing/2014/main" id="{816F961E-6870-42D9-B816-935E11E4F74A}"/>
                  </a:ext>
                </a:extLst>
              </p:cNvPr>
              <p:cNvPicPr/>
              <p:nvPr/>
            </p:nvPicPr>
            <p:blipFill>
              <a:blip r:embed="rId8"/>
              <a:stretch>
                <a:fillRect/>
              </a:stretch>
            </p:blipFill>
            <p:spPr>
              <a:xfrm>
                <a:off x="-364699" y="2086386"/>
                <a:ext cx="126000" cy="126000"/>
              </a:xfrm>
              <a:prstGeom prst="rect">
                <a:avLst/>
              </a:prstGeom>
            </p:spPr>
          </p:pic>
        </mc:Fallback>
      </mc:AlternateContent>
    </p:spTree>
    <p:extLst>
      <p:ext uri="{BB962C8B-B14F-4D97-AF65-F5344CB8AC3E}">
        <p14:creationId xmlns:p14="http://schemas.microsoft.com/office/powerpoint/2010/main" val="13886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B310F05-0B25-4BCB-B982-938726C7E5B5}"/>
              </a:ext>
            </a:extLst>
          </p:cNvPr>
          <p:cNvGraphicFramePr>
            <a:graphicFrameLocks noGrp="1"/>
          </p:cNvGraphicFramePr>
          <p:nvPr>
            <p:extLst>
              <p:ext uri="{D42A27DB-BD31-4B8C-83A1-F6EECF244321}">
                <p14:modId xmlns:p14="http://schemas.microsoft.com/office/powerpoint/2010/main" val="3229265029"/>
              </p:ext>
            </p:extLst>
          </p:nvPr>
        </p:nvGraphicFramePr>
        <p:xfrm>
          <a:off x="341194" y="941697"/>
          <a:ext cx="11682482" cy="5741612"/>
        </p:xfrm>
        <a:graphic>
          <a:graphicData uri="http://schemas.openxmlformats.org/drawingml/2006/table">
            <a:tbl>
              <a:tblPr firstRow="1" bandRow="1">
                <a:tableStyleId>{3B4B98B0-60AC-42C2-AFA5-B58CD77FA1E5}</a:tableStyleId>
              </a:tblPr>
              <a:tblGrid>
                <a:gridCol w="1668926">
                  <a:extLst>
                    <a:ext uri="{9D8B030D-6E8A-4147-A177-3AD203B41FA5}">
                      <a16:colId xmlns:a16="http://schemas.microsoft.com/office/drawing/2014/main" val="4085377296"/>
                    </a:ext>
                  </a:extLst>
                </a:gridCol>
                <a:gridCol w="1668926">
                  <a:extLst>
                    <a:ext uri="{9D8B030D-6E8A-4147-A177-3AD203B41FA5}">
                      <a16:colId xmlns:a16="http://schemas.microsoft.com/office/drawing/2014/main" val="3268307445"/>
                    </a:ext>
                  </a:extLst>
                </a:gridCol>
                <a:gridCol w="1668926">
                  <a:extLst>
                    <a:ext uri="{9D8B030D-6E8A-4147-A177-3AD203B41FA5}">
                      <a16:colId xmlns:a16="http://schemas.microsoft.com/office/drawing/2014/main" val="370087559"/>
                    </a:ext>
                  </a:extLst>
                </a:gridCol>
                <a:gridCol w="1668926">
                  <a:extLst>
                    <a:ext uri="{9D8B030D-6E8A-4147-A177-3AD203B41FA5}">
                      <a16:colId xmlns:a16="http://schemas.microsoft.com/office/drawing/2014/main" val="3586217165"/>
                    </a:ext>
                  </a:extLst>
                </a:gridCol>
                <a:gridCol w="1668926">
                  <a:extLst>
                    <a:ext uri="{9D8B030D-6E8A-4147-A177-3AD203B41FA5}">
                      <a16:colId xmlns:a16="http://schemas.microsoft.com/office/drawing/2014/main" val="1590394146"/>
                    </a:ext>
                  </a:extLst>
                </a:gridCol>
                <a:gridCol w="1668926">
                  <a:extLst>
                    <a:ext uri="{9D8B030D-6E8A-4147-A177-3AD203B41FA5}">
                      <a16:colId xmlns:a16="http://schemas.microsoft.com/office/drawing/2014/main" val="1933837505"/>
                    </a:ext>
                  </a:extLst>
                </a:gridCol>
                <a:gridCol w="1668926">
                  <a:extLst>
                    <a:ext uri="{9D8B030D-6E8A-4147-A177-3AD203B41FA5}">
                      <a16:colId xmlns:a16="http://schemas.microsoft.com/office/drawing/2014/main" val="3756544829"/>
                    </a:ext>
                  </a:extLst>
                </a:gridCol>
              </a:tblGrid>
              <a:tr h="1138223">
                <a:tc>
                  <a:txBody>
                    <a:bodyPr/>
                    <a:lstStyle/>
                    <a:p>
                      <a:pPr algn="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3311645"/>
                  </a:ext>
                </a:extLst>
              </a:tr>
              <a:tr h="1138223">
                <a:tc>
                  <a:txBody>
                    <a:bodyPr/>
                    <a:lstStyle/>
                    <a:p>
                      <a:pPr algn="r"/>
                      <a:r>
                        <a:rPr lang="en-US" sz="2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085746"/>
                  </a:ext>
                </a:extLst>
              </a:tr>
              <a:tr h="1138223">
                <a:tc>
                  <a:txBody>
                    <a:bodyPr/>
                    <a:lstStyle/>
                    <a:p>
                      <a:pPr algn="r"/>
                      <a:r>
                        <a:rPr lang="en-US" sz="2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170727"/>
                  </a:ext>
                </a:extLst>
              </a:tr>
              <a:tr h="1138223">
                <a:tc>
                  <a:txBody>
                    <a:bodyPr/>
                    <a:lstStyle/>
                    <a:p>
                      <a:pPr algn="r"/>
                      <a:r>
                        <a:rPr lang="en-US" sz="24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082499"/>
                  </a:ext>
                </a:extLst>
              </a:tr>
              <a:tr h="1138223">
                <a:tc>
                  <a:txBody>
                    <a:bodyPr/>
                    <a:lstStyle/>
                    <a:p>
                      <a:pPr algn="l"/>
                      <a:r>
                        <a:rPr lang="en-US" sz="2400" dirty="0"/>
                        <a:t>24</a:t>
                      </a:r>
                    </a:p>
                    <a:p>
                      <a:pPr algn="l"/>
                      <a:endParaRPr lang="en-US" sz="2400" dirty="0"/>
                    </a:p>
                    <a:p>
                      <a:pPr algn="l"/>
                      <a:r>
                        <a:rPr lang="en-US" sz="2400" dirty="0"/>
                        <a:t>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764520"/>
                  </a:ext>
                </a:extLst>
              </a:tr>
            </a:tbl>
          </a:graphicData>
        </a:graphic>
      </p:graphicFrame>
      <p:sp>
        <p:nvSpPr>
          <p:cNvPr id="5" name="Rectangle: Rounded Corners 4">
            <a:extLst>
              <a:ext uri="{FF2B5EF4-FFF2-40B4-BE49-F238E27FC236}">
                <a16:creationId xmlns:a16="http://schemas.microsoft.com/office/drawing/2014/main" id="{2DBD4EED-FB0C-4FDD-AE3F-E0AF76B63D10}"/>
              </a:ext>
            </a:extLst>
          </p:cNvPr>
          <p:cNvSpPr/>
          <p:nvPr/>
        </p:nvSpPr>
        <p:spPr>
          <a:xfrm>
            <a:off x="1897039" y="177421"/>
            <a:ext cx="8325134" cy="61414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800" dirty="0">
                <a:latin typeface="Ink Free" panose="03080402000500000000" pitchFamily="66" charset="0"/>
              </a:rPr>
              <a:t>December 2023</a:t>
            </a:r>
          </a:p>
        </p:txBody>
      </p:sp>
      <p:cxnSp>
        <p:nvCxnSpPr>
          <p:cNvPr id="8" name="Straight Connector 7">
            <a:extLst>
              <a:ext uri="{FF2B5EF4-FFF2-40B4-BE49-F238E27FC236}">
                <a16:creationId xmlns:a16="http://schemas.microsoft.com/office/drawing/2014/main" id="{64A8DC91-88EA-40EA-830A-5AC2DDC3BC26}"/>
              </a:ext>
            </a:extLst>
          </p:cNvPr>
          <p:cNvCxnSpPr>
            <a:cxnSpLocks/>
          </p:cNvCxnSpPr>
          <p:nvPr/>
        </p:nvCxnSpPr>
        <p:spPr>
          <a:xfrm flipV="1">
            <a:off x="341194" y="5527343"/>
            <a:ext cx="1651379" cy="11054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0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BB90-C00E-4CDF-9E3D-B9B117609F8F}"/>
              </a:ext>
            </a:extLst>
          </p:cNvPr>
          <p:cNvSpPr>
            <a:spLocks noGrp="1"/>
          </p:cNvSpPr>
          <p:nvPr>
            <p:ph type="title"/>
          </p:nvPr>
        </p:nvSpPr>
        <p:spPr>
          <a:xfrm>
            <a:off x="0" y="0"/>
            <a:ext cx="12192000" cy="1609344"/>
          </a:xfrm>
        </p:spPr>
        <p:txBody>
          <a:bodyPr>
            <a:normAutofit/>
          </a:bodyPr>
          <a:lstStyle/>
          <a:p>
            <a:r>
              <a:rPr lang="en-US" sz="5200" dirty="0"/>
              <a:t>Weekly Book/Social Story/Video Clip</a:t>
            </a:r>
          </a:p>
        </p:txBody>
      </p:sp>
      <p:sp>
        <p:nvSpPr>
          <p:cNvPr id="3" name="Content Placeholder 2">
            <a:extLst>
              <a:ext uri="{FF2B5EF4-FFF2-40B4-BE49-F238E27FC236}">
                <a16:creationId xmlns:a16="http://schemas.microsoft.com/office/drawing/2014/main" id="{81268212-60C6-45E3-88E6-C6C1C74A3003}"/>
              </a:ext>
            </a:extLst>
          </p:cNvPr>
          <p:cNvSpPr>
            <a:spLocks noGrp="1"/>
          </p:cNvSpPr>
          <p:nvPr>
            <p:ph idx="1"/>
          </p:nvPr>
        </p:nvSpPr>
        <p:spPr>
          <a:xfrm>
            <a:off x="1066800" y="1609344"/>
            <a:ext cx="10058400" cy="4606938"/>
          </a:xfrm>
        </p:spPr>
        <p:txBody>
          <a:bodyPr>
            <a:normAutofit lnSpcReduction="10000"/>
          </a:bodyPr>
          <a:lstStyle/>
          <a:p>
            <a:r>
              <a:rPr lang="en-US" sz="4000" dirty="0"/>
              <a:t>Day 1 – Watch Clip or Read Book</a:t>
            </a:r>
          </a:p>
          <a:p>
            <a:r>
              <a:rPr lang="en-US" sz="4000" dirty="0"/>
              <a:t>Day 2 – Talk about the main message in the clip or book</a:t>
            </a:r>
          </a:p>
          <a:p>
            <a:r>
              <a:rPr lang="en-US" sz="4000" dirty="0"/>
              <a:t>Day 3 – Color Page with sentence starter </a:t>
            </a:r>
          </a:p>
          <a:p>
            <a:r>
              <a:rPr lang="en-US" sz="4000" dirty="0"/>
              <a:t>Day 4 – Direct Questions about the clip or book</a:t>
            </a:r>
          </a:p>
          <a:p>
            <a:r>
              <a:rPr lang="en-US" sz="4000" dirty="0"/>
              <a:t>Day 5 – What Feels Right</a:t>
            </a:r>
          </a:p>
          <a:p>
            <a:endParaRPr lang="en-US" sz="4000" dirty="0"/>
          </a:p>
        </p:txBody>
      </p:sp>
    </p:spTree>
    <p:extLst>
      <p:ext uri="{BB962C8B-B14F-4D97-AF65-F5344CB8AC3E}">
        <p14:creationId xmlns:p14="http://schemas.microsoft.com/office/powerpoint/2010/main" val="252155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706712-2958-48F9-AF10-98205F17E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097" y="-13648"/>
            <a:ext cx="5297805" cy="6858000"/>
          </a:xfrm>
          <a:prstGeom prst="rect">
            <a:avLst/>
          </a:prstGeom>
          <a:ln>
            <a:solidFill>
              <a:schemeClr val="tx1"/>
            </a:solidFill>
          </a:ln>
        </p:spPr>
      </p:pic>
      <p:sp>
        <p:nvSpPr>
          <p:cNvPr id="9" name="Rectangle 8">
            <a:extLst>
              <a:ext uri="{FF2B5EF4-FFF2-40B4-BE49-F238E27FC236}">
                <a16:creationId xmlns:a16="http://schemas.microsoft.com/office/drawing/2014/main" id="{86AF5F3B-DEFC-4B19-A9B5-4F025A18EB57}"/>
              </a:ext>
            </a:extLst>
          </p:cNvPr>
          <p:cNvSpPr/>
          <p:nvPr/>
        </p:nvSpPr>
        <p:spPr>
          <a:xfrm>
            <a:off x="4189863" y="354842"/>
            <a:ext cx="3480179" cy="4490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44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21AA-DA15-4429-A1EF-57AF6A2176AC}"/>
              </a:ext>
            </a:extLst>
          </p:cNvPr>
          <p:cNvSpPr>
            <a:spLocks noGrp="1"/>
          </p:cNvSpPr>
          <p:nvPr>
            <p:ph type="title"/>
          </p:nvPr>
        </p:nvSpPr>
        <p:spPr>
          <a:xfrm>
            <a:off x="177481" y="66009"/>
            <a:ext cx="11345802" cy="957840"/>
          </a:xfrm>
        </p:spPr>
        <p:txBody>
          <a:bodyPr>
            <a:normAutofit/>
          </a:bodyPr>
          <a:lstStyle/>
          <a:p>
            <a:r>
              <a:rPr lang="en-US" sz="6000" dirty="0"/>
              <a:t>Token Reward</a:t>
            </a:r>
          </a:p>
        </p:txBody>
      </p:sp>
      <p:graphicFrame>
        <p:nvGraphicFramePr>
          <p:cNvPr id="6" name="Content Placeholder 5">
            <a:extLst>
              <a:ext uri="{FF2B5EF4-FFF2-40B4-BE49-F238E27FC236}">
                <a16:creationId xmlns:a16="http://schemas.microsoft.com/office/drawing/2014/main" id="{6716208C-D9AA-45C7-A239-01A22B1B9B2A}"/>
              </a:ext>
            </a:extLst>
          </p:cNvPr>
          <p:cNvGraphicFramePr>
            <a:graphicFrameLocks noGrp="1"/>
          </p:cNvGraphicFramePr>
          <p:nvPr>
            <p:ph sz="half" idx="1"/>
            <p:extLst>
              <p:ext uri="{D42A27DB-BD31-4B8C-83A1-F6EECF244321}">
                <p14:modId xmlns:p14="http://schemas.microsoft.com/office/powerpoint/2010/main" val="3301549455"/>
              </p:ext>
            </p:extLst>
          </p:nvPr>
        </p:nvGraphicFramePr>
        <p:xfrm>
          <a:off x="1069975" y="2193924"/>
          <a:ext cx="4754565" cy="4438230"/>
        </p:xfrm>
        <a:graphic>
          <a:graphicData uri="http://schemas.openxmlformats.org/drawingml/2006/table">
            <a:tbl>
              <a:tblPr firstRow="1" bandRow="1">
                <a:tableStyleId>{3B4B98B0-60AC-42C2-AFA5-B58CD77FA1E5}</a:tableStyleId>
              </a:tblPr>
              <a:tblGrid>
                <a:gridCol w="950913">
                  <a:extLst>
                    <a:ext uri="{9D8B030D-6E8A-4147-A177-3AD203B41FA5}">
                      <a16:colId xmlns:a16="http://schemas.microsoft.com/office/drawing/2014/main" val="4283697905"/>
                    </a:ext>
                  </a:extLst>
                </a:gridCol>
                <a:gridCol w="950913">
                  <a:extLst>
                    <a:ext uri="{9D8B030D-6E8A-4147-A177-3AD203B41FA5}">
                      <a16:colId xmlns:a16="http://schemas.microsoft.com/office/drawing/2014/main" val="2843423849"/>
                    </a:ext>
                  </a:extLst>
                </a:gridCol>
                <a:gridCol w="950913">
                  <a:extLst>
                    <a:ext uri="{9D8B030D-6E8A-4147-A177-3AD203B41FA5}">
                      <a16:colId xmlns:a16="http://schemas.microsoft.com/office/drawing/2014/main" val="2233761066"/>
                    </a:ext>
                  </a:extLst>
                </a:gridCol>
                <a:gridCol w="950913">
                  <a:extLst>
                    <a:ext uri="{9D8B030D-6E8A-4147-A177-3AD203B41FA5}">
                      <a16:colId xmlns:a16="http://schemas.microsoft.com/office/drawing/2014/main" val="3251437988"/>
                    </a:ext>
                  </a:extLst>
                </a:gridCol>
                <a:gridCol w="950913">
                  <a:extLst>
                    <a:ext uri="{9D8B030D-6E8A-4147-A177-3AD203B41FA5}">
                      <a16:colId xmlns:a16="http://schemas.microsoft.com/office/drawing/2014/main" val="2362485531"/>
                    </a:ext>
                  </a:extLst>
                </a:gridCol>
              </a:tblGrid>
              <a:tr h="8876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973946"/>
                  </a:ext>
                </a:extLst>
              </a:tr>
              <a:tr h="88764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766116"/>
                  </a:ext>
                </a:extLst>
              </a:tr>
              <a:tr h="88764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922912"/>
                  </a:ext>
                </a:extLst>
              </a:tr>
              <a:tr h="88764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787979"/>
                  </a:ext>
                </a:extLst>
              </a:tr>
              <a:tr h="88764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91474"/>
                  </a:ext>
                </a:extLst>
              </a:tr>
            </a:tbl>
          </a:graphicData>
        </a:graphic>
      </p:graphicFrame>
      <p:graphicFrame>
        <p:nvGraphicFramePr>
          <p:cNvPr id="8" name="Content Placeholder 7">
            <a:extLst>
              <a:ext uri="{FF2B5EF4-FFF2-40B4-BE49-F238E27FC236}">
                <a16:creationId xmlns:a16="http://schemas.microsoft.com/office/drawing/2014/main" id="{B1530F8A-DE42-4505-A3DA-F1C734522A59}"/>
              </a:ext>
            </a:extLst>
          </p:cNvPr>
          <p:cNvGraphicFramePr>
            <a:graphicFrameLocks noGrp="1"/>
          </p:cNvGraphicFramePr>
          <p:nvPr>
            <p:ph sz="half" idx="2"/>
            <p:extLst>
              <p:ext uri="{D42A27DB-BD31-4B8C-83A1-F6EECF244321}">
                <p14:modId xmlns:p14="http://schemas.microsoft.com/office/powerpoint/2010/main" val="3739787658"/>
              </p:ext>
            </p:extLst>
          </p:nvPr>
        </p:nvGraphicFramePr>
        <p:xfrm>
          <a:off x="6364288" y="2193924"/>
          <a:ext cx="4754560" cy="4438227"/>
        </p:xfrm>
        <a:graphic>
          <a:graphicData uri="http://schemas.openxmlformats.org/drawingml/2006/table">
            <a:tbl>
              <a:tblPr firstRow="1" bandRow="1">
                <a:tableStyleId>{3B4B98B0-60AC-42C2-AFA5-B58CD77FA1E5}</a:tableStyleId>
              </a:tblPr>
              <a:tblGrid>
                <a:gridCol w="950912">
                  <a:extLst>
                    <a:ext uri="{9D8B030D-6E8A-4147-A177-3AD203B41FA5}">
                      <a16:colId xmlns:a16="http://schemas.microsoft.com/office/drawing/2014/main" val="2945596460"/>
                    </a:ext>
                  </a:extLst>
                </a:gridCol>
                <a:gridCol w="950912">
                  <a:extLst>
                    <a:ext uri="{9D8B030D-6E8A-4147-A177-3AD203B41FA5}">
                      <a16:colId xmlns:a16="http://schemas.microsoft.com/office/drawing/2014/main" val="3089307842"/>
                    </a:ext>
                  </a:extLst>
                </a:gridCol>
                <a:gridCol w="950912">
                  <a:extLst>
                    <a:ext uri="{9D8B030D-6E8A-4147-A177-3AD203B41FA5}">
                      <a16:colId xmlns:a16="http://schemas.microsoft.com/office/drawing/2014/main" val="2171411518"/>
                    </a:ext>
                  </a:extLst>
                </a:gridCol>
                <a:gridCol w="950912">
                  <a:extLst>
                    <a:ext uri="{9D8B030D-6E8A-4147-A177-3AD203B41FA5}">
                      <a16:colId xmlns:a16="http://schemas.microsoft.com/office/drawing/2014/main" val="792124421"/>
                    </a:ext>
                  </a:extLst>
                </a:gridCol>
                <a:gridCol w="950912">
                  <a:extLst>
                    <a:ext uri="{9D8B030D-6E8A-4147-A177-3AD203B41FA5}">
                      <a16:colId xmlns:a16="http://schemas.microsoft.com/office/drawing/2014/main" val="2615748190"/>
                    </a:ext>
                  </a:extLst>
                </a:gridCol>
              </a:tblGrid>
              <a:tr h="87789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079070"/>
                  </a:ext>
                </a:extLst>
              </a:tr>
              <a:tr h="8900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206463"/>
                  </a:ext>
                </a:extLst>
              </a:tr>
              <a:tr h="8900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590547"/>
                  </a:ext>
                </a:extLst>
              </a:tr>
              <a:tr h="8900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874802"/>
                  </a:ext>
                </a:extLst>
              </a:tr>
              <a:tr h="8900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66772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2079E977-F0F4-4EC4-BED2-EB9C25D98A3B}"/>
                  </a:ext>
                </a:extLst>
              </p14:cNvPr>
              <p14:cNvContentPartPr/>
              <p14:nvPr/>
            </p14:nvContentPartPr>
            <p14:xfrm>
              <a:off x="7652034" y="3543541"/>
              <a:ext cx="377640" cy="252000"/>
            </p14:xfrm>
          </p:contentPart>
        </mc:Choice>
        <mc:Fallback xmlns="">
          <p:pic>
            <p:nvPicPr>
              <p:cNvPr id="14" name="Ink 13">
                <a:extLst>
                  <a:ext uri="{FF2B5EF4-FFF2-40B4-BE49-F238E27FC236}">
                    <a16:creationId xmlns:a16="http://schemas.microsoft.com/office/drawing/2014/main" id="{2079E977-F0F4-4EC4-BED2-EB9C25D98A3B}"/>
                  </a:ext>
                </a:extLst>
              </p:cNvPr>
              <p:cNvPicPr/>
              <p:nvPr/>
            </p:nvPicPr>
            <p:blipFill>
              <a:blip r:embed="rId4"/>
              <a:stretch>
                <a:fillRect/>
              </a:stretch>
            </p:blipFill>
            <p:spPr>
              <a:xfrm>
                <a:off x="7589394" y="3480901"/>
                <a:ext cx="50328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BEB077D0-C8F5-4FFB-BB54-7115145770E4}"/>
                  </a:ext>
                </a:extLst>
              </p14:cNvPr>
              <p14:cNvContentPartPr/>
              <p14:nvPr/>
            </p14:nvContentPartPr>
            <p14:xfrm>
              <a:off x="7685154" y="3320701"/>
              <a:ext cx="109800" cy="108000"/>
            </p14:xfrm>
          </p:contentPart>
        </mc:Choice>
        <mc:Fallback xmlns="">
          <p:pic>
            <p:nvPicPr>
              <p:cNvPr id="15" name="Ink 14">
                <a:extLst>
                  <a:ext uri="{FF2B5EF4-FFF2-40B4-BE49-F238E27FC236}">
                    <a16:creationId xmlns:a16="http://schemas.microsoft.com/office/drawing/2014/main" id="{BEB077D0-C8F5-4FFB-BB54-7115145770E4}"/>
                  </a:ext>
                </a:extLst>
              </p:cNvPr>
              <p:cNvPicPr/>
              <p:nvPr/>
            </p:nvPicPr>
            <p:blipFill>
              <a:blip r:embed="rId6"/>
              <a:stretch>
                <a:fillRect/>
              </a:stretch>
            </p:blipFill>
            <p:spPr>
              <a:xfrm>
                <a:off x="7622514" y="3257910"/>
                <a:ext cx="235440" cy="2332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97C20D7B-FC76-44C7-9DF7-DEB099C1E0CB}"/>
                  </a:ext>
                </a:extLst>
              </p14:cNvPr>
              <p14:cNvContentPartPr/>
              <p14:nvPr/>
            </p14:nvContentPartPr>
            <p14:xfrm>
              <a:off x="7022034" y="3353101"/>
              <a:ext cx="42840" cy="75240"/>
            </p14:xfrm>
          </p:contentPart>
        </mc:Choice>
        <mc:Fallback xmlns="">
          <p:pic>
            <p:nvPicPr>
              <p:cNvPr id="29" name="Ink 28">
                <a:extLst>
                  <a:ext uri="{FF2B5EF4-FFF2-40B4-BE49-F238E27FC236}">
                    <a16:creationId xmlns:a16="http://schemas.microsoft.com/office/drawing/2014/main" id="{97C20D7B-FC76-44C7-9DF7-DEB099C1E0CB}"/>
                  </a:ext>
                </a:extLst>
              </p:cNvPr>
              <p:cNvPicPr/>
              <p:nvPr/>
            </p:nvPicPr>
            <p:blipFill>
              <a:blip r:embed="rId8"/>
              <a:stretch>
                <a:fillRect/>
              </a:stretch>
            </p:blipFill>
            <p:spPr>
              <a:xfrm>
                <a:off x="7013034" y="3344461"/>
                <a:ext cx="60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a:extLst>
                  <a:ext uri="{FF2B5EF4-FFF2-40B4-BE49-F238E27FC236}">
                    <a16:creationId xmlns:a16="http://schemas.microsoft.com/office/drawing/2014/main" id="{62DA4953-6ED8-40D5-92C1-5FB4CF489A0B}"/>
                  </a:ext>
                </a:extLst>
              </p14:cNvPr>
              <p14:cNvContentPartPr/>
              <p14:nvPr/>
            </p14:nvContentPartPr>
            <p14:xfrm>
              <a:off x="6642234" y="3308461"/>
              <a:ext cx="68760" cy="140760"/>
            </p14:xfrm>
          </p:contentPart>
        </mc:Choice>
        <mc:Fallback xmlns="">
          <p:pic>
            <p:nvPicPr>
              <p:cNvPr id="30" name="Ink 29">
                <a:extLst>
                  <a:ext uri="{FF2B5EF4-FFF2-40B4-BE49-F238E27FC236}">
                    <a16:creationId xmlns:a16="http://schemas.microsoft.com/office/drawing/2014/main" id="{62DA4953-6ED8-40D5-92C1-5FB4CF489A0B}"/>
                  </a:ext>
                </a:extLst>
              </p:cNvPr>
              <p:cNvPicPr/>
              <p:nvPr/>
            </p:nvPicPr>
            <p:blipFill>
              <a:blip r:embed="rId10"/>
              <a:stretch>
                <a:fillRect/>
              </a:stretch>
            </p:blipFill>
            <p:spPr>
              <a:xfrm>
                <a:off x="6633594" y="3299461"/>
                <a:ext cx="86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a:extLst>
                  <a:ext uri="{FF2B5EF4-FFF2-40B4-BE49-F238E27FC236}">
                    <a16:creationId xmlns:a16="http://schemas.microsoft.com/office/drawing/2014/main" id="{7CD465E6-B417-4CE7-B689-895E8AC07110}"/>
                  </a:ext>
                </a:extLst>
              </p14:cNvPr>
              <p14:cNvContentPartPr/>
              <p14:nvPr/>
            </p14:nvContentPartPr>
            <p14:xfrm>
              <a:off x="6537474" y="3661261"/>
              <a:ext cx="560160" cy="126000"/>
            </p14:xfrm>
          </p:contentPart>
        </mc:Choice>
        <mc:Fallback xmlns="">
          <p:pic>
            <p:nvPicPr>
              <p:cNvPr id="31" name="Ink 30">
                <a:extLst>
                  <a:ext uri="{FF2B5EF4-FFF2-40B4-BE49-F238E27FC236}">
                    <a16:creationId xmlns:a16="http://schemas.microsoft.com/office/drawing/2014/main" id="{7CD465E6-B417-4CE7-B689-895E8AC07110}"/>
                  </a:ext>
                </a:extLst>
              </p:cNvPr>
              <p:cNvPicPr/>
              <p:nvPr/>
            </p:nvPicPr>
            <p:blipFill>
              <a:blip r:embed="rId12"/>
              <a:stretch>
                <a:fillRect/>
              </a:stretch>
            </p:blipFill>
            <p:spPr>
              <a:xfrm>
                <a:off x="6528474" y="3652621"/>
                <a:ext cx="577800" cy="143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7" name="Ink 36">
                <a:extLst>
                  <a:ext uri="{FF2B5EF4-FFF2-40B4-BE49-F238E27FC236}">
                    <a16:creationId xmlns:a16="http://schemas.microsoft.com/office/drawing/2014/main" id="{DE1ECCA5-3217-4E24-92FE-8325A3E921A7}"/>
                  </a:ext>
                </a:extLst>
              </p14:cNvPr>
              <p14:cNvContentPartPr/>
              <p14:nvPr/>
            </p14:nvContentPartPr>
            <p14:xfrm>
              <a:off x="10367874" y="2272381"/>
              <a:ext cx="522000" cy="592560"/>
            </p14:xfrm>
          </p:contentPart>
        </mc:Choice>
        <mc:Fallback xmlns="">
          <p:pic>
            <p:nvPicPr>
              <p:cNvPr id="37" name="Ink 36">
                <a:extLst>
                  <a:ext uri="{FF2B5EF4-FFF2-40B4-BE49-F238E27FC236}">
                    <a16:creationId xmlns:a16="http://schemas.microsoft.com/office/drawing/2014/main" id="{DE1ECCA5-3217-4E24-92FE-8325A3E921A7}"/>
                  </a:ext>
                </a:extLst>
              </p:cNvPr>
              <p:cNvPicPr/>
              <p:nvPr/>
            </p:nvPicPr>
            <p:blipFill>
              <a:blip r:embed="rId14"/>
              <a:stretch>
                <a:fillRect/>
              </a:stretch>
            </p:blipFill>
            <p:spPr>
              <a:xfrm>
                <a:off x="10349874" y="2164381"/>
                <a:ext cx="557640" cy="80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Ink 42">
                <a:extLst>
                  <a:ext uri="{FF2B5EF4-FFF2-40B4-BE49-F238E27FC236}">
                    <a16:creationId xmlns:a16="http://schemas.microsoft.com/office/drawing/2014/main" id="{397BAB26-D7DA-4E83-92E8-F3A47779F354}"/>
                  </a:ext>
                </a:extLst>
              </p14:cNvPr>
              <p14:cNvContentPartPr/>
              <p14:nvPr/>
            </p14:nvContentPartPr>
            <p14:xfrm>
              <a:off x="6436314" y="2130181"/>
              <a:ext cx="4539240" cy="1047600"/>
            </p14:xfrm>
          </p:contentPart>
        </mc:Choice>
        <mc:Fallback xmlns="">
          <p:pic>
            <p:nvPicPr>
              <p:cNvPr id="43" name="Ink 42">
                <a:extLst>
                  <a:ext uri="{FF2B5EF4-FFF2-40B4-BE49-F238E27FC236}">
                    <a16:creationId xmlns:a16="http://schemas.microsoft.com/office/drawing/2014/main" id="{397BAB26-D7DA-4E83-92E8-F3A47779F354}"/>
                  </a:ext>
                </a:extLst>
              </p:cNvPr>
              <p:cNvPicPr/>
              <p:nvPr/>
            </p:nvPicPr>
            <p:blipFill>
              <a:blip r:embed="rId16"/>
              <a:stretch>
                <a:fillRect/>
              </a:stretch>
            </p:blipFill>
            <p:spPr>
              <a:xfrm>
                <a:off x="6427674" y="2121541"/>
                <a:ext cx="455688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 name="Ink 46">
                <a:extLst>
                  <a:ext uri="{FF2B5EF4-FFF2-40B4-BE49-F238E27FC236}">
                    <a16:creationId xmlns:a16="http://schemas.microsoft.com/office/drawing/2014/main" id="{E6388E92-F819-42B9-A122-F92E21B7AC72}"/>
                  </a:ext>
                </a:extLst>
              </p14:cNvPr>
              <p14:cNvContentPartPr/>
              <p14:nvPr/>
            </p14:nvContentPartPr>
            <p14:xfrm>
              <a:off x="1465074" y="2863861"/>
              <a:ext cx="360" cy="360"/>
            </p14:xfrm>
          </p:contentPart>
        </mc:Choice>
        <mc:Fallback xmlns="">
          <p:pic>
            <p:nvPicPr>
              <p:cNvPr id="47" name="Ink 46">
                <a:extLst>
                  <a:ext uri="{FF2B5EF4-FFF2-40B4-BE49-F238E27FC236}">
                    <a16:creationId xmlns:a16="http://schemas.microsoft.com/office/drawing/2014/main" id="{E6388E92-F819-42B9-A122-F92E21B7AC72}"/>
                  </a:ext>
                </a:extLst>
              </p:cNvPr>
              <p:cNvPicPr/>
              <p:nvPr/>
            </p:nvPicPr>
            <p:blipFill>
              <a:blip r:embed="rId18"/>
              <a:stretch>
                <a:fillRect/>
              </a:stretch>
            </p:blipFill>
            <p:spPr>
              <a:xfrm>
                <a:off x="1456434" y="285486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3" name="Ink 52">
                <a:extLst>
                  <a:ext uri="{FF2B5EF4-FFF2-40B4-BE49-F238E27FC236}">
                    <a16:creationId xmlns:a16="http://schemas.microsoft.com/office/drawing/2014/main" id="{94060F4F-263E-43DE-BFBE-FE55A5DAF09A}"/>
                  </a:ext>
                </a:extLst>
              </p14:cNvPr>
              <p14:cNvContentPartPr/>
              <p14:nvPr/>
            </p14:nvContentPartPr>
            <p14:xfrm>
              <a:off x="2213874" y="1608181"/>
              <a:ext cx="136440" cy="303480"/>
            </p14:xfrm>
          </p:contentPart>
        </mc:Choice>
        <mc:Fallback xmlns="">
          <p:pic>
            <p:nvPicPr>
              <p:cNvPr id="53" name="Ink 52">
                <a:extLst>
                  <a:ext uri="{FF2B5EF4-FFF2-40B4-BE49-F238E27FC236}">
                    <a16:creationId xmlns:a16="http://schemas.microsoft.com/office/drawing/2014/main" id="{94060F4F-263E-43DE-BFBE-FE55A5DAF09A}"/>
                  </a:ext>
                </a:extLst>
              </p:cNvPr>
              <p:cNvPicPr/>
              <p:nvPr/>
            </p:nvPicPr>
            <p:blipFill>
              <a:blip r:embed="rId20"/>
              <a:stretch>
                <a:fillRect/>
              </a:stretch>
            </p:blipFill>
            <p:spPr>
              <a:xfrm>
                <a:off x="2178234" y="1572181"/>
                <a:ext cx="2080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Ink 53">
                <a:extLst>
                  <a:ext uri="{FF2B5EF4-FFF2-40B4-BE49-F238E27FC236}">
                    <a16:creationId xmlns:a16="http://schemas.microsoft.com/office/drawing/2014/main" id="{FBFFEA1B-F1F8-4C4B-8E9B-41A565A07E8E}"/>
                  </a:ext>
                </a:extLst>
              </p14:cNvPr>
              <p14:cNvContentPartPr/>
              <p14:nvPr/>
            </p14:nvContentPartPr>
            <p14:xfrm>
              <a:off x="2540394" y="1607461"/>
              <a:ext cx="102240" cy="436680"/>
            </p14:xfrm>
          </p:contentPart>
        </mc:Choice>
        <mc:Fallback xmlns="">
          <p:pic>
            <p:nvPicPr>
              <p:cNvPr id="54" name="Ink 53">
                <a:extLst>
                  <a:ext uri="{FF2B5EF4-FFF2-40B4-BE49-F238E27FC236}">
                    <a16:creationId xmlns:a16="http://schemas.microsoft.com/office/drawing/2014/main" id="{FBFFEA1B-F1F8-4C4B-8E9B-41A565A07E8E}"/>
                  </a:ext>
                </a:extLst>
              </p:cNvPr>
              <p:cNvPicPr/>
              <p:nvPr/>
            </p:nvPicPr>
            <p:blipFill>
              <a:blip r:embed="rId22"/>
              <a:stretch>
                <a:fillRect/>
              </a:stretch>
            </p:blipFill>
            <p:spPr>
              <a:xfrm>
                <a:off x="2504754" y="1571821"/>
                <a:ext cx="1738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Ink 54">
                <a:extLst>
                  <a:ext uri="{FF2B5EF4-FFF2-40B4-BE49-F238E27FC236}">
                    <a16:creationId xmlns:a16="http://schemas.microsoft.com/office/drawing/2014/main" id="{FA3FF4D3-5A05-4882-81AF-2A288BC4F09C}"/>
                  </a:ext>
                </a:extLst>
              </p14:cNvPr>
              <p14:cNvContentPartPr/>
              <p14:nvPr/>
            </p14:nvContentPartPr>
            <p14:xfrm>
              <a:off x="3104154" y="1956301"/>
              <a:ext cx="360" cy="360"/>
            </p14:xfrm>
          </p:contentPart>
        </mc:Choice>
        <mc:Fallback xmlns="">
          <p:pic>
            <p:nvPicPr>
              <p:cNvPr id="55" name="Ink 54">
                <a:extLst>
                  <a:ext uri="{FF2B5EF4-FFF2-40B4-BE49-F238E27FC236}">
                    <a16:creationId xmlns:a16="http://schemas.microsoft.com/office/drawing/2014/main" id="{FA3FF4D3-5A05-4882-81AF-2A288BC4F09C}"/>
                  </a:ext>
                </a:extLst>
              </p:cNvPr>
              <p:cNvPicPr/>
              <p:nvPr/>
            </p:nvPicPr>
            <p:blipFill>
              <a:blip r:embed="rId24"/>
              <a:stretch>
                <a:fillRect/>
              </a:stretch>
            </p:blipFill>
            <p:spPr>
              <a:xfrm>
                <a:off x="3068154" y="192066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Ink 55">
                <a:extLst>
                  <a:ext uri="{FF2B5EF4-FFF2-40B4-BE49-F238E27FC236}">
                    <a16:creationId xmlns:a16="http://schemas.microsoft.com/office/drawing/2014/main" id="{D333280B-5988-4C06-AD57-1C5854DF4D0D}"/>
                  </a:ext>
                </a:extLst>
              </p14:cNvPr>
              <p14:cNvContentPartPr/>
              <p14:nvPr/>
            </p14:nvContentPartPr>
            <p14:xfrm>
              <a:off x="3278034" y="1007701"/>
              <a:ext cx="714960" cy="1102320"/>
            </p14:xfrm>
          </p:contentPart>
        </mc:Choice>
        <mc:Fallback xmlns="">
          <p:pic>
            <p:nvPicPr>
              <p:cNvPr id="56" name="Ink 55">
                <a:extLst>
                  <a:ext uri="{FF2B5EF4-FFF2-40B4-BE49-F238E27FC236}">
                    <a16:creationId xmlns:a16="http://schemas.microsoft.com/office/drawing/2014/main" id="{D333280B-5988-4C06-AD57-1C5854DF4D0D}"/>
                  </a:ext>
                </a:extLst>
              </p:cNvPr>
              <p:cNvPicPr/>
              <p:nvPr/>
            </p:nvPicPr>
            <p:blipFill>
              <a:blip r:embed="rId26"/>
              <a:stretch>
                <a:fillRect/>
              </a:stretch>
            </p:blipFill>
            <p:spPr>
              <a:xfrm>
                <a:off x="3242394" y="971701"/>
                <a:ext cx="786600" cy="117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Ink 56">
                <a:extLst>
                  <a:ext uri="{FF2B5EF4-FFF2-40B4-BE49-F238E27FC236}">
                    <a16:creationId xmlns:a16="http://schemas.microsoft.com/office/drawing/2014/main" id="{4A2CE2E3-E35E-4C2C-AEB6-4A8DB2F02718}"/>
                  </a:ext>
                </a:extLst>
              </p14:cNvPr>
              <p14:cNvContentPartPr/>
              <p14:nvPr/>
            </p14:nvContentPartPr>
            <p14:xfrm>
              <a:off x="4251474" y="1324861"/>
              <a:ext cx="323280" cy="464040"/>
            </p14:xfrm>
          </p:contentPart>
        </mc:Choice>
        <mc:Fallback xmlns="">
          <p:pic>
            <p:nvPicPr>
              <p:cNvPr id="57" name="Ink 56">
                <a:extLst>
                  <a:ext uri="{FF2B5EF4-FFF2-40B4-BE49-F238E27FC236}">
                    <a16:creationId xmlns:a16="http://schemas.microsoft.com/office/drawing/2014/main" id="{4A2CE2E3-E35E-4C2C-AEB6-4A8DB2F02718}"/>
                  </a:ext>
                </a:extLst>
              </p:cNvPr>
              <p:cNvPicPr/>
              <p:nvPr/>
            </p:nvPicPr>
            <p:blipFill>
              <a:blip r:embed="rId28"/>
              <a:stretch>
                <a:fillRect/>
              </a:stretch>
            </p:blipFill>
            <p:spPr>
              <a:xfrm>
                <a:off x="4215474" y="1288861"/>
                <a:ext cx="39492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k 57">
                <a:extLst>
                  <a:ext uri="{FF2B5EF4-FFF2-40B4-BE49-F238E27FC236}">
                    <a16:creationId xmlns:a16="http://schemas.microsoft.com/office/drawing/2014/main" id="{71C35D9A-5FC6-471A-A237-CC63A27136A2}"/>
                  </a:ext>
                </a:extLst>
              </p14:cNvPr>
              <p14:cNvContentPartPr/>
              <p14:nvPr/>
            </p14:nvContentPartPr>
            <p14:xfrm>
              <a:off x="4824234" y="1325581"/>
              <a:ext cx="226800" cy="388080"/>
            </p14:xfrm>
          </p:contentPart>
        </mc:Choice>
        <mc:Fallback xmlns="">
          <p:pic>
            <p:nvPicPr>
              <p:cNvPr id="58" name="Ink 57">
                <a:extLst>
                  <a:ext uri="{FF2B5EF4-FFF2-40B4-BE49-F238E27FC236}">
                    <a16:creationId xmlns:a16="http://schemas.microsoft.com/office/drawing/2014/main" id="{71C35D9A-5FC6-471A-A237-CC63A27136A2}"/>
                  </a:ext>
                </a:extLst>
              </p:cNvPr>
              <p:cNvPicPr/>
              <p:nvPr/>
            </p:nvPicPr>
            <p:blipFill>
              <a:blip r:embed="rId30"/>
              <a:stretch>
                <a:fillRect/>
              </a:stretch>
            </p:blipFill>
            <p:spPr>
              <a:xfrm>
                <a:off x="4788594" y="1289581"/>
                <a:ext cx="2984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Ink 58">
                <a:extLst>
                  <a:ext uri="{FF2B5EF4-FFF2-40B4-BE49-F238E27FC236}">
                    <a16:creationId xmlns:a16="http://schemas.microsoft.com/office/drawing/2014/main" id="{2C0D7A5F-EC1D-4E04-875C-65E48874CCAC}"/>
                  </a:ext>
                </a:extLst>
              </p14:cNvPr>
              <p14:cNvContentPartPr/>
              <p14:nvPr/>
            </p14:nvContentPartPr>
            <p14:xfrm>
              <a:off x="1340514" y="1132621"/>
              <a:ext cx="680760" cy="905760"/>
            </p14:xfrm>
          </p:contentPart>
        </mc:Choice>
        <mc:Fallback xmlns="">
          <p:pic>
            <p:nvPicPr>
              <p:cNvPr id="59" name="Ink 58">
                <a:extLst>
                  <a:ext uri="{FF2B5EF4-FFF2-40B4-BE49-F238E27FC236}">
                    <a16:creationId xmlns:a16="http://schemas.microsoft.com/office/drawing/2014/main" id="{2C0D7A5F-EC1D-4E04-875C-65E48874CCAC}"/>
                  </a:ext>
                </a:extLst>
              </p:cNvPr>
              <p:cNvPicPr/>
              <p:nvPr/>
            </p:nvPicPr>
            <p:blipFill>
              <a:blip r:embed="rId32"/>
              <a:stretch>
                <a:fillRect/>
              </a:stretch>
            </p:blipFill>
            <p:spPr>
              <a:xfrm>
                <a:off x="1304514" y="1096621"/>
                <a:ext cx="752400" cy="977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 name="Ink 69">
                <a:extLst>
                  <a:ext uri="{FF2B5EF4-FFF2-40B4-BE49-F238E27FC236}">
                    <a16:creationId xmlns:a16="http://schemas.microsoft.com/office/drawing/2014/main" id="{EB7B7B58-41E5-4EDE-A1EB-7EB51D60F61B}"/>
                  </a:ext>
                </a:extLst>
              </p14:cNvPr>
              <p14:cNvContentPartPr/>
              <p14:nvPr/>
            </p14:nvContentPartPr>
            <p14:xfrm>
              <a:off x="6822594" y="706741"/>
              <a:ext cx="2595240" cy="1265040"/>
            </p14:xfrm>
          </p:contentPart>
        </mc:Choice>
        <mc:Fallback xmlns="">
          <p:pic>
            <p:nvPicPr>
              <p:cNvPr id="70" name="Ink 69">
                <a:extLst>
                  <a:ext uri="{FF2B5EF4-FFF2-40B4-BE49-F238E27FC236}">
                    <a16:creationId xmlns:a16="http://schemas.microsoft.com/office/drawing/2014/main" id="{EB7B7B58-41E5-4EDE-A1EB-7EB51D60F61B}"/>
                  </a:ext>
                </a:extLst>
              </p:cNvPr>
              <p:cNvPicPr/>
              <p:nvPr/>
            </p:nvPicPr>
            <p:blipFill>
              <a:blip r:embed="rId34"/>
              <a:stretch>
                <a:fillRect/>
              </a:stretch>
            </p:blipFill>
            <p:spPr>
              <a:xfrm>
                <a:off x="6804596" y="689101"/>
                <a:ext cx="2630875" cy="1300680"/>
              </a:xfrm>
              <a:prstGeom prst="rect">
                <a:avLst/>
              </a:prstGeom>
            </p:spPr>
          </p:pic>
        </mc:Fallback>
      </mc:AlternateContent>
    </p:spTree>
    <p:extLst>
      <p:ext uri="{BB962C8B-B14F-4D97-AF65-F5344CB8AC3E}">
        <p14:creationId xmlns:p14="http://schemas.microsoft.com/office/powerpoint/2010/main" val="61194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285B-18CF-4A74-8EE9-1F90BBBCE496}"/>
              </a:ext>
            </a:extLst>
          </p:cNvPr>
          <p:cNvSpPr>
            <a:spLocks noGrp="1"/>
          </p:cNvSpPr>
          <p:nvPr>
            <p:ph type="title"/>
          </p:nvPr>
        </p:nvSpPr>
        <p:spPr/>
        <p:txBody>
          <a:bodyPr/>
          <a:lstStyle/>
          <a:p>
            <a:r>
              <a:rPr lang="en-US" dirty="0"/>
              <a:t>Afternoon Small Group Structure</a:t>
            </a:r>
          </a:p>
        </p:txBody>
      </p:sp>
      <p:sp>
        <p:nvSpPr>
          <p:cNvPr id="3" name="Content Placeholder 2">
            <a:extLst>
              <a:ext uri="{FF2B5EF4-FFF2-40B4-BE49-F238E27FC236}">
                <a16:creationId xmlns:a16="http://schemas.microsoft.com/office/drawing/2014/main" id="{F5BEB2FE-DB34-4D60-B941-A143FE753670}"/>
              </a:ext>
            </a:extLst>
          </p:cNvPr>
          <p:cNvSpPr>
            <a:spLocks noGrp="1"/>
          </p:cNvSpPr>
          <p:nvPr>
            <p:ph idx="1"/>
          </p:nvPr>
        </p:nvSpPr>
        <p:spPr>
          <a:xfrm>
            <a:off x="941696" y="1957635"/>
            <a:ext cx="10058400" cy="4050792"/>
          </a:xfrm>
        </p:spPr>
        <p:txBody>
          <a:bodyPr>
            <a:normAutofit lnSpcReduction="10000"/>
          </a:bodyPr>
          <a:lstStyle/>
          <a:p>
            <a:r>
              <a:rPr lang="en-US" sz="4000" dirty="0"/>
              <a:t>Start with the question: How was your day?</a:t>
            </a:r>
          </a:p>
          <a:p>
            <a:r>
              <a:rPr lang="en-US" sz="4000" dirty="0"/>
              <a:t>Pass around a sheet of paper with the date in the middle and let them write one word to describe their day</a:t>
            </a:r>
          </a:p>
          <a:p>
            <a:r>
              <a:rPr lang="en-US" sz="4000" dirty="0"/>
              <a:t>Play a board game, card game, or social game</a:t>
            </a:r>
          </a:p>
        </p:txBody>
      </p:sp>
    </p:spTree>
    <p:extLst>
      <p:ext uri="{BB962C8B-B14F-4D97-AF65-F5344CB8AC3E}">
        <p14:creationId xmlns:p14="http://schemas.microsoft.com/office/powerpoint/2010/main" val="208714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20DD5E-1AEF-4D5C-8124-AE084B98A682}"/>
              </a:ext>
            </a:extLst>
          </p:cNvPr>
          <p:cNvSpPr/>
          <p:nvPr/>
        </p:nvSpPr>
        <p:spPr>
          <a:xfrm>
            <a:off x="1433015" y="1160060"/>
            <a:ext cx="9608024" cy="459929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74F3F50-E5C4-464D-9C2C-36C049DABEB8}"/>
                  </a:ext>
                </a:extLst>
              </p14:cNvPr>
              <p14:cNvContentPartPr/>
              <p14:nvPr/>
            </p14:nvContentPartPr>
            <p14:xfrm>
              <a:off x="4466880" y="2666353"/>
              <a:ext cx="993960" cy="858960"/>
            </p14:xfrm>
          </p:contentPart>
        </mc:Choice>
        <mc:Fallback xmlns="">
          <p:pic>
            <p:nvPicPr>
              <p:cNvPr id="7" name="Ink 6">
                <a:extLst>
                  <a:ext uri="{FF2B5EF4-FFF2-40B4-BE49-F238E27FC236}">
                    <a16:creationId xmlns:a16="http://schemas.microsoft.com/office/drawing/2014/main" id="{C74F3F50-E5C4-464D-9C2C-36C049DABEB8}"/>
                  </a:ext>
                </a:extLst>
              </p:cNvPr>
              <p:cNvPicPr/>
              <p:nvPr/>
            </p:nvPicPr>
            <p:blipFill>
              <a:blip r:embed="rId4"/>
              <a:stretch>
                <a:fillRect/>
              </a:stretch>
            </p:blipFill>
            <p:spPr>
              <a:xfrm>
                <a:off x="4449240" y="2648353"/>
                <a:ext cx="102960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C90C769-95D0-4FCB-9DE5-07465FF22DB9}"/>
                  </a:ext>
                </a:extLst>
              </p14:cNvPr>
              <p14:cNvContentPartPr/>
              <p14:nvPr/>
            </p14:nvContentPartPr>
            <p14:xfrm>
              <a:off x="5721840" y="2254153"/>
              <a:ext cx="271440" cy="1453680"/>
            </p14:xfrm>
          </p:contentPart>
        </mc:Choice>
        <mc:Fallback xmlns="">
          <p:pic>
            <p:nvPicPr>
              <p:cNvPr id="8" name="Ink 7">
                <a:extLst>
                  <a:ext uri="{FF2B5EF4-FFF2-40B4-BE49-F238E27FC236}">
                    <a16:creationId xmlns:a16="http://schemas.microsoft.com/office/drawing/2014/main" id="{1C90C769-95D0-4FCB-9DE5-07465FF22DB9}"/>
                  </a:ext>
                </a:extLst>
              </p:cNvPr>
              <p:cNvPicPr/>
              <p:nvPr/>
            </p:nvPicPr>
            <p:blipFill>
              <a:blip r:embed="rId6"/>
              <a:stretch>
                <a:fillRect/>
              </a:stretch>
            </p:blipFill>
            <p:spPr>
              <a:xfrm>
                <a:off x="5703840" y="2236513"/>
                <a:ext cx="307080" cy="148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44652BD-D2DA-475C-9543-88FB60E01DBC}"/>
                  </a:ext>
                </a:extLst>
              </p14:cNvPr>
              <p14:cNvContentPartPr/>
              <p14:nvPr/>
            </p14:nvContentPartPr>
            <p14:xfrm>
              <a:off x="6567840" y="2776873"/>
              <a:ext cx="84240" cy="711720"/>
            </p14:xfrm>
          </p:contentPart>
        </mc:Choice>
        <mc:Fallback xmlns="">
          <p:pic>
            <p:nvPicPr>
              <p:cNvPr id="9" name="Ink 8">
                <a:extLst>
                  <a:ext uri="{FF2B5EF4-FFF2-40B4-BE49-F238E27FC236}">
                    <a16:creationId xmlns:a16="http://schemas.microsoft.com/office/drawing/2014/main" id="{844652BD-D2DA-475C-9543-88FB60E01DBC}"/>
                  </a:ext>
                </a:extLst>
              </p:cNvPr>
              <p:cNvPicPr/>
              <p:nvPr/>
            </p:nvPicPr>
            <p:blipFill>
              <a:blip r:embed="rId8"/>
              <a:stretch>
                <a:fillRect/>
              </a:stretch>
            </p:blipFill>
            <p:spPr>
              <a:xfrm>
                <a:off x="6550200" y="2758873"/>
                <a:ext cx="11988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D9627167-BE43-404B-8A8B-78878BDB5E9E}"/>
                  </a:ext>
                </a:extLst>
              </p14:cNvPr>
              <p14:cNvContentPartPr/>
              <p14:nvPr/>
            </p14:nvContentPartPr>
            <p14:xfrm>
              <a:off x="4008960" y="2741953"/>
              <a:ext cx="227520" cy="992520"/>
            </p14:xfrm>
          </p:contentPart>
        </mc:Choice>
        <mc:Fallback xmlns="">
          <p:pic>
            <p:nvPicPr>
              <p:cNvPr id="14" name="Ink 13">
                <a:extLst>
                  <a:ext uri="{FF2B5EF4-FFF2-40B4-BE49-F238E27FC236}">
                    <a16:creationId xmlns:a16="http://schemas.microsoft.com/office/drawing/2014/main" id="{D9627167-BE43-404B-8A8B-78878BDB5E9E}"/>
                  </a:ext>
                </a:extLst>
              </p:cNvPr>
              <p:cNvPicPr/>
              <p:nvPr/>
            </p:nvPicPr>
            <p:blipFill>
              <a:blip r:embed="rId10"/>
              <a:stretch>
                <a:fillRect/>
              </a:stretch>
            </p:blipFill>
            <p:spPr>
              <a:xfrm>
                <a:off x="4000306" y="2724313"/>
                <a:ext cx="254202" cy="1028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2" name="Ink 21">
                <a:extLst>
                  <a:ext uri="{FF2B5EF4-FFF2-40B4-BE49-F238E27FC236}">
                    <a16:creationId xmlns:a16="http://schemas.microsoft.com/office/drawing/2014/main" id="{1958F024-5C05-4179-AD58-C245301E4A46}"/>
                  </a:ext>
                </a:extLst>
              </p14:cNvPr>
              <p14:cNvContentPartPr/>
              <p14:nvPr/>
            </p14:nvContentPartPr>
            <p14:xfrm>
              <a:off x="2233080" y="4221193"/>
              <a:ext cx="3391200" cy="1478160"/>
            </p14:xfrm>
          </p:contentPart>
        </mc:Choice>
        <mc:Fallback xmlns="">
          <p:pic>
            <p:nvPicPr>
              <p:cNvPr id="22" name="Ink 21">
                <a:extLst>
                  <a:ext uri="{FF2B5EF4-FFF2-40B4-BE49-F238E27FC236}">
                    <a16:creationId xmlns:a16="http://schemas.microsoft.com/office/drawing/2014/main" id="{1958F024-5C05-4179-AD58-C245301E4A46}"/>
                  </a:ext>
                </a:extLst>
              </p:cNvPr>
              <p:cNvPicPr/>
              <p:nvPr/>
            </p:nvPicPr>
            <p:blipFill>
              <a:blip r:embed="rId12"/>
              <a:stretch>
                <a:fillRect/>
              </a:stretch>
            </p:blipFill>
            <p:spPr>
              <a:xfrm>
                <a:off x="2170073" y="4158193"/>
                <a:ext cx="3516853" cy="1603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FF1F7AA4-9068-48D9-949E-E24A761CD118}"/>
                  </a:ext>
                </a:extLst>
              </p14:cNvPr>
              <p14:cNvContentPartPr/>
              <p14:nvPr/>
            </p14:nvContentPartPr>
            <p14:xfrm>
              <a:off x="7217280" y="2260633"/>
              <a:ext cx="3399120" cy="2747160"/>
            </p14:xfrm>
          </p:contentPart>
        </mc:Choice>
        <mc:Fallback xmlns="">
          <p:pic>
            <p:nvPicPr>
              <p:cNvPr id="27" name="Ink 26">
                <a:extLst>
                  <a:ext uri="{FF2B5EF4-FFF2-40B4-BE49-F238E27FC236}">
                    <a16:creationId xmlns:a16="http://schemas.microsoft.com/office/drawing/2014/main" id="{FF1F7AA4-9068-48D9-949E-E24A761CD118}"/>
                  </a:ext>
                </a:extLst>
              </p:cNvPr>
              <p:cNvPicPr/>
              <p:nvPr/>
            </p:nvPicPr>
            <p:blipFill>
              <a:blip r:embed="rId14"/>
              <a:stretch>
                <a:fillRect/>
              </a:stretch>
            </p:blipFill>
            <p:spPr>
              <a:xfrm>
                <a:off x="7199280" y="2242633"/>
                <a:ext cx="3434760" cy="2782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B548EA89-F3E8-4651-BA5D-56AA2091E0DB}"/>
                  </a:ext>
                </a:extLst>
              </p14:cNvPr>
              <p14:cNvContentPartPr/>
              <p14:nvPr/>
            </p14:nvContentPartPr>
            <p14:xfrm>
              <a:off x="1626120" y="1872193"/>
              <a:ext cx="847440" cy="1266120"/>
            </p14:xfrm>
          </p:contentPart>
        </mc:Choice>
        <mc:Fallback xmlns="">
          <p:pic>
            <p:nvPicPr>
              <p:cNvPr id="28" name="Ink 27">
                <a:extLst>
                  <a:ext uri="{FF2B5EF4-FFF2-40B4-BE49-F238E27FC236}">
                    <a16:creationId xmlns:a16="http://schemas.microsoft.com/office/drawing/2014/main" id="{B548EA89-F3E8-4651-BA5D-56AA2091E0DB}"/>
                  </a:ext>
                </a:extLst>
              </p:cNvPr>
              <p:cNvPicPr/>
              <p:nvPr/>
            </p:nvPicPr>
            <p:blipFill>
              <a:blip r:embed="rId16"/>
              <a:stretch>
                <a:fillRect/>
              </a:stretch>
            </p:blipFill>
            <p:spPr>
              <a:xfrm>
                <a:off x="1572120" y="1764553"/>
                <a:ext cx="955080" cy="148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97D38942-A3D0-45E1-9290-A94E320AA03A}"/>
                  </a:ext>
                </a:extLst>
              </p14:cNvPr>
              <p14:cNvContentPartPr/>
              <p14:nvPr/>
            </p14:nvContentPartPr>
            <p14:xfrm>
              <a:off x="2701440" y="1897753"/>
              <a:ext cx="546840" cy="754200"/>
            </p14:xfrm>
          </p:contentPart>
        </mc:Choice>
        <mc:Fallback xmlns="">
          <p:pic>
            <p:nvPicPr>
              <p:cNvPr id="29" name="Ink 28">
                <a:extLst>
                  <a:ext uri="{FF2B5EF4-FFF2-40B4-BE49-F238E27FC236}">
                    <a16:creationId xmlns:a16="http://schemas.microsoft.com/office/drawing/2014/main" id="{97D38942-A3D0-45E1-9290-A94E320AA03A}"/>
                  </a:ext>
                </a:extLst>
              </p:cNvPr>
              <p:cNvPicPr/>
              <p:nvPr/>
            </p:nvPicPr>
            <p:blipFill>
              <a:blip r:embed="rId18"/>
              <a:stretch>
                <a:fillRect/>
              </a:stretch>
            </p:blipFill>
            <p:spPr>
              <a:xfrm>
                <a:off x="2647800" y="1790113"/>
                <a:ext cx="654480" cy="96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3D24CF51-47BC-4FD2-B9E0-3611E010FD3E}"/>
                  </a:ext>
                </a:extLst>
              </p14:cNvPr>
              <p14:cNvContentPartPr/>
              <p14:nvPr/>
            </p14:nvContentPartPr>
            <p14:xfrm>
              <a:off x="3464640" y="1400593"/>
              <a:ext cx="502200" cy="978840"/>
            </p14:xfrm>
          </p:contentPart>
        </mc:Choice>
        <mc:Fallback xmlns="">
          <p:pic>
            <p:nvPicPr>
              <p:cNvPr id="30" name="Ink 29">
                <a:extLst>
                  <a:ext uri="{FF2B5EF4-FFF2-40B4-BE49-F238E27FC236}">
                    <a16:creationId xmlns:a16="http://schemas.microsoft.com/office/drawing/2014/main" id="{3D24CF51-47BC-4FD2-B9E0-3611E010FD3E}"/>
                  </a:ext>
                </a:extLst>
              </p:cNvPr>
              <p:cNvPicPr/>
              <p:nvPr/>
            </p:nvPicPr>
            <p:blipFill>
              <a:blip r:embed="rId20"/>
              <a:stretch>
                <a:fillRect/>
              </a:stretch>
            </p:blipFill>
            <p:spPr>
              <a:xfrm>
                <a:off x="3411000" y="1292593"/>
                <a:ext cx="609840" cy="1194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5" name="Ink 34">
                <a:extLst>
                  <a:ext uri="{FF2B5EF4-FFF2-40B4-BE49-F238E27FC236}">
                    <a16:creationId xmlns:a16="http://schemas.microsoft.com/office/drawing/2014/main" id="{9F5394F6-A90A-4BAA-A517-739C60288E6D}"/>
                  </a:ext>
                </a:extLst>
              </p14:cNvPr>
              <p14:cNvContentPartPr/>
              <p14:nvPr/>
            </p14:nvContentPartPr>
            <p14:xfrm>
              <a:off x="10162440" y="1382593"/>
              <a:ext cx="38520" cy="834480"/>
            </p14:xfrm>
          </p:contentPart>
        </mc:Choice>
        <mc:Fallback xmlns="">
          <p:pic>
            <p:nvPicPr>
              <p:cNvPr id="35" name="Ink 34">
                <a:extLst>
                  <a:ext uri="{FF2B5EF4-FFF2-40B4-BE49-F238E27FC236}">
                    <a16:creationId xmlns:a16="http://schemas.microsoft.com/office/drawing/2014/main" id="{9F5394F6-A90A-4BAA-A517-739C60288E6D}"/>
                  </a:ext>
                </a:extLst>
              </p:cNvPr>
              <p:cNvPicPr/>
              <p:nvPr/>
            </p:nvPicPr>
            <p:blipFill>
              <a:blip r:embed="rId22"/>
              <a:stretch>
                <a:fillRect/>
              </a:stretch>
            </p:blipFill>
            <p:spPr>
              <a:xfrm>
                <a:off x="10144800" y="1274593"/>
                <a:ext cx="74160" cy="1050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8" name="Ink 37">
                <a:extLst>
                  <a:ext uri="{FF2B5EF4-FFF2-40B4-BE49-F238E27FC236}">
                    <a16:creationId xmlns:a16="http://schemas.microsoft.com/office/drawing/2014/main" id="{30744377-E739-4621-91AD-71F34ADEA966}"/>
                  </a:ext>
                </a:extLst>
              </p14:cNvPr>
              <p14:cNvContentPartPr/>
              <p14:nvPr/>
            </p14:nvContentPartPr>
            <p14:xfrm>
              <a:off x="10502640" y="1688953"/>
              <a:ext cx="291600" cy="990360"/>
            </p14:xfrm>
          </p:contentPart>
        </mc:Choice>
        <mc:Fallback xmlns="">
          <p:pic>
            <p:nvPicPr>
              <p:cNvPr id="38" name="Ink 37">
                <a:extLst>
                  <a:ext uri="{FF2B5EF4-FFF2-40B4-BE49-F238E27FC236}">
                    <a16:creationId xmlns:a16="http://schemas.microsoft.com/office/drawing/2014/main" id="{30744377-E739-4621-91AD-71F34ADEA966}"/>
                  </a:ext>
                </a:extLst>
              </p:cNvPr>
              <p:cNvPicPr/>
              <p:nvPr/>
            </p:nvPicPr>
            <p:blipFill>
              <a:blip r:embed="rId24"/>
              <a:stretch>
                <a:fillRect/>
              </a:stretch>
            </p:blipFill>
            <p:spPr>
              <a:xfrm>
                <a:off x="10484662" y="1580953"/>
                <a:ext cx="327196" cy="120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9" name="Ink 38">
                <a:extLst>
                  <a:ext uri="{FF2B5EF4-FFF2-40B4-BE49-F238E27FC236}">
                    <a16:creationId xmlns:a16="http://schemas.microsoft.com/office/drawing/2014/main" id="{1B5EBA1C-8088-4FC7-B563-CA4A8C3C635D}"/>
                  </a:ext>
                </a:extLst>
              </p14:cNvPr>
              <p14:cNvContentPartPr/>
              <p14:nvPr/>
            </p14:nvContentPartPr>
            <p14:xfrm>
              <a:off x="7518240" y="1409953"/>
              <a:ext cx="2392920" cy="933120"/>
            </p14:xfrm>
          </p:contentPart>
        </mc:Choice>
        <mc:Fallback xmlns="">
          <p:pic>
            <p:nvPicPr>
              <p:cNvPr id="39" name="Ink 38">
                <a:extLst>
                  <a:ext uri="{FF2B5EF4-FFF2-40B4-BE49-F238E27FC236}">
                    <a16:creationId xmlns:a16="http://schemas.microsoft.com/office/drawing/2014/main" id="{1B5EBA1C-8088-4FC7-B563-CA4A8C3C635D}"/>
                  </a:ext>
                </a:extLst>
              </p:cNvPr>
              <p:cNvPicPr/>
              <p:nvPr/>
            </p:nvPicPr>
            <p:blipFill>
              <a:blip r:embed="rId26"/>
              <a:stretch>
                <a:fillRect/>
              </a:stretch>
            </p:blipFill>
            <p:spPr>
              <a:xfrm>
                <a:off x="7500240" y="1302271"/>
                <a:ext cx="2428560" cy="1148843"/>
              </a:xfrm>
              <a:prstGeom prst="rect">
                <a:avLst/>
              </a:prstGeom>
            </p:spPr>
          </p:pic>
        </mc:Fallback>
      </mc:AlternateContent>
    </p:spTree>
    <p:extLst>
      <p:ext uri="{BB962C8B-B14F-4D97-AF65-F5344CB8AC3E}">
        <p14:creationId xmlns:p14="http://schemas.microsoft.com/office/powerpoint/2010/main" val="259448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A30F-D7B1-41B2-B6A8-2955CB10D687}"/>
              </a:ext>
            </a:extLst>
          </p:cNvPr>
          <p:cNvSpPr>
            <a:spLocks noGrp="1"/>
          </p:cNvSpPr>
          <p:nvPr>
            <p:ph type="title"/>
          </p:nvPr>
        </p:nvSpPr>
        <p:spPr/>
        <p:txBody>
          <a:bodyPr/>
          <a:lstStyle/>
          <a:p>
            <a:r>
              <a:rPr lang="en-US" dirty="0"/>
              <a:t>Why </a:t>
            </a:r>
            <a:r>
              <a:rPr lang="en-US" sz="5400" dirty="0"/>
              <a:t>Games</a:t>
            </a:r>
            <a:r>
              <a:rPr lang="en-US" dirty="0"/>
              <a:t>?</a:t>
            </a:r>
          </a:p>
        </p:txBody>
      </p:sp>
      <p:sp>
        <p:nvSpPr>
          <p:cNvPr id="3" name="Content Placeholder 2">
            <a:extLst>
              <a:ext uri="{FF2B5EF4-FFF2-40B4-BE49-F238E27FC236}">
                <a16:creationId xmlns:a16="http://schemas.microsoft.com/office/drawing/2014/main" id="{447B2178-4A9F-46EC-BD17-29624CF79BD0}"/>
              </a:ext>
            </a:extLst>
          </p:cNvPr>
          <p:cNvSpPr>
            <a:spLocks noGrp="1"/>
          </p:cNvSpPr>
          <p:nvPr>
            <p:ph idx="1"/>
          </p:nvPr>
        </p:nvSpPr>
        <p:spPr/>
        <p:txBody>
          <a:bodyPr>
            <a:normAutofit/>
          </a:bodyPr>
          <a:lstStyle/>
          <a:p>
            <a:r>
              <a:rPr lang="en-US" sz="4400" dirty="0"/>
              <a:t>Encourage Turn Taking</a:t>
            </a:r>
          </a:p>
          <a:p>
            <a:r>
              <a:rPr lang="en-US" sz="4400" dirty="0"/>
              <a:t>Losing in a controlled environment</a:t>
            </a:r>
          </a:p>
          <a:p>
            <a:r>
              <a:rPr lang="en-US" sz="4400" dirty="0"/>
              <a:t>Team Work</a:t>
            </a:r>
          </a:p>
          <a:p>
            <a:r>
              <a:rPr lang="en-US" sz="4400" dirty="0"/>
              <a:t>Critical Thinking</a:t>
            </a:r>
          </a:p>
          <a:p>
            <a:r>
              <a:rPr lang="en-US" sz="4400" dirty="0"/>
              <a:t>Following Rules</a:t>
            </a:r>
          </a:p>
          <a:p>
            <a:endParaRPr lang="en-US" sz="4400" dirty="0"/>
          </a:p>
        </p:txBody>
      </p:sp>
    </p:spTree>
    <p:extLst>
      <p:ext uri="{BB962C8B-B14F-4D97-AF65-F5344CB8AC3E}">
        <p14:creationId xmlns:p14="http://schemas.microsoft.com/office/powerpoint/2010/main" val="84691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004D-F454-4278-8F80-76A6C60F2906}"/>
              </a:ext>
            </a:extLst>
          </p:cNvPr>
          <p:cNvSpPr>
            <a:spLocks noGrp="1"/>
          </p:cNvSpPr>
          <p:nvPr>
            <p:ph type="title"/>
          </p:nvPr>
        </p:nvSpPr>
        <p:spPr>
          <a:xfrm>
            <a:off x="1066800" y="116143"/>
            <a:ext cx="10058400" cy="1609344"/>
          </a:xfrm>
        </p:spPr>
        <p:txBody>
          <a:bodyPr>
            <a:normAutofit/>
          </a:bodyPr>
          <a:lstStyle/>
          <a:p>
            <a:r>
              <a:rPr lang="en-US" sz="7200" dirty="0"/>
              <a:t>Core Support </a:t>
            </a:r>
          </a:p>
        </p:txBody>
      </p:sp>
      <p:sp>
        <p:nvSpPr>
          <p:cNvPr id="3" name="Content Placeholder 2">
            <a:extLst>
              <a:ext uri="{FF2B5EF4-FFF2-40B4-BE49-F238E27FC236}">
                <a16:creationId xmlns:a16="http://schemas.microsoft.com/office/drawing/2014/main" id="{A1EF6746-F7F8-4D9D-A678-150241D2154E}"/>
              </a:ext>
            </a:extLst>
          </p:cNvPr>
          <p:cNvSpPr>
            <a:spLocks noGrp="1"/>
          </p:cNvSpPr>
          <p:nvPr>
            <p:ph idx="1"/>
          </p:nvPr>
        </p:nvSpPr>
        <p:spPr>
          <a:xfrm>
            <a:off x="245659" y="1569493"/>
            <a:ext cx="11586949" cy="5022376"/>
          </a:xfrm>
        </p:spPr>
        <p:txBody>
          <a:bodyPr>
            <a:normAutofit lnSpcReduction="10000"/>
          </a:bodyPr>
          <a:lstStyle/>
          <a:p>
            <a:r>
              <a:rPr lang="en-US" sz="3600" dirty="0"/>
              <a:t>Teaching students to use the calm down corner</a:t>
            </a:r>
          </a:p>
          <a:p>
            <a:r>
              <a:rPr lang="en-US" sz="3600" dirty="0"/>
              <a:t>Assisting with Occupational Therapy devices that might be present</a:t>
            </a:r>
          </a:p>
          <a:p>
            <a:r>
              <a:rPr lang="en-US" sz="3600" dirty="0"/>
              <a:t>Recognizing when students are getting frustrated or angry</a:t>
            </a:r>
          </a:p>
          <a:p>
            <a:r>
              <a:rPr lang="en-US" sz="3600" dirty="0"/>
              <a:t>Assisting with use of calm down techniques at their desks</a:t>
            </a:r>
          </a:p>
          <a:p>
            <a:r>
              <a:rPr lang="en-US" sz="3600" dirty="0"/>
              <a:t>Removing students from classroom as a last resort</a:t>
            </a:r>
          </a:p>
        </p:txBody>
      </p:sp>
    </p:spTree>
    <p:extLst>
      <p:ext uri="{BB962C8B-B14F-4D97-AF65-F5344CB8AC3E}">
        <p14:creationId xmlns:p14="http://schemas.microsoft.com/office/powerpoint/2010/main" val="102344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BD3003E-3E43-4CF5-817B-4003F120BF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9497590">
            <a:off x="1656669" y="913799"/>
            <a:ext cx="3772802" cy="5030402"/>
          </a:xfrm>
        </p:spPr>
      </p:pic>
      <p:pic>
        <p:nvPicPr>
          <p:cNvPr id="13" name="Picture 12">
            <a:extLst>
              <a:ext uri="{FF2B5EF4-FFF2-40B4-BE49-F238E27FC236}">
                <a16:creationId xmlns:a16="http://schemas.microsoft.com/office/drawing/2014/main" id="{BB29810C-C804-494A-8760-E6E8914C3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2315">
            <a:off x="6676537" y="518615"/>
            <a:ext cx="4382698" cy="5820770"/>
          </a:xfrm>
          <a:prstGeom prst="rect">
            <a:avLst/>
          </a:prstGeom>
        </p:spPr>
      </p:pic>
    </p:spTree>
    <p:extLst>
      <p:ext uri="{BB962C8B-B14F-4D97-AF65-F5344CB8AC3E}">
        <p14:creationId xmlns:p14="http://schemas.microsoft.com/office/powerpoint/2010/main" val="390562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B922B-3702-41DF-93B2-952CF5E9D062}"/>
              </a:ext>
            </a:extLst>
          </p:cNvPr>
          <p:cNvSpPr>
            <a:spLocks noGrp="1"/>
          </p:cNvSpPr>
          <p:nvPr>
            <p:ph idx="1"/>
          </p:nvPr>
        </p:nvSpPr>
        <p:spPr>
          <a:xfrm>
            <a:off x="1069848" y="583894"/>
            <a:ext cx="10058400" cy="5588306"/>
          </a:xfrm>
        </p:spPr>
        <p:txBody>
          <a:bodyPr>
            <a:normAutofit lnSpcReduction="10000"/>
          </a:bodyPr>
          <a:lstStyle/>
          <a:p>
            <a:pPr marL="0" indent="0">
              <a:buNone/>
            </a:pPr>
            <a:r>
              <a:rPr lang="en-US" sz="6000" dirty="0"/>
              <a:t>“We don’t just teach. I don’t care if you’ve been in it 20 years or 5 years, you understand your role is an advocate for your students.”</a:t>
            </a:r>
          </a:p>
          <a:p>
            <a:pPr marL="0" indent="0">
              <a:buNone/>
            </a:pPr>
            <a:r>
              <a:rPr lang="en-US" sz="6000" dirty="0"/>
              <a:t>					</a:t>
            </a:r>
            <a:r>
              <a:rPr lang="en-US" sz="3500" dirty="0"/>
              <a:t>-Dr. Christine Tennyson</a:t>
            </a:r>
          </a:p>
          <a:p>
            <a:endParaRPr lang="en-US" dirty="0"/>
          </a:p>
        </p:txBody>
      </p:sp>
    </p:spTree>
    <p:extLst>
      <p:ext uri="{BB962C8B-B14F-4D97-AF65-F5344CB8AC3E}">
        <p14:creationId xmlns:p14="http://schemas.microsoft.com/office/powerpoint/2010/main" val="421855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CE73-D4F5-4569-86CD-A8925DA2D2DF}"/>
              </a:ext>
            </a:extLst>
          </p:cNvPr>
          <p:cNvSpPr>
            <a:spLocks noGrp="1"/>
          </p:cNvSpPr>
          <p:nvPr>
            <p:ph type="title"/>
          </p:nvPr>
        </p:nvSpPr>
        <p:spPr/>
        <p:txBody>
          <a:bodyPr/>
          <a:lstStyle/>
          <a:p>
            <a:r>
              <a:rPr lang="en-US" dirty="0"/>
              <a:t>Middle School</a:t>
            </a:r>
          </a:p>
        </p:txBody>
      </p:sp>
      <p:sp>
        <p:nvSpPr>
          <p:cNvPr id="5" name="Text Placeholder 4">
            <a:extLst>
              <a:ext uri="{FF2B5EF4-FFF2-40B4-BE49-F238E27FC236}">
                <a16:creationId xmlns:a16="http://schemas.microsoft.com/office/drawing/2014/main" id="{8474CE01-5FBF-42B5-B833-E78593697A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55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6A60-492A-4AB2-B01E-3B2721C6082F}"/>
              </a:ext>
            </a:extLst>
          </p:cNvPr>
          <p:cNvSpPr>
            <a:spLocks noGrp="1"/>
          </p:cNvSpPr>
          <p:nvPr>
            <p:ph type="title"/>
          </p:nvPr>
        </p:nvSpPr>
        <p:spPr/>
        <p:txBody>
          <a:bodyPr>
            <a:normAutofit/>
          </a:bodyPr>
          <a:lstStyle/>
          <a:p>
            <a:r>
              <a:rPr lang="en-US" sz="7200" dirty="0"/>
              <a:t>Types of Support</a:t>
            </a:r>
          </a:p>
        </p:txBody>
      </p:sp>
      <p:sp>
        <p:nvSpPr>
          <p:cNvPr id="3" name="Content Placeholder 2">
            <a:extLst>
              <a:ext uri="{FF2B5EF4-FFF2-40B4-BE49-F238E27FC236}">
                <a16:creationId xmlns:a16="http://schemas.microsoft.com/office/drawing/2014/main" id="{9237E352-910C-4064-A1BB-7711BD99F26F}"/>
              </a:ext>
            </a:extLst>
          </p:cNvPr>
          <p:cNvSpPr>
            <a:spLocks noGrp="1"/>
          </p:cNvSpPr>
          <p:nvPr>
            <p:ph idx="1"/>
          </p:nvPr>
        </p:nvSpPr>
        <p:spPr/>
        <p:txBody>
          <a:bodyPr>
            <a:normAutofit/>
          </a:bodyPr>
          <a:lstStyle/>
          <a:p>
            <a:r>
              <a:rPr lang="en-US" sz="5400" dirty="0"/>
              <a:t>One to one</a:t>
            </a:r>
          </a:p>
          <a:p>
            <a:pPr lvl="1"/>
            <a:r>
              <a:rPr lang="en-US" sz="4800" dirty="0"/>
              <a:t>Check In</a:t>
            </a:r>
          </a:p>
          <a:p>
            <a:pPr lvl="1"/>
            <a:r>
              <a:rPr lang="en-US" sz="4800" dirty="0"/>
              <a:t>Check Out</a:t>
            </a:r>
          </a:p>
          <a:p>
            <a:r>
              <a:rPr lang="en-US" sz="5400" dirty="0"/>
              <a:t>Core Support</a:t>
            </a:r>
          </a:p>
        </p:txBody>
      </p:sp>
    </p:spTree>
    <p:extLst>
      <p:ext uri="{BB962C8B-B14F-4D97-AF65-F5344CB8AC3E}">
        <p14:creationId xmlns:p14="http://schemas.microsoft.com/office/powerpoint/2010/main" val="45460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E5CD-4EA2-47C3-B521-A703D14D71F0}"/>
              </a:ext>
            </a:extLst>
          </p:cNvPr>
          <p:cNvSpPr>
            <a:spLocks noGrp="1"/>
          </p:cNvSpPr>
          <p:nvPr>
            <p:ph type="title"/>
          </p:nvPr>
        </p:nvSpPr>
        <p:spPr/>
        <p:txBody>
          <a:bodyPr>
            <a:normAutofit/>
          </a:bodyPr>
          <a:lstStyle/>
          <a:p>
            <a:r>
              <a:rPr lang="en-US" sz="6000" dirty="0"/>
              <a:t>Check-In</a:t>
            </a:r>
          </a:p>
        </p:txBody>
      </p:sp>
      <p:sp>
        <p:nvSpPr>
          <p:cNvPr id="3" name="Content Placeholder 2">
            <a:extLst>
              <a:ext uri="{FF2B5EF4-FFF2-40B4-BE49-F238E27FC236}">
                <a16:creationId xmlns:a16="http://schemas.microsoft.com/office/drawing/2014/main" id="{940EC3B1-8051-4AAD-8677-560C49580378}"/>
              </a:ext>
            </a:extLst>
          </p:cNvPr>
          <p:cNvSpPr>
            <a:spLocks noGrp="1"/>
          </p:cNvSpPr>
          <p:nvPr>
            <p:ph idx="1"/>
          </p:nvPr>
        </p:nvSpPr>
        <p:spPr/>
        <p:txBody>
          <a:bodyPr>
            <a:normAutofit/>
          </a:bodyPr>
          <a:lstStyle/>
          <a:p>
            <a:r>
              <a:rPr lang="en-US" sz="4000" dirty="0"/>
              <a:t>At the beginning of the day during arrival – 5 minutes</a:t>
            </a:r>
          </a:p>
          <a:p>
            <a:pPr lvl="1"/>
            <a:r>
              <a:rPr lang="en-US" sz="3800" dirty="0"/>
              <a:t>A goal for the day</a:t>
            </a:r>
          </a:p>
          <a:p>
            <a:pPr lvl="1"/>
            <a:r>
              <a:rPr lang="en-US" sz="3800" dirty="0"/>
              <a:t>Homework</a:t>
            </a:r>
          </a:p>
          <a:p>
            <a:pPr lvl="1"/>
            <a:r>
              <a:rPr lang="en-US" sz="3800" dirty="0"/>
              <a:t>Perceived difficulties</a:t>
            </a:r>
          </a:p>
          <a:p>
            <a:pPr lvl="1"/>
            <a:r>
              <a:rPr lang="en-US" sz="3800" dirty="0"/>
              <a:t>Review of previous day</a:t>
            </a:r>
          </a:p>
          <a:p>
            <a:pPr lvl="1"/>
            <a:endParaRPr lang="en-US" sz="3800" dirty="0"/>
          </a:p>
        </p:txBody>
      </p:sp>
    </p:spTree>
    <p:extLst>
      <p:ext uri="{BB962C8B-B14F-4D97-AF65-F5344CB8AC3E}">
        <p14:creationId xmlns:p14="http://schemas.microsoft.com/office/powerpoint/2010/main" val="207214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E5CD-4EA2-47C3-B521-A703D14D71F0}"/>
              </a:ext>
            </a:extLst>
          </p:cNvPr>
          <p:cNvSpPr>
            <a:spLocks noGrp="1"/>
          </p:cNvSpPr>
          <p:nvPr>
            <p:ph type="title"/>
          </p:nvPr>
        </p:nvSpPr>
        <p:spPr/>
        <p:txBody>
          <a:bodyPr>
            <a:normAutofit/>
          </a:bodyPr>
          <a:lstStyle/>
          <a:p>
            <a:r>
              <a:rPr lang="en-US" sz="6000" dirty="0"/>
              <a:t>Check-Out</a:t>
            </a:r>
          </a:p>
        </p:txBody>
      </p:sp>
      <p:sp>
        <p:nvSpPr>
          <p:cNvPr id="3" name="Content Placeholder 2">
            <a:extLst>
              <a:ext uri="{FF2B5EF4-FFF2-40B4-BE49-F238E27FC236}">
                <a16:creationId xmlns:a16="http://schemas.microsoft.com/office/drawing/2014/main" id="{940EC3B1-8051-4AAD-8677-560C49580378}"/>
              </a:ext>
            </a:extLst>
          </p:cNvPr>
          <p:cNvSpPr>
            <a:spLocks noGrp="1"/>
          </p:cNvSpPr>
          <p:nvPr>
            <p:ph idx="1"/>
          </p:nvPr>
        </p:nvSpPr>
        <p:spPr/>
        <p:txBody>
          <a:bodyPr>
            <a:normAutofit/>
          </a:bodyPr>
          <a:lstStyle/>
          <a:p>
            <a:r>
              <a:rPr lang="en-US" sz="4000" dirty="0"/>
              <a:t>At the end of the day during dismissal – 5 minutes</a:t>
            </a:r>
          </a:p>
          <a:p>
            <a:pPr lvl="1"/>
            <a:r>
              <a:rPr lang="en-US" sz="3800" dirty="0"/>
              <a:t>Review goal for the day</a:t>
            </a:r>
          </a:p>
          <a:p>
            <a:pPr lvl="1"/>
            <a:r>
              <a:rPr lang="en-US" sz="3800" dirty="0"/>
              <a:t>Ask what to complete for homework</a:t>
            </a:r>
          </a:p>
          <a:p>
            <a:pPr lvl="1"/>
            <a:r>
              <a:rPr lang="en-US" sz="3800" dirty="0"/>
              <a:t>Good experience</a:t>
            </a:r>
          </a:p>
          <a:p>
            <a:pPr lvl="1"/>
            <a:r>
              <a:rPr lang="en-US" sz="3800" dirty="0"/>
              <a:t>Bad experience</a:t>
            </a:r>
          </a:p>
        </p:txBody>
      </p:sp>
    </p:spTree>
    <p:extLst>
      <p:ext uri="{BB962C8B-B14F-4D97-AF65-F5344CB8AC3E}">
        <p14:creationId xmlns:p14="http://schemas.microsoft.com/office/powerpoint/2010/main" val="2318677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975FB-BE14-4ECD-8F84-79B5E2B20EE3}"/>
              </a:ext>
            </a:extLst>
          </p:cNvPr>
          <p:cNvPicPr>
            <a:picLocks noChangeAspect="1"/>
          </p:cNvPicPr>
          <p:nvPr/>
        </p:nvPicPr>
        <p:blipFill>
          <a:blip r:embed="rId3"/>
          <a:stretch>
            <a:fillRect/>
          </a:stretch>
        </p:blipFill>
        <p:spPr>
          <a:xfrm>
            <a:off x="71437" y="704850"/>
            <a:ext cx="12049125" cy="5448300"/>
          </a:xfrm>
          <a:prstGeom prst="rect">
            <a:avLst/>
          </a:prstGeom>
          <a:ln>
            <a:solidFill>
              <a:schemeClr val="accent4"/>
            </a:solidFill>
          </a:ln>
        </p:spPr>
      </p:pic>
    </p:spTree>
    <p:extLst>
      <p:ext uri="{BB962C8B-B14F-4D97-AF65-F5344CB8AC3E}">
        <p14:creationId xmlns:p14="http://schemas.microsoft.com/office/powerpoint/2010/main" val="284698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E21E-8A80-4B64-95F7-0E6DF4C51938}"/>
              </a:ext>
            </a:extLst>
          </p:cNvPr>
          <p:cNvSpPr>
            <a:spLocks noGrp="1"/>
          </p:cNvSpPr>
          <p:nvPr>
            <p:ph type="title"/>
          </p:nvPr>
        </p:nvSpPr>
        <p:spPr/>
        <p:txBody>
          <a:bodyPr>
            <a:normAutofit/>
          </a:bodyPr>
          <a:lstStyle/>
          <a:p>
            <a:r>
              <a:rPr lang="en-US" sz="6600" dirty="0"/>
              <a:t>Core Support</a:t>
            </a:r>
          </a:p>
        </p:txBody>
      </p:sp>
      <p:sp>
        <p:nvSpPr>
          <p:cNvPr id="3" name="Content Placeholder 2">
            <a:extLst>
              <a:ext uri="{FF2B5EF4-FFF2-40B4-BE49-F238E27FC236}">
                <a16:creationId xmlns:a16="http://schemas.microsoft.com/office/drawing/2014/main" id="{817C55F5-0556-43EC-AAB3-194BD2F9057B}"/>
              </a:ext>
            </a:extLst>
          </p:cNvPr>
          <p:cNvSpPr>
            <a:spLocks noGrp="1"/>
          </p:cNvSpPr>
          <p:nvPr>
            <p:ph idx="1"/>
          </p:nvPr>
        </p:nvSpPr>
        <p:spPr/>
        <p:txBody>
          <a:bodyPr/>
          <a:lstStyle/>
          <a:p>
            <a:r>
              <a:rPr lang="en-US" sz="3600" dirty="0"/>
              <a:t>Recognizing when students are getting frustrated or angry</a:t>
            </a:r>
          </a:p>
          <a:p>
            <a:r>
              <a:rPr lang="en-US" sz="3600" dirty="0"/>
              <a:t>Prompting</a:t>
            </a:r>
          </a:p>
          <a:p>
            <a:endParaRPr lang="en-US" sz="3600" dirty="0"/>
          </a:p>
          <a:p>
            <a:endParaRPr lang="en-US" dirty="0"/>
          </a:p>
        </p:txBody>
      </p:sp>
    </p:spTree>
    <p:extLst>
      <p:ext uri="{BB962C8B-B14F-4D97-AF65-F5344CB8AC3E}">
        <p14:creationId xmlns:p14="http://schemas.microsoft.com/office/powerpoint/2010/main" val="246065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DEE678-BF9D-46DF-90D2-E7CA84EE2ED0}"/>
              </a:ext>
            </a:extLst>
          </p:cNvPr>
          <p:cNvSpPr>
            <a:spLocks noGrp="1"/>
          </p:cNvSpPr>
          <p:nvPr>
            <p:ph type="title"/>
          </p:nvPr>
        </p:nvSpPr>
        <p:spPr/>
        <p:txBody>
          <a:bodyPr/>
          <a:lstStyle/>
          <a:p>
            <a:r>
              <a:rPr lang="en-US" dirty="0"/>
              <a:t>Useful Accommodations</a:t>
            </a:r>
          </a:p>
        </p:txBody>
      </p:sp>
      <p:sp>
        <p:nvSpPr>
          <p:cNvPr id="5" name="Text Placeholder 4">
            <a:extLst>
              <a:ext uri="{FF2B5EF4-FFF2-40B4-BE49-F238E27FC236}">
                <a16:creationId xmlns:a16="http://schemas.microsoft.com/office/drawing/2014/main" id="{91C400E0-80D9-4890-86ED-EF5C268BC6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873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8489-F945-4509-9E0D-47EF7127FE0B}"/>
              </a:ext>
            </a:extLst>
          </p:cNvPr>
          <p:cNvSpPr>
            <a:spLocks noGrp="1"/>
          </p:cNvSpPr>
          <p:nvPr>
            <p:ph type="title"/>
          </p:nvPr>
        </p:nvSpPr>
        <p:spPr/>
        <p:txBody>
          <a:bodyPr>
            <a:noAutofit/>
          </a:bodyPr>
          <a:lstStyle/>
          <a:p>
            <a:r>
              <a:rPr lang="en-US" sz="6000" dirty="0"/>
              <a:t>Examples</a:t>
            </a:r>
          </a:p>
        </p:txBody>
      </p:sp>
      <p:sp>
        <p:nvSpPr>
          <p:cNvPr id="3" name="Content Placeholder 2">
            <a:extLst>
              <a:ext uri="{FF2B5EF4-FFF2-40B4-BE49-F238E27FC236}">
                <a16:creationId xmlns:a16="http://schemas.microsoft.com/office/drawing/2014/main" id="{C3032A39-4475-40CF-8846-E002D594C1FA}"/>
              </a:ext>
            </a:extLst>
          </p:cNvPr>
          <p:cNvSpPr>
            <a:spLocks noGrp="1"/>
          </p:cNvSpPr>
          <p:nvPr>
            <p:ph idx="1"/>
          </p:nvPr>
        </p:nvSpPr>
        <p:spPr/>
        <p:txBody>
          <a:bodyPr>
            <a:normAutofit/>
          </a:bodyPr>
          <a:lstStyle/>
          <a:p>
            <a:r>
              <a:rPr lang="en-US" sz="4000" dirty="0"/>
              <a:t>Sensory Tools</a:t>
            </a:r>
          </a:p>
          <a:p>
            <a:r>
              <a:rPr lang="en-US" sz="4000" dirty="0"/>
              <a:t>Breaks</a:t>
            </a:r>
          </a:p>
          <a:p>
            <a:r>
              <a:rPr lang="en-US" sz="4000" dirty="0"/>
              <a:t>Chunking Assignments</a:t>
            </a:r>
          </a:p>
        </p:txBody>
      </p:sp>
    </p:spTree>
    <p:extLst>
      <p:ext uri="{BB962C8B-B14F-4D97-AF65-F5344CB8AC3E}">
        <p14:creationId xmlns:p14="http://schemas.microsoft.com/office/powerpoint/2010/main" val="3977122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AA7D-F34F-402C-B8B6-BEA32A404809}"/>
              </a:ext>
            </a:extLst>
          </p:cNvPr>
          <p:cNvSpPr>
            <a:spLocks noGrp="1"/>
          </p:cNvSpPr>
          <p:nvPr>
            <p:ph type="title"/>
          </p:nvPr>
        </p:nvSpPr>
        <p:spPr>
          <a:xfrm>
            <a:off x="578324" y="262719"/>
            <a:ext cx="10571328" cy="1224887"/>
          </a:xfrm>
        </p:spPr>
        <p:txBody>
          <a:bodyPr>
            <a:normAutofit/>
          </a:bodyPr>
          <a:lstStyle/>
          <a:p>
            <a:r>
              <a:rPr lang="en-US" sz="6000" dirty="0"/>
              <a:t>Sensory Tools</a:t>
            </a:r>
          </a:p>
        </p:txBody>
      </p:sp>
      <p:sp>
        <p:nvSpPr>
          <p:cNvPr id="7" name="Content Placeholder 6">
            <a:extLst>
              <a:ext uri="{FF2B5EF4-FFF2-40B4-BE49-F238E27FC236}">
                <a16:creationId xmlns:a16="http://schemas.microsoft.com/office/drawing/2014/main" id="{2FE1CB4C-68C2-4EB2-A772-C7E8AF5367B1}"/>
              </a:ext>
            </a:extLst>
          </p:cNvPr>
          <p:cNvSpPr>
            <a:spLocks noGrp="1"/>
          </p:cNvSpPr>
          <p:nvPr>
            <p:ph idx="1"/>
          </p:nvPr>
        </p:nvSpPr>
        <p:spPr>
          <a:xfrm>
            <a:off x="578324" y="1750326"/>
            <a:ext cx="10571328" cy="4609531"/>
          </a:xfrm>
        </p:spPr>
        <p:txBody>
          <a:bodyPr>
            <a:normAutofit/>
          </a:bodyPr>
          <a:lstStyle/>
          <a:p>
            <a:r>
              <a:rPr lang="en-US" sz="4000" dirty="0"/>
              <a:t>Strips</a:t>
            </a:r>
          </a:p>
          <a:p>
            <a:r>
              <a:rPr lang="en-US" sz="4000" dirty="0"/>
              <a:t>Bottles</a:t>
            </a:r>
          </a:p>
          <a:p>
            <a:r>
              <a:rPr lang="en-US" sz="4000" dirty="0"/>
              <a:t>Seats</a:t>
            </a:r>
          </a:p>
          <a:p>
            <a:r>
              <a:rPr lang="en-US" sz="4000" dirty="0"/>
              <a:t>Bands</a:t>
            </a:r>
          </a:p>
          <a:p>
            <a:r>
              <a:rPr lang="en-US" sz="4000" dirty="0"/>
              <a:t>Fidget Toys</a:t>
            </a:r>
          </a:p>
          <a:p>
            <a:endParaRPr lang="en-US" sz="4000" dirty="0"/>
          </a:p>
          <a:p>
            <a:endParaRPr lang="en-US" sz="4000" dirty="0"/>
          </a:p>
        </p:txBody>
      </p:sp>
    </p:spTree>
    <p:extLst>
      <p:ext uri="{BB962C8B-B14F-4D97-AF65-F5344CB8AC3E}">
        <p14:creationId xmlns:p14="http://schemas.microsoft.com/office/powerpoint/2010/main" val="1515440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F39094-23C0-48F3-A2CB-12BED0A5B5A2}"/>
              </a:ext>
            </a:extLst>
          </p:cNvPr>
          <p:cNvSpPr>
            <a:spLocks noGrp="1"/>
          </p:cNvSpPr>
          <p:nvPr>
            <p:ph type="title"/>
          </p:nvPr>
        </p:nvSpPr>
        <p:spPr/>
        <p:txBody>
          <a:bodyPr/>
          <a:lstStyle/>
          <a:p>
            <a:r>
              <a:rPr lang="en-US" dirty="0"/>
              <a:t>Breaks</a:t>
            </a:r>
          </a:p>
        </p:txBody>
      </p:sp>
      <p:sp>
        <p:nvSpPr>
          <p:cNvPr id="8" name="Content Placeholder 7">
            <a:extLst>
              <a:ext uri="{FF2B5EF4-FFF2-40B4-BE49-F238E27FC236}">
                <a16:creationId xmlns:a16="http://schemas.microsoft.com/office/drawing/2014/main" id="{96CB8080-72D6-4E15-BBC9-A60C37751160}"/>
              </a:ext>
            </a:extLst>
          </p:cNvPr>
          <p:cNvSpPr>
            <a:spLocks noGrp="1"/>
          </p:cNvSpPr>
          <p:nvPr>
            <p:ph idx="1"/>
          </p:nvPr>
        </p:nvSpPr>
        <p:spPr/>
        <p:txBody>
          <a:bodyPr>
            <a:normAutofit/>
          </a:bodyPr>
          <a:lstStyle/>
          <a:p>
            <a:r>
              <a:rPr lang="en-US" sz="4000" dirty="0"/>
              <a:t>Within the classroom</a:t>
            </a:r>
          </a:p>
          <a:p>
            <a:r>
              <a:rPr lang="en-US" sz="4000" dirty="0"/>
              <a:t>With a partner teacher</a:t>
            </a:r>
          </a:p>
          <a:p>
            <a:r>
              <a:rPr lang="en-US" sz="4000" dirty="0"/>
              <a:t>Simple Walk</a:t>
            </a:r>
          </a:p>
        </p:txBody>
      </p:sp>
    </p:spTree>
    <p:extLst>
      <p:ext uri="{BB962C8B-B14F-4D97-AF65-F5344CB8AC3E}">
        <p14:creationId xmlns:p14="http://schemas.microsoft.com/office/powerpoint/2010/main" val="148191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29EC-7CBF-4885-AE46-1E7647108174}"/>
              </a:ext>
            </a:extLst>
          </p:cNvPr>
          <p:cNvSpPr>
            <a:spLocks noGrp="1"/>
          </p:cNvSpPr>
          <p:nvPr>
            <p:ph type="title"/>
          </p:nvPr>
        </p:nvSpPr>
        <p:spPr>
          <a:xfrm>
            <a:off x="1066800" y="0"/>
            <a:ext cx="10058400" cy="1609344"/>
          </a:xfrm>
        </p:spPr>
        <p:txBody>
          <a:bodyPr>
            <a:normAutofit/>
          </a:bodyPr>
          <a:lstStyle/>
          <a:p>
            <a:r>
              <a:rPr lang="en-US" sz="7200" dirty="0"/>
              <a:t>SEL</a:t>
            </a:r>
          </a:p>
        </p:txBody>
      </p:sp>
      <p:sp>
        <p:nvSpPr>
          <p:cNvPr id="3" name="Content Placeholder 2">
            <a:extLst>
              <a:ext uri="{FF2B5EF4-FFF2-40B4-BE49-F238E27FC236}">
                <a16:creationId xmlns:a16="http://schemas.microsoft.com/office/drawing/2014/main" id="{B26C2FD7-4C5C-414F-8FAD-04F83B306C63}"/>
              </a:ext>
            </a:extLst>
          </p:cNvPr>
          <p:cNvSpPr>
            <a:spLocks noGrp="1"/>
          </p:cNvSpPr>
          <p:nvPr>
            <p:ph idx="1"/>
          </p:nvPr>
        </p:nvSpPr>
        <p:spPr>
          <a:xfrm>
            <a:off x="471340" y="1536946"/>
            <a:ext cx="11397006" cy="4769586"/>
          </a:xfrm>
        </p:spPr>
        <p:txBody>
          <a:bodyPr>
            <a:normAutofit/>
          </a:bodyPr>
          <a:lstStyle/>
          <a:p>
            <a:r>
              <a:rPr lang="en-US" sz="4400" dirty="0"/>
              <a:t>Lessons that are meant to teach skills such as:</a:t>
            </a:r>
          </a:p>
          <a:p>
            <a:pPr lvl="1"/>
            <a:r>
              <a:rPr lang="en-US" sz="4200" dirty="0"/>
              <a:t>Social</a:t>
            </a:r>
          </a:p>
          <a:p>
            <a:pPr lvl="1"/>
            <a:r>
              <a:rPr lang="en-US" sz="4200" dirty="0"/>
              <a:t>Emotional</a:t>
            </a:r>
          </a:p>
          <a:p>
            <a:pPr lvl="1"/>
            <a:r>
              <a:rPr lang="en-US" sz="4200" dirty="0"/>
              <a:t>Attitudes</a:t>
            </a:r>
          </a:p>
          <a:p>
            <a:pPr lvl="1"/>
            <a:r>
              <a:rPr lang="en-US" sz="4200" dirty="0"/>
              <a:t>Behavior</a:t>
            </a:r>
          </a:p>
          <a:p>
            <a:pPr lvl="1"/>
            <a:r>
              <a:rPr lang="en-US" sz="4200" dirty="0"/>
              <a:t>Values</a:t>
            </a:r>
          </a:p>
          <a:p>
            <a:pPr lvl="1"/>
            <a:endParaRPr lang="en-US" sz="4200" dirty="0"/>
          </a:p>
          <a:p>
            <a:pPr lvl="1"/>
            <a:endParaRPr lang="en-US" sz="3400" dirty="0"/>
          </a:p>
        </p:txBody>
      </p:sp>
    </p:spTree>
    <p:extLst>
      <p:ext uri="{BB962C8B-B14F-4D97-AF65-F5344CB8AC3E}">
        <p14:creationId xmlns:p14="http://schemas.microsoft.com/office/powerpoint/2010/main" val="276509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D9E42-0725-4F70-B8CD-C77AC7D4E45B}"/>
              </a:ext>
            </a:extLst>
          </p:cNvPr>
          <p:cNvSpPr>
            <a:spLocks noGrp="1"/>
          </p:cNvSpPr>
          <p:nvPr>
            <p:ph type="title"/>
          </p:nvPr>
        </p:nvSpPr>
        <p:spPr/>
        <p:txBody>
          <a:bodyPr/>
          <a:lstStyle/>
          <a:p>
            <a:r>
              <a:rPr lang="en-US" dirty="0"/>
              <a:t>Chunking Assignments</a:t>
            </a:r>
          </a:p>
        </p:txBody>
      </p:sp>
      <p:sp>
        <p:nvSpPr>
          <p:cNvPr id="3" name="Content Placeholder 2">
            <a:extLst>
              <a:ext uri="{FF2B5EF4-FFF2-40B4-BE49-F238E27FC236}">
                <a16:creationId xmlns:a16="http://schemas.microsoft.com/office/drawing/2014/main" id="{58471671-4C67-4C51-AA8F-196DC2FAA81C}"/>
              </a:ext>
            </a:extLst>
          </p:cNvPr>
          <p:cNvSpPr>
            <a:spLocks noGrp="1"/>
          </p:cNvSpPr>
          <p:nvPr>
            <p:ph idx="1"/>
          </p:nvPr>
        </p:nvSpPr>
        <p:spPr/>
        <p:txBody>
          <a:bodyPr>
            <a:normAutofit/>
          </a:bodyPr>
          <a:lstStyle/>
          <a:p>
            <a:r>
              <a:rPr lang="en-US" sz="4000" dirty="0"/>
              <a:t>Folding paper</a:t>
            </a:r>
          </a:p>
          <a:p>
            <a:r>
              <a:rPr lang="en-US" sz="4000" dirty="0"/>
              <a:t>Odds/evens</a:t>
            </a:r>
          </a:p>
          <a:p>
            <a:r>
              <a:rPr lang="en-US" sz="4000" dirty="0"/>
              <a:t>Cutting assignment apart</a:t>
            </a:r>
          </a:p>
          <a:p>
            <a:endParaRPr lang="en-US" sz="4000" dirty="0"/>
          </a:p>
        </p:txBody>
      </p:sp>
    </p:spTree>
    <p:extLst>
      <p:ext uri="{BB962C8B-B14F-4D97-AF65-F5344CB8AC3E}">
        <p14:creationId xmlns:p14="http://schemas.microsoft.com/office/powerpoint/2010/main" val="141169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D5ED-B8C9-497A-B31E-F35425C341BD}"/>
              </a:ext>
            </a:extLst>
          </p:cNvPr>
          <p:cNvSpPr>
            <a:spLocks noGrp="1"/>
          </p:cNvSpPr>
          <p:nvPr>
            <p:ph type="title"/>
          </p:nvPr>
        </p:nvSpPr>
        <p:spPr>
          <a:xfrm>
            <a:off x="416560" y="83312"/>
            <a:ext cx="10058400" cy="1609344"/>
          </a:xfrm>
        </p:spPr>
        <p:txBody>
          <a:bodyPr/>
          <a:lstStyle/>
          <a:p>
            <a:r>
              <a:rPr lang="en-US" dirty="0"/>
              <a:t>Agenda</a:t>
            </a:r>
          </a:p>
        </p:txBody>
      </p:sp>
      <p:sp>
        <p:nvSpPr>
          <p:cNvPr id="3" name="Content Placeholder 2">
            <a:extLst>
              <a:ext uri="{FF2B5EF4-FFF2-40B4-BE49-F238E27FC236}">
                <a16:creationId xmlns:a16="http://schemas.microsoft.com/office/drawing/2014/main" id="{3FAF0981-2EB5-4B1D-B00F-F840B61E5F52}"/>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6E64C2D4-EE3C-4DA8-BEE7-EEE4FFAB20CA}"/>
              </a:ext>
            </a:extLst>
          </p:cNvPr>
          <p:cNvSpPr/>
          <p:nvPr/>
        </p:nvSpPr>
        <p:spPr>
          <a:xfrm>
            <a:off x="416560" y="1361440"/>
            <a:ext cx="11460480" cy="16093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a:t>Elementary</a:t>
            </a:r>
            <a:r>
              <a:rPr lang="en-US" dirty="0"/>
              <a:t> </a:t>
            </a:r>
            <a:r>
              <a:rPr lang="en-US" sz="5400" dirty="0"/>
              <a:t>School</a:t>
            </a:r>
          </a:p>
        </p:txBody>
      </p:sp>
      <p:sp>
        <p:nvSpPr>
          <p:cNvPr id="5" name="Rectangle: Rounded Corners 4">
            <a:extLst>
              <a:ext uri="{FF2B5EF4-FFF2-40B4-BE49-F238E27FC236}">
                <a16:creationId xmlns:a16="http://schemas.microsoft.com/office/drawing/2014/main" id="{46526F62-C898-4990-8F7F-22B6AB24EC56}"/>
              </a:ext>
            </a:extLst>
          </p:cNvPr>
          <p:cNvSpPr/>
          <p:nvPr/>
        </p:nvSpPr>
        <p:spPr>
          <a:xfrm>
            <a:off x="416560" y="3122168"/>
            <a:ext cx="11460480" cy="16093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dirty="0"/>
              <a:t>Middle School</a:t>
            </a:r>
          </a:p>
        </p:txBody>
      </p:sp>
      <p:sp>
        <p:nvSpPr>
          <p:cNvPr id="6" name="Rectangle: Rounded Corners 5">
            <a:extLst>
              <a:ext uri="{FF2B5EF4-FFF2-40B4-BE49-F238E27FC236}">
                <a16:creationId xmlns:a16="http://schemas.microsoft.com/office/drawing/2014/main" id="{31C0C534-8B49-4203-A361-405D9A05EB66}"/>
              </a:ext>
            </a:extLst>
          </p:cNvPr>
          <p:cNvSpPr/>
          <p:nvPr/>
        </p:nvSpPr>
        <p:spPr>
          <a:xfrm>
            <a:off x="416560" y="4945888"/>
            <a:ext cx="11460480" cy="1609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a:t>Useful Accommodations</a:t>
            </a:r>
          </a:p>
        </p:txBody>
      </p:sp>
    </p:spTree>
    <p:extLst>
      <p:ext uri="{BB962C8B-B14F-4D97-AF65-F5344CB8AC3E}">
        <p14:creationId xmlns:p14="http://schemas.microsoft.com/office/powerpoint/2010/main" val="66314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40D5C-7B55-4BD5-A1C0-6675E8C82AE6}"/>
              </a:ext>
            </a:extLst>
          </p:cNvPr>
          <p:cNvSpPr>
            <a:spLocks noGrp="1"/>
          </p:cNvSpPr>
          <p:nvPr>
            <p:ph type="title"/>
          </p:nvPr>
        </p:nvSpPr>
        <p:spPr/>
        <p:txBody>
          <a:bodyPr/>
          <a:lstStyle/>
          <a:p>
            <a:r>
              <a:rPr lang="en-US" dirty="0"/>
              <a:t>Elementary School</a:t>
            </a:r>
          </a:p>
        </p:txBody>
      </p:sp>
      <p:sp>
        <p:nvSpPr>
          <p:cNvPr id="5" name="Text Placeholder 4">
            <a:extLst>
              <a:ext uri="{FF2B5EF4-FFF2-40B4-BE49-F238E27FC236}">
                <a16:creationId xmlns:a16="http://schemas.microsoft.com/office/drawing/2014/main" id="{CDB233D6-0E05-4FE8-948F-EC4180C2EC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622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D14C-28B2-4877-AB4E-AD2B4A54942D}"/>
              </a:ext>
            </a:extLst>
          </p:cNvPr>
          <p:cNvSpPr>
            <a:spLocks noGrp="1"/>
          </p:cNvSpPr>
          <p:nvPr>
            <p:ph type="title"/>
          </p:nvPr>
        </p:nvSpPr>
        <p:spPr>
          <a:xfrm>
            <a:off x="1069848" y="484632"/>
            <a:ext cx="10058400" cy="1609344"/>
          </a:xfrm>
        </p:spPr>
        <p:txBody>
          <a:bodyPr>
            <a:normAutofit/>
          </a:bodyPr>
          <a:lstStyle/>
          <a:p>
            <a:r>
              <a:rPr lang="en-US" sz="5400" dirty="0"/>
              <a:t> </a:t>
            </a:r>
            <a:r>
              <a:rPr lang="en-US" sz="6900" dirty="0"/>
              <a:t>Types of Support</a:t>
            </a:r>
          </a:p>
        </p:txBody>
      </p:sp>
      <p:sp>
        <p:nvSpPr>
          <p:cNvPr id="3" name="Content Placeholder 2">
            <a:extLst>
              <a:ext uri="{FF2B5EF4-FFF2-40B4-BE49-F238E27FC236}">
                <a16:creationId xmlns:a16="http://schemas.microsoft.com/office/drawing/2014/main" id="{5B85B3EA-B0A7-436B-8833-906C561A9F4E}"/>
              </a:ext>
            </a:extLst>
          </p:cNvPr>
          <p:cNvSpPr>
            <a:spLocks noGrp="1"/>
          </p:cNvSpPr>
          <p:nvPr>
            <p:ph idx="1"/>
          </p:nvPr>
        </p:nvSpPr>
        <p:spPr/>
        <p:txBody>
          <a:bodyPr>
            <a:normAutofit/>
          </a:bodyPr>
          <a:lstStyle/>
          <a:p>
            <a:r>
              <a:rPr lang="en-US" sz="4400" dirty="0"/>
              <a:t>Small Group Pull Out – Morning and Afternoon</a:t>
            </a:r>
          </a:p>
          <a:p>
            <a:r>
              <a:rPr lang="en-US" sz="4400" dirty="0"/>
              <a:t>Core Support in General Education – focusing on specific students that need social emotional support</a:t>
            </a:r>
          </a:p>
        </p:txBody>
      </p:sp>
    </p:spTree>
    <p:extLst>
      <p:ext uri="{BB962C8B-B14F-4D97-AF65-F5344CB8AC3E}">
        <p14:creationId xmlns:p14="http://schemas.microsoft.com/office/powerpoint/2010/main" val="358820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C8CB7-EBAF-470D-A7BC-4296DDE5B06B}"/>
              </a:ext>
            </a:extLst>
          </p:cNvPr>
          <p:cNvSpPr>
            <a:spLocks noGrp="1"/>
          </p:cNvSpPr>
          <p:nvPr>
            <p:ph type="title"/>
          </p:nvPr>
        </p:nvSpPr>
        <p:spPr/>
        <p:txBody>
          <a:bodyPr>
            <a:normAutofit/>
          </a:bodyPr>
          <a:lstStyle/>
          <a:p>
            <a:r>
              <a:rPr lang="en-US" sz="6900" dirty="0"/>
              <a:t>Morning Small Group</a:t>
            </a:r>
          </a:p>
        </p:txBody>
      </p:sp>
      <p:sp>
        <p:nvSpPr>
          <p:cNvPr id="7" name="Content Placeholder 6">
            <a:extLst>
              <a:ext uri="{FF2B5EF4-FFF2-40B4-BE49-F238E27FC236}">
                <a16:creationId xmlns:a16="http://schemas.microsoft.com/office/drawing/2014/main" id="{AB2C0BDF-DC0D-4D62-BC08-C70ADF0311D3}"/>
              </a:ext>
            </a:extLst>
          </p:cNvPr>
          <p:cNvSpPr>
            <a:spLocks noGrp="1"/>
          </p:cNvSpPr>
          <p:nvPr>
            <p:ph idx="1"/>
          </p:nvPr>
        </p:nvSpPr>
        <p:spPr/>
        <p:txBody>
          <a:bodyPr>
            <a:normAutofit fontScale="92500" lnSpcReduction="10000"/>
          </a:bodyPr>
          <a:lstStyle/>
          <a:p>
            <a:r>
              <a:rPr lang="en-US" sz="4000" dirty="0"/>
              <a:t>Happens at the very beginning of the day</a:t>
            </a:r>
          </a:p>
          <a:p>
            <a:r>
              <a:rPr lang="en-US" sz="4000" dirty="0"/>
              <a:t>15 – 30 minutes</a:t>
            </a:r>
          </a:p>
          <a:p>
            <a:r>
              <a:rPr lang="en-US" sz="4000" dirty="0"/>
              <a:t>Includes:</a:t>
            </a:r>
          </a:p>
          <a:p>
            <a:pPr lvl="1"/>
            <a:r>
              <a:rPr lang="en-US" sz="3800" dirty="0"/>
              <a:t>Calendar</a:t>
            </a:r>
          </a:p>
          <a:p>
            <a:pPr lvl="1"/>
            <a:r>
              <a:rPr lang="en-US" sz="3800" dirty="0"/>
              <a:t>Weekly Book/Social Story/Video Clip Activity</a:t>
            </a:r>
          </a:p>
          <a:p>
            <a:pPr lvl="1"/>
            <a:r>
              <a:rPr lang="en-US" sz="3800" dirty="0"/>
              <a:t>Token Reward</a:t>
            </a:r>
            <a:endParaRPr lang="en-US" sz="3600" dirty="0"/>
          </a:p>
          <a:p>
            <a:endParaRPr lang="en-US" sz="4000" dirty="0"/>
          </a:p>
        </p:txBody>
      </p:sp>
    </p:spTree>
    <p:extLst>
      <p:ext uri="{BB962C8B-B14F-4D97-AF65-F5344CB8AC3E}">
        <p14:creationId xmlns:p14="http://schemas.microsoft.com/office/powerpoint/2010/main" val="216297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145C-C873-4436-B9B4-9E4592FAE867}"/>
              </a:ext>
            </a:extLst>
          </p:cNvPr>
          <p:cNvSpPr>
            <a:spLocks noGrp="1"/>
          </p:cNvSpPr>
          <p:nvPr>
            <p:ph type="title"/>
          </p:nvPr>
        </p:nvSpPr>
        <p:spPr>
          <a:xfrm>
            <a:off x="213815" y="104064"/>
            <a:ext cx="11764370" cy="1609344"/>
          </a:xfrm>
        </p:spPr>
        <p:txBody>
          <a:bodyPr>
            <a:normAutofit fontScale="90000"/>
          </a:bodyPr>
          <a:lstStyle/>
          <a:p>
            <a:r>
              <a:rPr lang="en-US" sz="6000" dirty="0"/>
              <a:t>Beginning of the Month Calendar</a:t>
            </a:r>
          </a:p>
        </p:txBody>
      </p:sp>
      <p:pic>
        <p:nvPicPr>
          <p:cNvPr id="5" name="Picture 4">
            <a:extLst>
              <a:ext uri="{FF2B5EF4-FFF2-40B4-BE49-F238E27FC236}">
                <a16:creationId xmlns:a16="http://schemas.microsoft.com/office/drawing/2014/main" id="{7128A72D-F042-42A5-97EA-EA641EE2A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01420" y="682388"/>
            <a:ext cx="5143500" cy="6858000"/>
          </a:xfrm>
          <a:prstGeom prst="rect">
            <a:avLst/>
          </a:prstGeom>
        </p:spPr>
      </p:pic>
    </p:spTree>
    <p:extLst>
      <p:ext uri="{BB962C8B-B14F-4D97-AF65-F5344CB8AC3E}">
        <p14:creationId xmlns:p14="http://schemas.microsoft.com/office/powerpoint/2010/main" val="2228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D20A-9282-4657-AE72-AB1AF1BC65EE}"/>
              </a:ext>
            </a:extLst>
          </p:cNvPr>
          <p:cNvSpPr>
            <a:spLocks noGrp="1"/>
          </p:cNvSpPr>
          <p:nvPr>
            <p:ph type="title"/>
          </p:nvPr>
        </p:nvSpPr>
        <p:spPr>
          <a:xfrm>
            <a:off x="1066800" y="0"/>
            <a:ext cx="10058400" cy="1609344"/>
          </a:xfrm>
        </p:spPr>
        <p:txBody>
          <a:bodyPr>
            <a:normAutofit/>
          </a:bodyPr>
          <a:lstStyle/>
          <a:p>
            <a:r>
              <a:rPr lang="en-US" sz="6000" dirty="0"/>
              <a:t>End of the Month Calendar</a:t>
            </a:r>
          </a:p>
        </p:txBody>
      </p:sp>
      <p:pic>
        <p:nvPicPr>
          <p:cNvPr id="5" name="Content Placeholder 4">
            <a:extLst>
              <a:ext uri="{FF2B5EF4-FFF2-40B4-BE49-F238E27FC236}">
                <a16:creationId xmlns:a16="http://schemas.microsoft.com/office/drawing/2014/main" id="{66E74075-9EFA-4C0F-9F8E-D95DB77636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5576" y="1312834"/>
            <a:ext cx="7169545" cy="5377159"/>
          </a:xfrm>
        </p:spPr>
      </p:pic>
    </p:spTree>
    <p:extLst>
      <p:ext uri="{BB962C8B-B14F-4D97-AF65-F5344CB8AC3E}">
        <p14:creationId xmlns:p14="http://schemas.microsoft.com/office/powerpoint/2010/main" val="617475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7" ma:contentTypeDescription="Create a new document." ma:contentTypeScope="" ma:versionID="41afa41c52ae7a5d5a11bc834a805072">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8bad479c19b71f0b1377ac38f12d546a"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C61C8B8F-4E5C-4232-BFD4-78C355E00657}"/>
</file>

<file path=customXml/itemProps2.xml><?xml version="1.0" encoding="utf-8"?>
<ds:datastoreItem xmlns:ds="http://schemas.openxmlformats.org/officeDocument/2006/customXml" ds:itemID="{D99DA61C-9C99-4307-BD31-4DFFB1789EE5}"/>
</file>

<file path=customXml/itemProps3.xml><?xml version="1.0" encoding="utf-8"?>
<ds:datastoreItem xmlns:ds="http://schemas.openxmlformats.org/officeDocument/2006/customXml" ds:itemID="{FF03A195-4416-4F8E-931E-365CD2473AD7}"/>
</file>

<file path=docProps/app.xml><?xml version="1.0" encoding="utf-8"?>
<Properties xmlns="http://schemas.openxmlformats.org/officeDocument/2006/extended-properties" xmlns:vt="http://schemas.openxmlformats.org/officeDocument/2006/docPropsVTypes">
  <Template>TM03090434[[fn=Wood Type]]</Template>
  <TotalTime>1221</TotalTime>
  <Words>1620</Words>
  <Application>Microsoft Office PowerPoint</Application>
  <PresentationFormat>Widescreen</PresentationFormat>
  <Paragraphs>191</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Bookman Old Style</vt:lpstr>
      <vt:lpstr>Calibri</vt:lpstr>
      <vt:lpstr>Century Gothic</vt:lpstr>
      <vt:lpstr>Ink Free</vt:lpstr>
      <vt:lpstr>Wingdings</vt:lpstr>
      <vt:lpstr>Wood Type</vt:lpstr>
      <vt:lpstr>Supporting Student Socially and Emotionally</vt:lpstr>
      <vt:lpstr>PowerPoint Presentation</vt:lpstr>
      <vt:lpstr>SEL</vt:lpstr>
      <vt:lpstr>Agenda</vt:lpstr>
      <vt:lpstr>Elementary School</vt:lpstr>
      <vt:lpstr> Types of Support</vt:lpstr>
      <vt:lpstr>Morning Small Group</vt:lpstr>
      <vt:lpstr>Beginning of the Month Calendar</vt:lpstr>
      <vt:lpstr>End of the Month Calendar</vt:lpstr>
      <vt:lpstr>PowerPoint Presentation</vt:lpstr>
      <vt:lpstr>PowerPoint Presentation</vt:lpstr>
      <vt:lpstr>Weekly Book/Social Story/Video Clip</vt:lpstr>
      <vt:lpstr>PowerPoint Presentation</vt:lpstr>
      <vt:lpstr>Token Reward</vt:lpstr>
      <vt:lpstr>Afternoon Small Group Structure</vt:lpstr>
      <vt:lpstr>PowerPoint Presentation</vt:lpstr>
      <vt:lpstr>Why Games?</vt:lpstr>
      <vt:lpstr>Core Support </vt:lpstr>
      <vt:lpstr>PowerPoint Presentation</vt:lpstr>
      <vt:lpstr>Middle School</vt:lpstr>
      <vt:lpstr>Types of Support</vt:lpstr>
      <vt:lpstr>Check-In</vt:lpstr>
      <vt:lpstr>Check-Out</vt:lpstr>
      <vt:lpstr>PowerPoint Presentation</vt:lpstr>
      <vt:lpstr>Core Support</vt:lpstr>
      <vt:lpstr>Useful Accommodations</vt:lpstr>
      <vt:lpstr>Examples</vt:lpstr>
      <vt:lpstr>Sensory Tools</vt:lpstr>
      <vt:lpstr>Breaks</vt:lpstr>
      <vt:lpstr>Chunking 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 Socially and Emotionally</dc:title>
  <dc:creator>Courtney Lee</dc:creator>
  <cp:lastModifiedBy>Courtney Lee</cp:lastModifiedBy>
  <cp:revision>30</cp:revision>
  <cp:lastPrinted>2023-11-14T21:11:48Z</cp:lastPrinted>
  <dcterms:created xsi:type="dcterms:W3CDTF">2023-11-12T16:22:09Z</dcterms:created>
  <dcterms:modified xsi:type="dcterms:W3CDTF">2023-11-14T23:22:19Z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