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bf8b15aa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8bf8b15aa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95e11cef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95e11cef0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8bf8b15aaa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8bf8b15aaa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95e11cef0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195e11cef0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8bf8b15aaa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8bf8b15aaa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bf8b15aa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bf8b15aa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8bf8b15aaa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8bf8b15aaa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95e11cef0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95e11cef0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8bf8b15aaa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8bf8b15aaa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95e11cef0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95e11cef0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95e11cef0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95e11cef0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95e11cef0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95e11cef0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95e11cef0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95e11cef0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95e11cef0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95e11cef0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bf8b15aa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8bf8b15aa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e11cef0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95e11cef0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476850" y="1473350"/>
            <a:ext cx="6525600" cy="18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 b="1"/>
              <a:t>Accommodations on the Fly</a:t>
            </a:r>
            <a:endParaRPr sz="364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with Dr. Misty Burch-Pritchett</a:t>
            </a:r>
            <a:endParaRPr sz="364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Paper/Pencil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</a:t>
            </a:r>
            <a:endParaRPr sz="3600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2"/>
          </p:nvPr>
        </p:nvSpPr>
        <p:spPr>
          <a:xfrm>
            <a:off x="4637475" y="-125"/>
            <a:ext cx="4506600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The role of Highlighters 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More than odds and evens-pick from each section</a:t>
            </a:r>
            <a:endParaRPr sz="3600"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Technology</a:t>
            </a:r>
            <a:endParaRPr sz="5000" b="1"/>
          </a:p>
        </p:txBody>
      </p:sp>
      <p:sp>
        <p:nvSpPr>
          <p:cNvPr id="126" name="Google Shape;126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 and Students</a:t>
            </a:r>
            <a:endParaRPr sz="3600"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Shared google docs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Turn it in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Where? 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How?</a:t>
            </a: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Technology</a:t>
            </a:r>
            <a:endParaRPr sz="5000" b="1"/>
          </a:p>
        </p:txBody>
      </p:sp>
      <p:sp>
        <p:nvSpPr>
          <p:cNvPr id="134" name="Google Shape;134;p24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 and Students</a:t>
            </a:r>
            <a:endParaRPr sz="3600"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400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Individualized Sentence Starters</a:t>
            </a:r>
            <a:endParaRPr sz="3600"/>
          </a:p>
          <a:p>
            <a:pPr marL="457200" lvl="0" indent="-4400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Suggestions in real time</a:t>
            </a:r>
            <a:endParaRPr sz="3600"/>
          </a:p>
          <a:p>
            <a:pPr marL="457200" lvl="0" indent="-4400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/>
              <a:t>Speech to text</a:t>
            </a:r>
            <a:endParaRPr sz="3600"/>
          </a:p>
        </p:txBody>
      </p:sp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 b="1"/>
              <a:t>On the Fly Takeaways</a:t>
            </a:r>
            <a:endParaRPr sz="5000" b="1"/>
          </a:p>
        </p:txBody>
      </p:sp>
      <p:sp>
        <p:nvSpPr>
          <p:cNvPr id="142" name="Google Shape;142;p2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2"/>
          </p:nvPr>
        </p:nvSpPr>
        <p:spPr>
          <a:xfrm>
            <a:off x="4786875" y="554100"/>
            <a:ext cx="4206300" cy="42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Build a classroom culture of imperfection</a:t>
            </a:r>
            <a:endParaRPr sz="3600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Mistakes equal Learning</a:t>
            </a:r>
            <a:endParaRPr sz="36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</a:endParaRPr>
          </a:p>
        </p:txBody>
      </p:sp>
      <p:sp>
        <p:nvSpPr>
          <p:cNvPr id="144" name="Google Shape;144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On the Fly Takeaways</a:t>
            </a:r>
            <a:endParaRPr sz="5000" b="1"/>
          </a:p>
        </p:txBody>
      </p:sp>
      <p:sp>
        <p:nvSpPr>
          <p:cNvPr id="150" name="Google Shape;150;p2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2"/>
          </p:nvPr>
        </p:nvSpPr>
        <p:spPr>
          <a:xfrm>
            <a:off x="4572000" y="68425"/>
            <a:ext cx="4968600" cy="498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25000" lnSpcReduction="20000"/>
          </a:bodyPr>
          <a:lstStyle/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100"/>
          </a:p>
          <a:p>
            <a:pPr marL="457200" lvl="0" indent="-459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4546"/>
              <a:t>Ask yourself: </a:t>
            </a:r>
            <a:endParaRPr sz="14546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546"/>
          </a:p>
          <a:p>
            <a:pPr marL="914400" lvl="1" indent="-459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546"/>
              <a:t>What is the purpose of our lesson? </a:t>
            </a:r>
            <a:endParaRPr sz="14546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546"/>
          </a:p>
          <a:p>
            <a:pPr marL="914400" lvl="1" indent="-4595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4546"/>
              <a:t>What does the student need to learn from this task?</a:t>
            </a:r>
            <a:endParaRPr sz="14546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</a:endParaRPr>
          </a:p>
        </p:txBody>
      </p:sp>
      <p:sp>
        <p:nvSpPr>
          <p:cNvPr id="152" name="Google Shape;15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 b="1"/>
              <a:t>On the Fly Takeaways</a:t>
            </a:r>
            <a:endParaRPr sz="5000" b="1"/>
          </a:p>
        </p:txBody>
      </p:sp>
      <p:sp>
        <p:nvSpPr>
          <p:cNvPr id="158" name="Google Shape;158;p2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2"/>
          </p:nvPr>
        </p:nvSpPr>
        <p:spPr>
          <a:xfrm>
            <a:off x="4786875" y="554100"/>
            <a:ext cx="4206300" cy="42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Did the student turn in their work? Why not?</a:t>
            </a:r>
            <a:endParaRPr sz="3600"/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Honoring your why</a:t>
            </a:r>
            <a:endParaRPr sz="3600"/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</a:endParaRPr>
          </a:p>
        </p:txBody>
      </p:sp>
      <p:sp>
        <p:nvSpPr>
          <p:cNvPr id="160" name="Google Shape;160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title"/>
          </p:nvPr>
        </p:nvSpPr>
        <p:spPr>
          <a:xfrm>
            <a:off x="238075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Serving All Students</a:t>
            </a:r>
            <a:endParaRPr sz="5000" b="1"/>
          </a:p>
        </p:txBody>
      </p:sp>
      <p:sp>
        <p:nvSpPr>
          <p:cNvPr id="166" name="Google Shape;166;p2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/>
              <a:t>Classroom Accommodations</a:t>
            </a:r>
            <a:endParaRPr sz="3600"/>
          </a:p>
        </p:txBody>
      </p:sp>
      <p:sp>
        <p:nvSpPr>
          <p:cNvPr id="167" name="Google Shape;167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238075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Questions</a:t>
            </a:r>
            <a:endParaRPr sz="5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Comments Concerns</a:t>
            </a:r>
            <a:endParaRPr sz="5000" b="1"/>
          </a:p>
        </p:txBody>
      </p:sp>
      <p:sp>
        <p:nvSpPr>
          <p:cNvPr id="173" name="Google Shape;173;p2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74" name="Google Shape;17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-50" y="1124850"/>
            <a:ext cx="9144000" cy="40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highlight>
                  <a:srgbClr val="FFFFFF"/>
                </a:highlight>
              </a:rPr>
              <a:t>Name: </a:t>
            </a:r>
            <a:r>
              <a:rPr lang="en">
                <a:highlight>
                  <a:srgbClr val="FFFFFF"/>
                </a:highlight>
              </a:rPr>
              <a:t>Dr. Misty Burch-Pritchett</a:t>
            </a:r>
            <a:endParaRPr>
              <a:highlight>
                <a:srgbClr val="FFFFFF"/>
              </a:highlight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b="1">
                <a:highlight>
                  <a:srgbClr val="FFFFFF"/>
                </a:highlight>
              </a:rPr>
              <a:t>Credentials:</a:t>
            </a:r>
            <a:r>
              <a:rPr lang="en">
                <a:highlight>
                  <a:srgbClr val="FFFFFF"/>
                </a:highlight>
              </a:rPr>
              <a:t> Instructional Coach at Red Bank High School, Veteran Special Educator, M.A. in Special Education, </a:t>
            </a:r>
            <a:endParaRPr>
              <a:highlight>
                <a:srgbClr val="FFFFFF"/>
              </a:highlight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highlight>
                  <a:srgbClr val="FFFFFF"/>
                </a:highlight>
              </a:rPr>
              <a:t>EdD. in Educational Leadership</a:t>
            </a:r>
            <a:endParaRPr>
              <a:highlight>
                <a:srgbClr val="FFFFFF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40"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63150" y="960300"/>
            <a:ext cx="8417700" cy="295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Differentiated Instruction and Materials: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Discover</a:t>
            </a:r>
            <a:r>
              <a:rPr lang="en" sz="3600"/>
              <a:t> ways to provide accommodations in the moment to instruction and instructional materials to assist and enrich student learning</a:t>
            </a:r>
            <a:endParaRPr sz="8600"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44525" y="1076775"/>
            <a:ext cx="81348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Teacher Evaluation Indicator</a:t>
            </a:r>
            <a:endParaRPr sz="3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Delivery of Instruction. Differentiation.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Consistently differentiates throughout the lesson, knows, when and how to scaffold, and uses flexible groupings at appropriate times with students, intentionally provided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1795575" y="1853050"/>
            <a:ext cx="5642100" cy="26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Actions </a:t>
            </a:r>
            <a:endParaRPr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Verbal 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Paper/Pencil 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Technology</a:t>
            </a:r>
            <a:endParaRPr sz="3600"/>
          </a:p>
        </p:txBody>
      </p:sp>
      <p:sp>
        <p:nvSpPr>
          <p:cNvPr id="79" name="Google Shape;79;p17"/>
          <p:cNvSpPr txBox="1"/>
          <p:nvPr/>
        </p:nvSpPr>
        <p:spPr>
          <a:xfrm>
            <a:off x="1232925" y="560050"/>
            <a:ext cx="67674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On the Fly </a:t>
            </a:r>
            <a:endParaRPr sz="36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Accommodation Categories 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Actions</a:t>
            </a:r>
            <a:endParaRPr sz="5000" b="1"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 and Students</a:t>
            </a:r>
            <a:endParaRPr sz="3600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625450" y="724200"/>
            <a:ext cx="45186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Proximity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Walk the room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Ask 3 and then me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Purposeful Breaks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Walk in their shoes, sit in their seats</a:t>
            </a:r>
            <a:endParaRPr sz="3600"/>
          </a:p>
        </p:txBody>
      </p:sp>
      <p:sp>
        <p:nvSpPr>
          <p:cNvPr id="88" name="Google Shape;8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Verbal</a:t>
            </a:r>
            <a:endParaRPr sz="5000" b="1"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</a:t>
            </a:r>
            <a:endParaRPr sz="3600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2"/>
          </p:nvPr>
        </p:nvSpPr>
        <p:spPr>
          <a:xfrm>
            <a:off x="4649500" y="1486825"/>
            <a:ext cx="4578600" cy="3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Prep work, mini conferences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Questioning Technique</a:t>
            </a:r>
            <a:endParaRPr sz="3600"/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○"/>
            </a:pPr>
            <a:r>
              <a:rPr lang="en" sz="3600"/>
              <a:t>Clarifying questions</a:t>
            </a: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b="1"/>
              <a:t>Verbal</a:t>
            </a:r>
            <a:endParaRPr sz="5000" b="1"/>
          </a:p>
        </p:txBody>
      </p:sp>
      <p:sp>
        <p:nvSpPr>
          <p:cNvPr id="102" name="Google Shape;102;p2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</a:t>
            </a:r>
            <a:endParaRPr sz="3600"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4649500" y="1486825"/>
            <a:ext cx="4578600" cy="33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The Power of the Post-it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Who are you truly calling on?</a:t>
            </a:r>
            <a:endParaRPr sz="3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  <p:sp>
        <p:nvSpPr>
          <p:cNvPr id="104" name="Google Shape;10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Paper/Pencil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Teachers</a:t>
            </a:r>
            <a:endParaRPr sz="3600"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2"/>
          </p:nvPr>
        </p:nvSpPr>
        <p:spPr>
          <a:xfrm>
            <a:off x="4505275" y="0"/>
            <a:ext cx="4686900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Choices for “fun” activities 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Graphic Organizers</a:t>
            </a:r>
            <a:endParaRPr sz="3600"/>
          </a:p>
        </p:txBody>
      </p:sp>
      <p:sp>
        <p:nvSpPr>
          <p:cNvPr id="112" name="Google Shape;112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C9693990E684CB25E24C0476E73F6" ma:contentTypeVersion="17" ma:contentTypeDescription="Create a new document." ma:contentTypeScope="" ma:versionID="41afa41c52ae7a5d5a11bc834a805072">
  <xsd:schema xmlns:xsd="http://www.w3.org/2001/XMLSchema" xmlns:xs="http://www.w3.org/2001/XMLSchema" xmlns:p="http://schemas.microsoft.com/office/2006/metadata/properties" xmlns:ns2="a6fb3132-2a12-489d-b27d-81c9ba699cc1" xmlns:ns3="8851f2c7-eccf-41dd-8b49-7404b349b09c" targetNamespace="http://schemas.microsoft.com/office/2006/metadata/properties" ma:root="true" ma:fieldsID="8bad479c19b71f0b1377ac38f12d546a" ns2:_="" ns3:_="">
    <xsd:import namespace="a6fb3132-2a12-489d-b27d-81c9ba699cc1"/>
    <xsd:import namespace="8851f2c7-eccf-41dd-8b49-7404b349b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b3132-2a12-489d-b27d-81c9ba69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e6257d-7176-48e0-8b40-523761a9cd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1f2c7-eccf-41dd-8b49-7404b349b0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38a28d9-d8be-41a8-872f-a191d799db73}" ma:internalName="TaxCatchAll" ma:showField="CatchAllData" ma:web="8851f2c7-eccf-41dd-8b49-7404b349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fb3132-2a12-489d-b27d-81c9ba699cc1">
      <Terms xmlns="http://schemas.microsoft.com/office/infopath/2007/PartnerControls"/>
    </lcf76f155ced4ddcb4097134ff3c332f>
    <TaxCatchAll xmlns="8851f2c7-eccf-41dd-8b49-7404b349b09c" xsi:nil="true"/>
  </documentManagement>
</p:properties>
</file>

<file path=customXml/itemProps1.xml><?xml version="1.0" encoding="utf-8"?>
<ds:datastoreItem xmlns:ds="http://schemas.openxmlformats.org/officeDocument/2006/customXml" ds:itemID="{FB509C8F-3149-4724-A6B5-4286EFDCB3CF}"/>
</file>

<file path=customXml/itemProps2.xml><?xml version="1.0" encoding="utf-8"?>
<ds:datastoreItem xmlns:ds="http://schemas.openxmlformats.org/officeDocument/2006/customXml" ds:itemID="{CB607874-A933-4197-8E69-7B34225FF68A}"/>
</file>

<file path=customXml/itemProps3.xml><?xml version="1.0" encoding="utf-8"?>
<ds:datastoreItem xmlns:ds="http://schemas.openxmlformats.org/officeDocument/2006/customXml" ds:itemID="{B85F4E7B-1A95-460A-B0A0-CE6F5706546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On-screen Show (16:9)</PresentationFormat>
  <Paragraphs>90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Simple Light</vt:lpstr>
      <vt:lpstr>Accommodations on the Fly with Dr. Misty Burch-Pritchett</vt:lpstr>
      <vt:lpstr>Name: Dr. Misty Burch-Pritchett Credentials: Instructional Coach at Red Bank High School, Veteran Special Educator, M.A. in Special Education,  EdD. in Educational Leadership </vt:lpstr>
      <vt:lpstr>Differentiated Instruction and Materials: Discover ways to provide accommodations in the moment to instruction and instructional materials to assist and enrich student learning</vt:lpstr>
      <vt:lpstr> Teacher Evaluation Indicator Delivery of Instruction. Differentiation.  Consistently differentiates throughout the lesson, knows, when and how to scaffold, and uses flexible groupings at appropriate times with students, intentionally provided </vt:lpstr>
      <vt:lpstr>Actions  Verbal  Paper/Pencil  Technology</vt:lpstr>
      <vt:lpstr>Actions</vt:lpstr>
      <vt:lpstr>Verbal</vt:lpstr>
      <vt:lpstr>Verbal</vt:lpstr>
      <vt:lpstr>Paper/Pencil</vt:lpstr>
      <vt:lpstr>Paper/Pencil</vt:lpstr>
      <vt:lpstr>Technology</vt:lpstr>
      <vt:lpstr>Technology</vt:lpstr>
      <vt:lpstr>On the Fly Takeaways</vt:lpstr>
      <vt:lpstr>On the Fly Takeaways</vt:lpstr>
      <vt:lpstr>On the Fly Takeaways</vt:lpstr>
      <vt:lpstr>Serving All Students</vt:lpstr>
      <vt:lpstr>Questions Comments Concerns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Accommodations on the Fly with Dr. Misty Burch-Pritchett</dc:title>
  <dc:creator>MISTY BURCH</dc:creator>
  <cp:lastModifiedBy>MISTY BURCH</cp:lastModifiedBy>
  <cp:revision>1</cp:revision>
  <dcterms:modified xsi:type="dcterms:W3CDTF">2023-10-19T14:47:51Z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0x010100F78C9693990E684CB25E24C0476E73F6</vt:lpwstr>
  </property>
</Properties>
</file>