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4"/>
  </p:sldMasterIdLst>
  <p:notesMasterIdLst>
    <p:notesMasterId r:id="rId17"/>
  </p:notesMasterIdLst>
  <p:handoutMasterIdLst>
    <p:handoutMasterId r:id="rId18"/>
  </p:handoutMasterIdLst>
  <p:sldIdLst>
    <p:sldId id="1742" r:id="rId5"/>
    <p:sldId id="265" r:id="rId6"/>
    <p:sldId id="1746" r:id="rId7"/>
    <p:sldId id="1930" r:id="rId8"/>
    <p:sldId id="1711" r:id="rId9"/>
    <p:sldId id="1712" r:id="rId10"/>
    <p:sldId id="1933" r:id="rId11"/>
    <p:sldId id="1932" r:id="rId12"/>
    <p:sldId id="1931" r:id="rId13"/>
    <p:sldId id="1934" r:id="rId14"/>
    <p:sldId id="1935" r:id="rId15"/>
    <p:sldId id="1726" r:id="rId16"/>
  </p:sldIdLst>
  <p:sldSz cx="12188825" cy="6858000"/>
  <p:notesSz cx="7102475" cy="9388475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2FE12-B33B-427E-E987-FE1D3250A8CC}" name="Amanda  Duvall" initials="AD" userId="S::amanda.duvall@tnedu.gov::41699b31-3f29-4396-a833-0453722523d0" providerId="AD"/>
  <p188:author id="{93D43A2F-23F1-9648-2B82-BB2B62223EA5}" name="Susan Usery" initials="" userId="S::susan.usery1350@tnedu.gov::1c6b3485-dfd2-4abc-9db4-b133b11a9c9e" providerId="AD"/>
  <p188:author id="{684CB8C1-BC95-308E-1969-67A98C977446}" name="Jessica Dainty" initials="JD" userId="S::jessica.dainty56@tnedu.gov::3d6bf6a8-105f-4dd5-88b1-0ca17612dd55" providerId="AD"/>
  <p188:author id="{82574CDC-5CDF-E8FE-61DA-E04C97AD24B6}" name="Joann Runion" initials="JR" userId="S::joann.runion@tnedu.gov::9798fd74-1d0a-462c-b688-6f7d0ceb42b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Fiveash" initials="EF" lastIdx="3" clrIdx="0">
    <p:extLst>
      <p:ext uri="{19B8F6BF-5375-455C-9EA6-DF929625EA0E}">
        <p15:presenceInfo xmlns:p15="http://schemas.microsoft.com/office/powerpoint/2012/main" userId="S-1-5-21-2149558826-3324038498-27948981-252498" providerId="AD"/>
      </p:ext>
    </p:extLst>
  </p:cmAuthor>
  <p:cmAuthor id="2" name="Victoria  Robinson" initials="VR" lastIdx="1" clrIdx="1">
    <p:extLst>
      <p:ext uri="{19B8F6BF-5375-455C-9EA6-DF929625EA0E}">
        <p15:presenceInfo xmlns:p15="http://schemas.microsoft.com/office/powerpoint/2012/main" userId="S::victoria.robinson16@tnedu.gov::179a221d-4a85-4670-bf20-e277157108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975"/>
    <a:srgbClr val="D2D755"/>
    <a:srgbClr val="2DCCD3"/>
    <a:srgbClr val="EE3424"/>
    <a:srgbClr val="1B365D"/>
    <a:srgbClr val="174A7C"/>
    <a:srgbClr val="0E2B5A"/>
    <a:srgbClr val="1D2E56"/>
    <a:srgbClr val="445469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39E226-14AD-4635-8084-4E40E4413261}" v="239" dt="2023-12-13T00:34:08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8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E77A477-7E1C-F753-F84A-27389C18E1B1}"/>
    <pc:docChg chg="modSld">
      <pc:chgData name="" userId="" providerId="" clId="Web-{2E77A477-7E1C-F753-F84A-27389C18E1B1}" dt="2023-11-30T15:24:48.735" v="0" actId="20577"/>
      <pc:docMkLst>
        <pc:docMk/>
      </pc:docMkLst>
      <pc:sldChg chg="modSp">
        <pc:chgData name="" userId="" providerId="" clId="Web-{2E77A477-7E1C-F753-F84A-27389C18E1B1}" dt="2023-11-30T15:24:48.735" v="0" actId="20577"/>
        <pc:sldMkLst>
          <pc:docMk/>
          <pc:sldMk cId="467115810" sldId="1712"/>
        </pc:sldMkLst>
        <pc:spChg chg="mod">
          <ac:chgData name="" userId="" providerId="" clId="Web-{2E77A477-7E1C-F753-F84A-27389C18E1B1}" dt="2023-11-30T15:24:48.735" v="0" actId="20577"/>
          <ac:spMkLst>
            <pc:docMk/>
            <pc:sldMk cId="467115810" sldId="1712"/>
            <ac:spMk id="3" creationId="{836F70B4-0F30-3649-9CB6-A149773E3434}"/>
          </ac:spMkLst>
        </pc:spChg>
      </pc:sldChg>
    </pc:docChg>
  </pc:docChgLst>
  <pc:docChgLst>
    <pc:chgData name="Susan Usery" userId="1c6b3485-dfd2-4abc-9db4-b133b11a9c9e" providerId="ADAL" clId="{F039E226-14AD-4635-8084-4E40E4413261}"/>
    <pc:docChg chg="custSel addSld delSld modSld">
      <pc:chgData name="Susan Usery" userId="1c6b3485-dfd2-4abc-9db4-b133b11a9c9e" providerId="ADAL" clId="{F039E226-14AD-4635-8084-4E40E4413261}" dt="2023-12-13T00:41:16.149" v="1062" actId="20577"/>
      <pc:docMkLst>
        <pc:docMk/>
      </pc:docMkLst>
      <pc:sldChg chg="del">
        <pc:chgData name="Susan Usery" userId="1c6b3485-dfd2-4abc-9db4-b133b11a9c9e" providerId="ADAL" clId="{F039E226-14AD-4635-8084-4E40E4413261}" dt="2023-11-27T14:33:20.199" v="131" actId="47"/>
        <pc:sldMkLst>
          <pc:docMk/>
          <pc:sldMk cId="849364778" sldId="1689"/>
        </pc:sldMkLst>
      </pc:sldChg>
      <pc:sldChg chg="del">
        <pc:chgData name="Susan Usery" userId="1c6b3485-dfd2-4abc-9db4-b133b11a9c9e" providerId="ADAL" clId="{F039E226-14AD-4635-8084-4E40E4413261}" dt="2023-11-27T14:33:28.248" v="136" actId="47"/>
        <pc:sldMkLst>
          <pc:docMk/>
          <pc:sldMk cId="1618297626" sldId="1698"/>
        </pc:sldMkLst>
      </pc:sldChg>
      <pc:sldChg chg="del">
        <pc:chgData name="Susan Usery" userId="1c6b3485-dfd2-4abc-9db4-b133b11a9c9e" providerId="ADAL" clId="{F039E226-14AD-4635-8084-4E40E4413261}" dt="2023-11-27T14:33:22.276" v="132" actId="47"/>
        <pc:sldMkLst>
          <pc:docMk/>
          <pc:sldMk cId="421602523" sldId="1701"/>
        </pc:sldMkLst>
      </pc:sldChg>
      <pc:sldChg chg="del">
        <pc:chgData name="Susan Usery" userId="1c6b3485-dfd2-4abc-9db4-b133b11a9c9e" providerId="ADAL" clId="{F039E226-14AD-4635-8084-4E40E4413261}" dt="2023-11-27T14:33:33.567" v="142" actId="47"/>
        <pc:sldMkLst>
          <pc:docMk/>
          <pc:sldMk cId="1343016321" sldId="1706"/>
        </pc:sldMkLst>
      </pc:sldChg>
      <pc:sldChg chg="modSp mod">
        <pc:chgData name="Susan Usery" userId="1c6b3485-dfd2-4abc-9db4-b133b11a9c9e" providerId="ADAL" clId="{F039E226-14AD-4635-8084-4E40E4413261}" dt="2023-11-27T14:35:42.784" v="189" actId="20577"/>
        <pc:sldMkLst>
          <pc:docMk/>
          <pc:sldMk cId="895836933" sldId="1708"/>
        </pc:sldMkLst>
        <pc:spChg chg="mod">
          <ac:chgData name="Susan Usery" userId="1c6b3485-dfd2-4abc-9db4-b133b11a9c9e" providerId="ADAL" clId="{F039E226-14AD-4635-8084-4E40E4413261}" dt="2023-11-27T14:35:42.784" v="189" actId="20577"/>
          <ac:spMkLst>
            <pc:docMk/>
            <pc:sldMk cId="895836933" sldId="1708"/>
            <ac:spMk id="2" creationId="{01C30C8B-6DB7-1A40-AA29-B9F55D2AB49D}"/>
          </ac:spMkLst>
        </pc:spChg>
      </pc:sldChg>
      <pc:sldChg chg="modSp mod">
        <pc:chgData name="Susan Usery" userId="1c6b3485-dfd2-4abc-9db4-b133b11a9c9e" providerId="ADAL" clId="{F039E226-14AD-4635-8084-4E40E4413261}" dt="2023-12-13T00:29:49.643" v="907" actId="20577"/>
        <pc:sldMkLst>
          <pc:docMk/>
          <pc:sldMk cId="2743668109" sldId="1711"/>
        </pc:sldMkLst>
        <pc:spChg chg="mod">
          <ac:chgData name="Susan Usery" userId="1c6b3485-dfd2-4abc-9db4-b133b11a9c9e" providerId="ADAL" clId="{F039E226-14AD-4635-8084-4E40E4413261}" dt="2023-12-13T00:29:49.643" v="907" actId="20577"/>
          <ac:spMkLst>
            <pc:docMk/>
            <pc:sldMk cId="2743668109" sldId="1711"/>
            <ac:spMk id="3" creationId="{2CA99774-0C2E-4F4A-B110-33124404CDAA}"/>
          </ac:spMkLst>
        </pc:spChg>
      </pc:sldChg>
      <pc:sldChg chg="addSp delSp modSp mod delCm modCm">
        <pc:chgData name="Susan Usery" userId="1c6b3485-dfd2-4abc-9db4-b133b11a9c9e" providerId="ADAL" clId="{F039E226-14AD-4635-8084-4E40E4413261}" dt="2023-12-12T22:00:00.370" v="605" actId="403"/>
        <pc:sldMkLst>
          <pc:docMk/>
          <pc:sldMk cId="467115810" sldId="1712"/>
        </pc:sldMkLst>
        <pc:spChg chg="del mod">
          <ac:chgData name="Susan Usery" userId="1c6b3485-dfd2-4abc-9db4-b133b11a9c9e" providerId="ADAL" clId="{F039E226-14AD-4635-8084-4E40E4413261}" dt="2023-12-12T21:55:05.259" v="261" actId="478"/>
          <ac:spMkLst>
            <pc:docMk/>
            <pc:sldMk cId="467115810" sldId="1712"/>
            <ac:spMk id="3" creationId="{836F70B4-0F30-3649-9CB6-A149773E3434}"/>
          </ac:spMkLst>
        </pc:spChg>
        <pc:spChg chg="add mod">
          <ac:chgData name="Susan Usery" userId="1c6b3485-dfd2-4abc-9db4-b133b11a9c9e" providerId="ADAL" clId="{F039E226-14AD-4635-8084-4E40E4413261}" dt="2023-12-12T22:00:00.370" v="605" actId="403"/>
          <ac:spMkLst>
            <pc:docMk/>
            <pc:sldMk cId="467115810" sldId="1712"/>
            <ac:spMk id="5" creationId="{5D6793A7-FAD6-DE26-67C0-742DB09E3EBD}"/>
          </ac:spMkLst>
        </pc:spChg>
      </pc:sldChg>
      <pc:sldChg chg="addSp delSp modSp mod">
        <pc:chgData name="Susan Usery" userId="1c6b3485-dfd2-4abc-9db4-b133b11a9c9e" providerId="ADAL" clId="{F039E226-14AD-4635-8084-4E40E4413261}" dt="2023-12-13T00:34:25.094" v="916" actId="1076"/>
        <pc:sldMkLst>
          <pc:docMk/>
          <pc:sldMk cId="3099805902" sldId="1726"/>
        </pc:sldMkLst>
        <pc:spChg chg="del mod">
          <ac:chgData name="Susan Usery" userId="1c6b3485-dfd2-4abc-9db4-b133b11a9c9e" providerId="ADAL" clId="{F039E226-14AD-4635-8084-4E40E4413261}" dt="2023-12-13T00:30:52.488" v="908" actId="478"/>
          <ac:spMkLst>
            <pc:docMk/>
            <pc:sldMk cId="3099805902" sldId="1726"/>
            <ac:spMk id="5" creationId="{F15839F7-8383-194B-B806-728D0CFD3F8C}"/>
          </ac:spMkLst>
        </pc:spChg>
        <pc:spChg chg="add del mod">
          <ac:chgData name="Susan Usery" userId="1c6b3485-dfd2-4abc-9db4-b133b11a9c9e" providerId="ADAL" clId="{F039E226-14AD-4635-8084-4E40E4413261}" dt="2023-12-13T00:34:17.398" v="915" actId="478"/>
          <ac:spMkLst>
            <pc:docMk/>
            <pc:sldMk cId="3099805902" sldId="1726"/>
            <ac:spMk id="8" creationId="{C6EE77A8-9521-3124-DB54-6B035970E962}"/>
          </ac:spMkLst>
        </pc:spChg>
        <pc:picChg chg="add mod">
          <ac:chgData name="Susan Usery" userId="1c6b3485-dfd2-4abc-9db4-b133b11a9c9e" providerId="ADAL" clId="{F039E226-14AD-4635-8084-4E40E4413261}" dt="2023-12-13T00:34:25.094" v="916" actId="1076"/>
          <ac:picMkLst>
            <pc:docMk/>
            <pc:sldMk cId="3099805902" sldId="1726"/>
            <ac:picMk id="11" creationId="{820370A7-D996-C23F-A128-F3A916EFF2B1}"/>
          </ac:picMkLst>
        </pc:picChg>
      </pc:sldChg>
      <pc:sldChg chg="del">
        <pc:chgData name="Susan Usery" userId="1c6b3485-dfd2-4abc-9db4-b133b11a9c9e" providerId="ADAL" clId="{F039E226-14AD-4635-8084-4E40E4413261}" dt="2023-11-27T14:33:26.871" v="134" actId="47"/>
        <pc:sldMkLst>
          <pc:docMk/>
          <pc:sldMk cId="2736732796" sldId="1730"/>
        </pc:sldMkLst>
      </pc:sldChg>
      <pc:sldChg chg="del">
        <pc:chgData name="Susan Usery" userId="1c6b3485-dfd2-4abc-9db4-b133b11a9c9e" providerId="ADAL" clId="{F039E226-14AD-4635-8084-4E40E4413261}" dt="2023-11-27T14:33:29.564" v="138" actId="47"/>
        <pc:sldMkLst>
          <pc:docMk/>
          <pc:sldMk cId="1153099391" sldId="1731"/>
        </pc:sldMkLst>
      </pc:sldChg>
      <pc:sldChg chg="del">
        <pc:chgData name="Susan Usery" userId="1c6b3485-dfd2-4abc-9db4-b133b11a9c9e" providerId="ADAL" clId="{F039E226-14AD-4635-8084-4E40E4413261}" dt="2023-11-27T14:33:27.590" v="135" actId="47"/>
        <pc:sldMkLst>
          <pc:docMk/>
          <pc:sldMk cId="2311044711" sldId="1732"/>
        </pc:sldMkLst>
      </pc:sldChg>
      <pc:sldChg chg="del">
        <pc:chgData name="Susan Usery" userId="1c6b3485-dfd2-4abc-9db4-b133b11a9c9e" providerId="ADAL" clId="{F039E226-14AD-4635-8084-4E40E4413261}" dt="2023-11-27T14:33:30.207" v="139" actId="47"/>
        <pc:sldMkLst>
          <pc:docMk/>
          <pc:sldMk cId="4151987911" sldId="1733"/>
        </pc:sldMkLst>
      </pc:sldChg>
      <pc:sldChg chg="del">
        <pc:chgData name="Susan Usery" userId="1c6b3485-dfd2-4abc-9db4-b133b11a9c9e" providerId="ADAL" clId="{F039E226-14AD-4635-8084-4E40E4413261}" dt="2023-11-27T14:33:34.167" v="143" actId="47"/>
        <pc:sldMkLst>
          <pc:docMk/>
          <pc:sldMk cId="596949266" sldId="1734"/>
        </pc:sldMkLst>
      </pc:sldChg>
      <pc:sldChg chg="del">
        <pc:chgData name="Susan Usery" userId="1c6b3485-dfd2-4abc-9db4-b133b11a9c9e" providerId="ADAL" clId="{F039E226-14AD-4635-8084-4E40E4413261}" dt="2023-11-27T14:33:32.870" v="141" actId="47"/>
        <pc:sldMkLst>
          <pc:docMk/>
          <pc:sldMk cId="3828762352" sldId="1735"/>
        </pc:sldMkLst>
      </pc:sldChg>
      <pc:sldChg chg="del">
        <pc:chgData name="Susan Usery" userId="1c6b3485-dfd2-4abc-9db4-b133b11a9c9e" providerId="ADAL" clId="{F039E226-14AD-4635-8084-4E40E4413261}" dt="2023-11-27T14:33:28.916" v="137" actId="47"/>
        <pc:sldMkLst>
          <pc:docMk/>
          <pc:sldMk cId="2525527626" sldId="1736"/>
        </pc:sldMkLst>
      </pc:sldChg>
      <pc:sldChg chg="del">
        <pc:chgData name="Susan Usery" userId="1c6b3485-dfd2-4abc-9db4-b133b11a9c9e" providerId="ADAL" clId="{F039E226-14AD-4635-8084-4E40E4413261}" dt="2023-11-27T14:33:26.048" v="133" actId="47"/>
        <pc:sldMkLst>
          <pc:docMk/>
          <pc:sldMk cId="2878718619" sldId="1741"/>
        </pc:sldMkLst>
      </pc:sldChg>
      <pc:sldChg chg="modSp mod">
        <pc:chgData name="Susan Usery" userId="1c6b3485-dfd2-4abc-9db4-b133b11a9c9e" providerId="ADAL" clId="{F039E226-14AD-4635-8084-4E40E4413261}" dt="2023-11-27T14:02:53.117" v="130" actId="20577"/>
        <pc:sldMkLst>
          <pc:docMk/>
          <pc:sldMk cId="891671061" sldId="1742"/>
        </pc:sldMkLst>
        <pc:spChg chg="mod">
          <ac:chgData name="Susan Usery" userId="1c6b3485-dfd2-4abc-9db4-b133b11a9c9e" providerId="ADAL" clId="{F039E226-14AD-4635-8084-4E40E4413261}" dt="2023-11-27T14:02:31.141" v="70" actId="20577"/>
          <ac:spMkLst>
            <pc:docMk/>
            <pc:sldMk cId="891671061" sldId="1742"/>
            <ac:spMk id="2" creationId="{3C6A205A-99D1-EBB2-2746-92CA127D6964}"/>
          </ac:spMkLst>
        </pc:spChg>
        <pc:spChg chg="mod">
          <ac:chgData name="Susan Usery" userId="1c6b3485-dfd2-4abc-9db4-b133b11a9c9e" providerId="ADAL" clId="{F039E226-14AD-4635-8084-4E40E4413261}" dt="2023-11-27T14:02:14.616" v="35" actId="20577"/>
          <ac:spMkLst>
            <pc:docMk/>
            <pc:sldMk cId="891671061" sldId="1742"/>
            <ac:spMk id="3" creationId="{AB22083E-BA64-8C83-78D9-4580F14476D6}"/>
          </ac:spMkLst>
        </pc:spChg>
        <pc:spChg chg="mod">
          <ac:chgData name="Susan Usery" userId="1c6b3485-dfd2-4abc-9db4-b133b11a9c9e" providerId="ADAL" clId="{F039E226-14AD-4635-8084-4E40E4413261}" dt="2023-11-27T14:02:53.117" v="130" actId="20577"/>
          <ac:spMkLst>
            <pc:docMk/>
            <pc:sldMk cId="891671061" sldId="1742"/>
            <ac:spMk id="4" creationId="{5985A607-6788-AB88-7067-614F9A7C573C}"/>
          </ac:spMkLst>
        </pc:spChg>
      </pc:sldChg>
      <pc:sldChg chg="del">
        <pc:chgData name="Susan Usery" userId="1c6b3485-dfd2-4abc-9db4-b133b11a9c9e" providerId="ADAL" clId="{F039E226-14AD-4635-8084-4E40E4413261}" dt="2023-11-27T14:33:30.710" v="140" actId="47"/>
        <pc:sldMkLst>
          <pc:docMk/>
          <pc:sldMk cId="76269561" sldId="1743"/>
        </pc:sldMkLst>
      </pc:sldChg>
      <pc:sldChg chg="modSp mod">
        <pc:chgData name="Susan Usery" userId="1c6b3485-dfd2-4abc-9db4-b133b11a9c9e" providerId="ADAL" clId="{F039E226-14AD-4635-8084-4E40E4413261}" dt="2023-12-13T00:41:16.149" v="1062" actId="20577"/>
        <pc:sldMkLst>
          <pc:docMk/>
          <pc:sldMk cId="3164141643" sldId="1746"/>
        </pc:sldMkLst>
        <pc:spChg chg="mod">
          <ac:chgData name="Susan Usery" userId="1c6b3485-dfd2-4abc-9db4-b133b11a9c9e" providerId="ADAL" clId="{F039E226-14AD-4635-8084-4E40E4413261}" dt="2023-12-13T00:41:16.149" v="1062" actId="20577"/>
          <ac:spMkLst>
            <pc:docMk/>
            <pc:sldMk cId="3164141643" sldId="1746"/>
            <ac:spMk id="3" creationId="{1AD80C59-1A8A-4702-25CF-DF5443A275AE}"/>
          </ac:spMkLst>
        </pc:spChg>
      </pc:sldChg>
      <pc:sldChg chg="del">
        <pc:chgData name="Susan Usery" userId="1c6b3485-dfd2-4abc-9db4-b133b11a9c9e" providerId="ADAL" clId="{F039E226-14AD-4635-8084-4E40E4413261}" dt="2023-11-27T14:33:35.781" v="144" actId="47"/>
        <pc:sldMkLst>
          <pc:docMk/>
          <pc:sldMk cId="3149773675" sldId="1747"/>
        </pc:sldMkLst>
      </pc:sldChg>
      <pc:sldChg chg="del">
        <pc:chgData name="Susan Usery" userId="1c6b3485-dfd2-4abc-9db4-b133b11a9c9e" providerId="ADAL" clId="{F039E226-14AD-4635-8084-4E40E4413261}" dt="2023-11-27T14:33:36.357" v="145" actId="47"/>
        <pc:sldMkLst>
          <pc:docMk/>
          <pc:sldMk cId="1574884356" sldId="1749"/>
        </pc:sldMkLst>
      </pc:sldChg>
      <pc:sldChg chg="modSp mod">
        <pc:chgData name="Susan Usery" userId="1c6b3485-dfd2-4abc-9db4-b133b11a9c9e" providerId="ADAL" clId="{F039E226-14AD-4635-8084-4E40E4413261}" dt="2023-12-13T00:41:04.742" v="1048" actId="20577"/>
        <pc:sldMkLst>
          <pc:docMk/>
          <pc:sldMk cId="2051303943" sldId="1930"/>
        </pc:sldMkLst>
        <pc:spChg chg="mod">
          <ac:chgData name="Susan Usery" userId="1c6b3485-dfd2-4abc-9db4-b133b11a9c9e" providerId="ADAL" clId="{F039E226-14AD-4635-8084-4E40E4413261}" dt="2023-12-13T00:41:04.742" v="1048" actId="20577"/>
          <ac:spMkLst>
            <pc:docMk/>
            <pc:sldMk cId="2051303943" sldId="1930"/>
            <ac:spMk id="5" creationId="{6EC20A29-8BF5-5776-30BA-7A2FA4AB5FAB}"/>
          </ac:spMkLst>
        </pc:spChg>
      </pc:sldChg>
      <pc:sldChg chg="modSp add mod">
        <pc:chgData name="Susan Usery" userId="1c6b3485-dfd2-4abc-9db4-b133b11a9c9e" providerId="ADAL" clId="{F039E226-14AD-4635-8084-4E40E4413261}" dt="2023-12-12T21:53:59.539" v="257" actId="1076"/>
        <pc:sldMkLst>
          <pc:docMk/>
          <pc:sldMk cId="2576462895" sldId="1931"/>
        </pc:sldMkLst>
        <pc:spChg chg="mod">
          <ac:chgData name="Susan Usery" userId="1c6b3485-dfd2-4abc-9db4-b133b11a9c9e" providerId="ADAL" clId="{F039E226-14AD-4635-8084-4E40E4413261}" dt="2023-12-12T21:53:56.733" v="256" actId="1076"/>
          <ac:spMkLst>
            <pc:docMk/>
            <pc:sldMk cId="2576462895" sldId="1931"/>
            <ac:spMk id="2" creationId="{5277245D-0D26-FD4E-8FA4-AE98AF71D2BA}"/>
          </ac:spMkLst>
        </pc:spChg>
        <pc:spChg chg="mod">
          <ac:chgData name="Susan Usery" userId="1c6b3485-dfd2-4abc-9db4-b133b11a9c9e" providerId="ADAL" clId="{F039E226-14AD-4635-8084-4E40E4413261}" dt="2023-12-12T21:53:59.539" v="257" actId="1076"/>
          <ac:spMkLst>
            <pc:docMk/>
            <pc:sldMk cId="2576462895" sldId="1931"/>
            <ac:spMk id="3" creationId="{836F70B4-0F30-3649-9CB6-A149773E3434}"/>
          </ac:spMkLst>
        </pc:spChg>
      </pc:sldChg>
      <pc:sldChg chg="add">
        <pc:chgData name="Susan Usery" userId="1c6b3485-dfd2-4abc-9db4-b133b11a9c9e" providerId="ADAL" clId="{F039E226-14AD-4635-8084-4E40E4413261}" dt="2023-12-12T21:54:58.613" v="260" actId="2890"/>
        <pc:sldMkLst>
          <pc:docMk/>
          <pc:sldMk cId="3068523028" sldId="1932"/>
        </pc:sldMkLst>
      </pc:sldChg>
      <pc:sldChg chg="modSp add mod">
        <pc:chgData name="Susan Usery" userId="1c6b3485-dfd2-4abc-9db4-b133b11a9c9e" providerId="ADAL" clId="{F039E226-14AD-4635-8084-4E40E4413261}" dt="2023-12-13T00:19:08.090" v="874" actId="20577"/>
        <pc:sldMkLst>
          <pc:docMk/>
          <pc:sldMk cId="1729671536" sldId="1933"/>
        </pc:sldMkLst>
        <pc:spChg chg="mod">
          <ac:chgData name="Susan Usery" userId="1c6b3485-dfd2-4abc-9db4-b133b11a9c9e" providerId="ADAL" clId="{F039E226-14AD-4635-8084-4E40E4413261}" dt="2023-12-13T00:19:08.090" v="874" actId="20577"/>
          <ac:spMkLst>
            <pc:docMk/>
            <pc:sldMk cId="1729671536" sldId="1933"/>
            <ac:spMk id="5" creationId="{5D6793A7-FAD6-DE26-67C0-742DB09E3EBD}"/>
          </ac:spMkLst>
        </pc:spChg>
      </pc:sldChg>
      <pc:sldChg chg="addSp delSp modSp new mod">
        <pc:chgData name="Susan Usery" userId="1c6b3485-dfd2-4abc-9db4-b133b11a9c9e" providerId="ADAL" clId="{F039E226-14AD-4635-8084-4E40E4413261}" dt="2023-12-12T22:02:51.673" v="673" actId="1076"/>
        <pc:sldMkLst>
          <pc:docMk/>
          <pc:sldMk cId="3029926188" sldId="1934"/>
        </pc:sldMkLst>
        <pc:spChg chg="add mod">
          <ac:chgData name="Susan Usery" userId="1c6b3485-dfd2-4abc-9db4-b133b11a9c9e" providerId="ADAL" clId="{F039E226-14AD-4635-8084-4E40E4413261}" dt="2023-12-12T22:02:51.673" v="673" actId="1076"/>
          <ac:spMkLst>
            <pc:docMk/>
            <pc:sldMk cId="3029926188" sldId="1934"/>
            <ac:spMk id="2" creationId="{C01BFAC5-DC7D-E9FF-D97C-98DAF5206B7D}"/>
          </ac:spMkLst>
        </pc:spChg>
        <pc:spChg chg="add del mod">
          <ac:chgData name="Susan Usery" userId="1c6b3485-dfd2-4abc-9db4-b133b11a9c9e" providerId="ADAL" clId="{F039E226-14AD-4635-8084-4E40E4413261}" dt="2023-12-12T22:01:24.136" v="632"/>
          <ac:spMkLst>
            <pc:docMk/>
            <pc:sldMk cId="3029926188" sldId="1934"/>
            <ac:spMk id="3" creationId="{1DF8ED16-16A9-921D-F024-F5946171D28A}"/>
          </ac:spMkLst>
        </pc:spChg>
        <pc:spChg chg="add mod">
          <ac:chgData name="Susan Usery" userId="1c6b3485-dfd2-4abc-9db4-b133b11a9c9e" providerId="ADAL" clId="{F039E226-14AD-4635-8084-4E40E4413261}" dt="2023-12-12T22:02:36.539" v="653" actId="207"/>
          <ac:spMkLst>
            <pc:docMk/>
            <pc:sldMk cId="3029926188" sldId="1934"/>
            <ac:spMk id="4" creationId="{5852FF8C-0910-DB4B-3E15-0E620D344D71}"/>
          </ac:spMkLst>
        </pc:spChg>
      </pc:sldChg>
      <pc:sldChg chg="modSp add mod">
        <pc:chgData name="Susan Usery" userId="1c6b3485-dfd2-4abc-9db4-b133b11a9c9e" providerId="ADAL" clId="{F039E226-14AD-4635-8084-4E40E4413261}" dt="2023-12-13T00:11:36.223" v="788" actId="403"/>
        <pc:sldMkLst>
          <pc:docMk/>
          <pc:sldMk cId="947536466" sldId="1935"/>
        </pc:sldMkLst>
        <pc:spChg chg="mod">
          <ac:chgData name="Susan Usery" userId="1c6b3485-dfd2-4abc-9db4-b133b11a9c9e" providerId="ADAL" clId="{F039E226-14AD-4635-8084-4E40E4413261}" dt="2023-12-12T22:03:04.094" v="687" actId="20577"/>
          <ac:spMkLst>
            <pc:docMk/>
            <pc:sldMk cId="947536466" sldId="1935"/>
            <ac:spMk id="2" creationId="{C01BFAC5-DC7D-E9FF-D97C-98DAF5206B7D}"/>
          </ac:spMkLst>
        </pc:spChg>
        <pc:spChg chg="mod">
          <ac:chgData name="Susan Usery" userId="1c6b3485-dfd2-4abc-9db4-b133b11a9c9e" providerId="ADAL" clId="{F039E226-14AD-4635-8084-4E40E4413261}" dt="2023-12-13T00:11:36.223" v="788" actId="403"/>
          <ac:spMkLst>
            <pc:docMk/>
            <pc:sldMk cId="947536466" sldId="1935"/>
            <ac:spMk id="4" creationId="{5852FF8C-0910-DB4B-3E15-0E620D344D71}"/>
          </ac:spMkLst>
        </pc:spChg>
      </pc:sldChg>
    </pc:docChg>
  </pc:docChgLst>
  <pc:docChgLst>
    <pc:chgData name="Joann Runion" userId="S::joann.runion@tnedu.gov::9798fd74-1d0a-462c-b688-6f7d0ceb42be" providerId="AD" clId="Web-{62ADF3F1-F533-F8D8-7057-98960BA3B323}"/>
    <pc:docChg chg="modSld">
      <pc:chgData name="Joann Runion" userId="S::joann.runion@tnedu.gov::9798fd74-1d0a-462c-b688-6f7d0ceb42be" providerId="AD" clId="Web-{62ADF3F1-F533-F8D8-7057-98960BA3B323}" dt="2023-11-30T14:57:52.659" v="180" actId="20577"/>
      <pc:docMkLst>
        <pc:docMk/>
      </pc:docMkLst>
      <pc:sldChg chg="modSp">
        <pc:chgData name="Joann Runion" userId="S::joann.runion@tnedu.gov::9798fd74-1d0a-462c-b688-6f7d0ceb42be" providerId="AD" clId="Web-{62ADF3F1-F533-F8D8-7057-98960BA3B323}" dt="2023-11-30T14:55:07.903" v="29" actId="20577"/>
        <pc:sldMkLst>
          <pc:docMk/>
          <pc:sldMk cId="2743668109" sldId="1711"/>
        </pc:sldMkLst>
        <pc:spChg chg="mod">
          <ac:chgData name="Joann Runion" userId="S::joann.runion@tnedu.gov::9798fd74-1d0a-462c-b688-6f7d0ceb42be" providerId="AD" clId="Web-{62ADF3F1-F533-F8D8-7057-98960BA3B323}" dt="2023-11-30T14:55:02.965" v="28"/>
          <ac:spMkLst>
            <pc:docMk/>
            <pc:sldMk cId="2743668109" sldId="1711"/>
            <ac:spMk id="2" creationId="{57E06F30-4316-E441-B2E8-4AB6232AA3FD}"/>
          </ac:spMkLst>
        </pc:spChg>
        <pc:spChg chg="mod">
          <ac:chgData name="Joann Runion" userId="S::joann.runion@tnedu.gov::9798fd74-1d0a-462c-b688-6f7d0ceb42be" providerId="AD" clId="Web-{62ADF3F1-F533-F8D8-7057-98960BA3B323}" dt="2023-11-30T14:55:07.903" v="29" actId="20577"/>
          <ac:spMkLst>
            <pc:docMk/>
            <pc:sldMk cId="2743668109" sldId="1711"/>
            <ac:spMk id="3" creationId="{2CA99774-0C2E-4F4A-B110-33124404CDAA}"/>
          </ac:spMkLst>
        </pc:spChg>
      </pc:sldChg>
      <pc:sldChg chg="modSp modCm">
        <pc:chgData name="Joann Runion" userId="S::joann.runion@tnedu.gov::9798fd74-1d0a-462c-b688-6f7d0ceb42be" providerId="AD" clId="Web-{62ADF3F1-F533-F8D8-7057-98960BA3B323}" dt="2023-11-30T14:55:40.654" v="38" actId="20577"/>
        <pc:sldMkLst>
          <pc:docMk/>
          <pc:sldMk cId="467115810" sldId="1712"/>
        </pc:sldMkLst>
        <pc:spChg chg="mod">
          <ac:chgData name="Joann Runion" userId="S::joann.runion@tnedu.gov::9798fd74-1d0a-462c-b688-6f7d0ceb42be" providerId="AD" clId="Web-{62ADF3F1-F533-F8D8-7057-98960BA3B323}" dt="2023-11-30T14:55:16.497" v="30" actId="20577"/>
          <ac:spMkLst>
            <pc:docMk/>
            <pc:sldMk cId="467115810" sldId="1712"/>
            <ac:spMk id="2" creationId="{5277245D-0D26-FD4E-8FA4-AE98AF71D2BA}"/>
          </ac:spMkLst>
        </pc:spChg>
        <pc:spChg chg="mod">
          <ac:chgData name="Joann Runion" userId="S::joann.runion@tnedu.gov::9798fd74-1d0a-462c-b688-6f7d0ceb42be" providerId="AD" clId="Web-{62ADF3F1-F533-F8D8-7057-98960BA3B323}" dt="2023-11-30T14:55:40.654" v="38" actId="20577"/>
          <ac:spMkLst>
            <pc:docMk/>
            <pc:sldMk cId="467115810" sldId="1712"/>
            <ac:spMk id="3" creationId="{836F70B4-0F30-3649-9CB6-A149773E3434}"/>
          </ac:spMkLst>
        </pc:spChg>
      </pc:sldChg>
      <pc:sldChg chg="modSp">
        <pc:chgData name="Joann Runion" userId="S::joann.runion@tnedu.gov::9798fd74-1d0a-462c-b688-6f7d0ceb42be" providerId="AD" clId="Web-{62ADF3F1-F533-F8D8-7057-98960BA3B323}" dt="2023-11-30T14:56:03.952" v="47" actId="14100"/>
        <pc:sldMkLst>
          <pc:docMk/>
          <pc:sldMk cId="3099805902" sldId="1726"/>
        </pc:sldMkLst>
        <pc:spChg chg="mod">
          <ac:chgData name="Joann Runion" userId="S::joann.runion@tnedu.gov::9798fd74-1d0a-462c-b688-6f7d0ceb42be" providerId="AD" clId="Web-{62ADF3F1-F533-F8D8-7057-98960BA3B323}" dt="2023-11-30T14:55:57.827" v="45" actId="1076"/>
          <ac:spMkLst>
            <pc:docMk/>
            <pc:sldMk cId="3099805902" sldId="1726"/>
            <ac:spMk id="4" creationId="{97C4566C-1D46-D34A-ACEC-EA5CD12C0339}"/>
          </ac:spMkLst>
        </pc:spChg>
        <pc:spChg chg="mod">
          <ac:chgData name="Joann Runion" userId="S::joann.runion@tnedu.gov::9798fd74-1d0a-462c-b688-6f7d0ceb42be" providerId="AD" clId="Web-{62ADF3F1-F533-F8D8-7057-98960BA3B323}" dt="2023-11-30T14:56:03.952" v="47" actId="14100"/>
          <ac:spMkLst>
            <pc:docMk/>
            <pc:sldMk cId="3099805902" sldId="1726"/>
            <ac:spMk id="5" creationId="{F15839F7-8383-194B-B806-728D0CFD3F8C}"/>
          </ac:spMkLst>
        </pc:spChg>
      </pc:sldChg>
      <pc:sldChg chg="modSp delCm">
        <pc:chgData name="Joann Runion" userId="S::joann.runion@tnedu.gov::9798fd74-1d0a-462c-b688-6f7d0ceb42be" providerId="AD" clId="Web-{62ADF3F1-F533-F8D8-7057-98960BA3B323}" dt="2023-11-30T14:57:52.659" v="180" actId="20577"/>
        <pc:sldMkLst>
          <pc:docMk/>
          <pc:sldMk cId="891671061" sldId="1742"/>
        </pc:sldMkLst>
        <pc:spChg chg="mod">
          <ac:chgData name="Joann Runion" userId="S::joann.runion@tnedu.gov::9798fd74-1d0a-462c-b688-6f7d0ceb42be" providerId="AD" clId="Web-{62ADF3F1-F533-F8D8-7057-98960BA3B323}" dt="2023-11-30T14:57:52.659" v="180" actId="20577"/>
          <ac:spMkLst>
            <pc:docMk/>
            <pc:sldMk cId="891671061" sldId="1742"/>
            <ac:spMk id="2" creationId="{3C6A205A-99D1-EBB2-2746-92CA127D6964}"/>
          </ac:spMkLst>
        </pc:spChg>
        <pc:spChg chg="mod">
          <ac:chgData name="Joann Runion" userId="S::joann.runion@tnedu.gov::9798fd74-1d0a-462c-b688-6f7d0ceb42be" providerId="AD" clId="Web-{62ADF3F1-F533-F8D8-7057-98960BA3B323}" dt="2023-11-30T14:57:41.581" v="152" actId="14100"/>
          <ac:spMkLst>
            <pc:docMk/>
            <pc:sldMk cId="891671061" sldId="1742"/>
            <ac:spMk id="4" creationId="{5985A607-6788-AB88-7067-614F9A7C573C}"/>
          </ac:spMkLst>
        </pc:spChg>
      </pc:sldChg>
      <pc:sldChg chg="modSp">
        <pc:chgData name="Joann Runion" userId="S::joann.runion@tnedu.gov::9798fd74-1d0a-462c-b688-6f7d0ceb42be" providerId="AD" clId="Web-{62ADF3F1-F533-F8D8-7057-98960BA3B323}" dt="2023-11-30T14:54:55.715" v="27" actId="20577"/>
        <pc:sldMkLst>
          <pc:docMk/>
          <pc:sldMk cId="3164141643" sldId="1746"/>
        </pc:sldMkLst>
        <pc:spChg chg="mod">
          <ac:chgData name="Joann Runion" userId="S::joann.runion@tnedu.gov::9798fd74-1d0a-462c-b688-6f7d0ceb42be" providerId="AD" clId="Web-{62ADF3F1-F533-F8D8-7057-98960BA3B323}" dt="2023-11-30T14:54:55.715" v="27" actId="20577"/>
          <ac:spMkLst>
            <pc:docMk/>
            <pc:sldMk cId="3164141643" sldId="1746"/>
            <ac:spMk id="2" creationId="{CA1C3240-6471-FFEF-28B1-7F52F6B6457A}"/>
          </ac:spMkLst>
        </pc:spChg>
        <pc:spChg chg="mod">
          <ac:chgData name="Joann Runion" userId="S::joann.runion@tnedu.gov::9798fd74-1d0a-462c-b688-6f7d0ceb42be" providerId="AD" clId="Web-{62ADF3F1-F533-F8D8-7057-98960BA3B323}" dt="2023-11-30T14:54:29.573" v="21" actId="20577"/>
          <ac:spMkLst>
            <pc:docMk/>
            <pc:sldMk cId="3164141643" sldId="1746"/>
            <ac:spMk id="3" creationId="{1AD80C59-1A8A-4702-25CF-DF5443A275AE}"/>
          </ac:spMkLst>
        </pc:spChg>
      </pc:sldChg>
      <pc:sldChg chg="modSp">
        <pc:chgData name="Joann Runion" userId="S::joann.runion@tnedu.gov::9798fd74-1d0a-462c-b688-6f7d0ceb42be" providerId="AD" clId="Web-{62ADF3F1-F533-F8D8-7057-98960BA3B323}" dt="2023-11-30T14:54:38.105" v="22"/>
        <pc:sldMkLst>
          <pc:docMk/>
          <pc:sldMk cId="2051303943" sldId="1930"/>
        </pc:sldMkLst>
        <pc:spChg chg="mod">
          <ac:chgData name="Joann Runion" userId="S::joann.runion@tnedu.gov::9798fd74-1d0a-462c-b688-6f7d0ceb42be" providerId="AD" clId="Web-{62ADF3F1-F533-F8D8-7057-98960BA3B323}" dt="2023-11-30T14:54:38.105" v="22"/>
          <ac:spMkLst>
            <pc:docMk/>
            <pc:sldMk cId="2051303943" sldId="1930"/>
            <ac:spMk id="5" creationId="{6EC20A29-8BF5-5776-30BA-7A2FA4AB5FAB}"/>
          </ac:spMkLst>
        </pc:spChg>
      </pc:sldChg>
    </pc:docChg>
  </pc:docChgLst>
  <pc:docChgLst>
    <pc:chgData name="Jessica Dainty" userId="S::jessica.dainty56@tnedu.gov::3d6bf6a8-105f-4dd5-88b1-0ca17612dd55" providerId="AD" clId="Web-{2E77A477-7E1C-F753-F84A-27389C18E1B1}"/>
    <pc:docChg chg="modSld">
      <pc:chgData name="Jessica Dainty" userId="S::jessica.dainty56@tnedu.gov::3d6bf6a8-105f-4dd5-88b1-0ca17612dd55" providerId="AD" clId="Web-{2E77A477-7E1C-F753-F84A-27389C18E1B1}" dt="2023-11-30T14:08:55.116" v="4" actId="20577"/>
      <pc:docMkLst>
        <pc:docMk/>
      </pc:docMkLst>
      <pc:sldChg chg="modSp modCm">
        <pc:chgData name="Jessica Dainty" userId="S::jessica.dainty56@tnedu.gov::3d6bf6a8-105f-4dd5-88b1-0ca17612dd55" providerId="AD" clId="Web-{2E77A477-7E1C-F753-F84A-27389C18E1B1}" dt="2023-11-30T14:08:55.116" v="4" actId="20577"/>
        <pc:sldMkLst>
          <pc:docMk/>
          <pc:sldMk cId="467115810" sldId="1712"/>
        </pc:sldMkLst>
        <pc:spChg chg="mod">
          <ac:chgData name="Jessica Dainty" userId="S::jessica.dainty56@tnedu.gov::3d6bf6a8-105f-4dd5-88b1-0ca17612dd55" providerId="AD" clId="Web-{2E77A477-7E1C-F753-F84A-27389C18E1B1}" dt="2023-11-30T14:08:55.116" v="4" actId="20577"/>
          <ac:spMkLst>
            <pc:docMk/>
            <pc:sldMk cId="467115810" sldId="1712"/>
            <ac:spMk id="3" creationId="{836F70B4-0F30-3649-9CB6-A149773E3434}"/>
          </ac:spMkLst>
        </pc:spChg>
      </pc:sldChg>
    </pc:docChg>
  </pc:docChgLst>
  <pc:docChgLst>
    <pc:chgData name="Susan Usery" userId="595a0af6-cb45-4036-9c81-bcff6beb58b4" providerId="ADAL" clId="{F039E226-14AD-4635-8084-4E40E4413261}"/>
    <pc:docChg chg="undo custSel addSld delSld modSld sldOrd">
      <pc:chgData name="Susan Usery" userId="595a0af6-cb45-4036-9c81-bcff6beb58b4" providerId="ADAL" clId="{F039E226-14AD-4635-8084-4E40E4413261}" dt="2023-11-29T18:52:29.083" v="1968" actId="20577"/>
      <pc:docMkLst>
        <pc:docMk/>
      </pc:docMkLst>
      <pc:sldChg chg="del">
        <pc:chgData name="Susan Usery" userId="595a0af6-cb45-4036-9c81-bcff6beb58b4" providerId="ADAL" clId="{F039E226-14AD-4635-8084-4E40E4413261}" dt="2023-11-29T17:28:20.773" v="1910" actId="47"/>
        <pc:sldMkLst>
          <pc:docMk/>
          <pc:sldMk cId="3260713028" sldId="1709"/>
        </pc:sldMkLst>
      </pc:sldChg>
      <pc:sldChg chg="modSp mod">
        <pc:chgData name="Susan Usery" userId="595a0af6-cb45-4036-9c81-bcff6beb58b4" providerId="ADAL" clId="{F039E226-14AD-4635-8084-4E40E4413261}" dt="2023-11-29T18:52:29.083" v="1968" actId="20577"/>
        <pc:sldMkLst>
          <pc:docMk/>
          <pc:sldMk cId="2743668109" sldId="1711"/>
        </pc:sldMkLst>
        <pc:spChg chg="mod">
          <ac:chgData name="Susan Usery" userId="595a0af6-cb45-4036-9c81-bcff6beb58b4" providerId="ADAL" clId="{F039E226-14AD-4635-8084-4E40E4413261}" dt="2023-11-29T18:52:29.083" v="1968" actId="20577"/>
          <ac:spMkLst>
            <pc:docMk/>
            <pc:sldMk cId="2743668109" sldId="1711"/>
            <ac:spMk id="3" creationId="{2CA99774-0C2E-4F4A-B110-33124404CDAA}"/>
          </ac:spMkLst>
        </pc:spChg>
      </pc:sldChg>
      <pc:sldChg chg="del">
        <pc:chgData name="Susan Usery" userId="595a0af6-cb45-4036-9c81-bcff6beb58b4" providerId="ADAL" clId="{F039E226-14AD-4635-8084-4E40E4413261}" dt="2023-11-29T17:28:22.662" v="1912" actId="47"/>
        <pc:sldMkLst>
          <pc:docMk/>
          <pc:sldMk cId="4111223407" sldId="1738"/>
        </pc:sldMkLst>
      </pc:sldChg>
      <pc:sldChg chg="del">
        <pc:chgData name="Susan Usery" userId="595a0af6-cb45-4036-9c81-bcff6beb58b4" providerId="ADAL" clId="{F039E226-14AD-4635-8084-4E40E4413261}" dt="2023-11-29T17:28:21.914" v="1911" actId="47"/>
        <pc:sldMkLst>
          <pc:docMk/>
          <pc:sldMk cId="1085701839" sldId="1739"/>
        </pc:sldMkLst>
      </pc:sldChg>
      <pc:sldChg chg="del">
        <pc:chgData name="Susan Usery" userId="595a0af6-cb45-4036-9c81-bcff6beb58b4" providerId="ADAL" clId="{F039E226-14AD-4635-8084-4E40E4413261}" dt="2023-11-29T17:28:24.045" v="1913" actId="47"/>
        <pc:sldMkLst>
          <pc:docMk/>
          <pc:sldMk cId="3071473296" sldId="1744"/>
        </pc:sldMkLst>
      </pc:sldChg>
      <pc:sldChg chg="del">
        <pc:chgData name="Susan Usery" userId="595a0af6-cb45-4036-9c81-bcff6beb58b4" providerId="ADAL" clId="{F039E226-14AD-4635-8084-4E40E4413261}" dt="2023-11-29T17:28:25.438" v="1914" actId="47"/>
        <pc:sldMkLst>
          <pc:docMk/>
          <pc:sldMk cId="3787108702" sldId="1745"/>
        </pc:sldMkLst>
      </pc:sldChg>
      <pc:sldChg chg="modSp add del mod">
        <pc:chgData name="Susan Usery" userId="595a0af6-cb45-4036-9c81-bcff6beb58b4" providerId="ADAL" clId="{F039E226-14AD-4635-8084-4E40E4413261}" dt="2023-11-28T20:18:23.888" v="1601" actId="47"/>
        <pc:sldMkLst>
          <pc:docMk/>
          <pc:sldMk cId="895619444" sldId="1914"/>
        </pc:sldMkLst>
        <pc:picChg chg="mod">
          <ac:chgData name="Susan Usery" userId="595a0af6-cb45-4036-9c81-bcff6beb58b4" providerId="ADAL" clId="{F039E226-14AD-4635-8084-4E40E4413261}" dt="2023-11-28T15:14:43.086" v="8" actId="1076"/>
          <ac:picMkLst>
            <pc:docMk/>
            <pc:sldMk cId="895619444" sldId="1914"/>
            <ac:picMk id="5" creationId="{5A23C11D-D0D7-442D-B31F-5016CF9C5526}"/>
          </ac:picMkLst>
        </pc:picChg>
      </pc:sldChg>
      <pc:sldChg chg="modSp add del mod ord">
        <pc:chgData name="Susan Usery" userId="595a0af6-cb45-4036-9c81-bcff6beb58b4" providerId="ADAL" clId="{F039E226-14AD-4635-8084-4E40E4413261}" dt="2023-11-28T20:18:22.143" v="1600" actId="47"/>
        <pc:sldMkLst>
          <pc:docMk/>
          <pc:sldMk cId="679965503" sldId="1915"/>
        </pc:sldMkLst>
        <pc:picChg chg="mod">
          <ac:chgData name="Susan Usery" userId="595a0af6-cb45-4036-9c81-bcff6beb58b4" providerId="ADAL" clId="{F039E226-14AD-4635-8084-4E40E4413261}" dt="2023-11-28T15:13:51.332" v="5" actId="1076"/>
          <ac:picMkLst>
            <pc:docMk/>
            <pc:sldMk cId="679965503" sldId="1915"/>
            <ac:picMk id="5" creationId="{65AD7029-1CAA-1AB3-1185-0F3014E78078}"/>
          </ac:picMkLst>
        </pc:picChg>
      </pc:sldChg>
      <pc:sldChg chg="modSp add del mod">
        <pc:chgData name="Susan Usery" userId="595a0af6-cb45-4036-9c81-bcff6beb58b4" providerId="ADAL" clId="{F039E226-14AD-4635-8084-4E40E4413261}" dt="2023-11-28T20:25:07.691" v="1696" actId="47"/>
        <pc:sldMkLst>
          <pc:docMk/>
          <pc:sldMk cId="2109769909" sldId="1916"/>
        </pc:sldMkLst>
        <pc:picChg chg="mod">
          <ac:chgData name="Susan Usery" userId="595a0af6-cb45-4036-9c81-bcff6beb58b4" providerId="ADAL" clId="{F039E226-14AD-4635-8084-4E40E4413261}" dt="2023-11-28T20:17:57.817" v="1599" actId="14100"/>
          <ac:picMkLst>
            <pc:docMk/>
            <pc:sldMk cId="2109769909" sldId="1916"/>
            <ac:picMk id="2" creationId="{BF34C983-2BDB-D8DD-C2B5-BC990E02541D}"/>
          </ac:picMkLst>
        </pc:picChg>
      </pc:sldChg>
      <pc:sldChg chg="addSp delSp modSp new mod ord">
        <pc:chgData name="Susan Usery" userId="595a0af6-cb45-4036-9c81-bcff6beb58b4" providerId="ADAL" clId="{F039E226-14AD-4635-8084-4E40E4413261}" dt="2023-11-29T17:27:23.309" v="1908" actId="6549"/>
        <pc:sldMkLst>
          <pc:docMk/>
          <pc:sldMk cId="2476404234" sldId="1917"/>
        </pc:sldMkLst>
        <pc:spChg chg="add mod">
          <ac:chgData name="Susan Usery" userId="595a0af6-cb45-4036-9c81-bcff6beb58b4" providerId="ADAL" clId="{F039E226-14AD-4635-8084-4E40E4413261}" dt="2023-11-29T17:27:23.309" v="1908" actId="6549"/>
          <ac:spMkLst>
            <pc:docMk/>
            <pc:sldMk cId="2476404234" sldId="1917"/>
            <ac:spMk id="2" creationId="{D207C182-B9E5-4F24-02B6-9328FBFFBCB6}"/>
          </ac:spMkLst>
        </pc:spChg>
        <pc:spChg chg="add del mod">
          <ac:chgData name="Susan Usery" userId="595a0af6-cb45-4036-9c81-bcff6beb58b4" providerId="ADAL" clId="{F039E226-14AD-4635-8084-4E40E4413261}" dt="2023-11-28T15:22:33.005" v="475" actId="478"/>
          <ac:spMkLst>
            <pc:docMk/>
            <pc:sldMk cId="2476404234" sldId="1917"/>
            <ac:spMk id="3" creationId="{F82DFC81-B9FD-7D57-6D7A-1B1822889015}"/>
          </ac:spMkLst>
        </pc:spChg>
        <pc:spChg chg="add del mod">
          <ac:chgData name="Susan Usery" userId="595a0af6-cb45-4036-9c81-bcff6beb58b4" providerId="ADAL" clId="{F039E226-14AD-4635-8084-4E40E4413261}" dt="2023-11-28T15:22:29.958" v="474" actId="478"/>
          <ac:spMkLst>
            <pc:docMk/>
            <pc:sldMk cId="2476404234" sldId="1917"/>
            <ac:spMk id="4" creationId="{FA60165D-9AFB-8CC7-8CF3-5B864D64DF81}"/>
          </ac:spMkLst>
        </pc:spChg>
        <pc:spChg chg="add del mod">
          <ac:chgData name="Susan Usery" userId="595a0af6-cb45-4036-9c81-bcff6beb58b4" providerId="ADAL" clId="{F039E226-14AD-4635-8084-4E40E4413261}" dt="2023-11-28T15:22:29.157" v="473" actId="478"/>
          <ac:spMkLst>
            <pc:docMk/>
            <pc:sldMk cId="2476404234" sldId="1917"/>
            <ac:spMk id="5" creationId="{3B509233-4470-F278-BB83-F96B49F93B08}"/>
          </ac:spMkLst>
        </pc:spChg>
        <pc:spChg chg="add del mod">
          <ac:chgData name="Susan Usery" userId="595a0af6-cb45-4036-9c81-bcff6beb58b4" providerId="ADAL" clId="{F039E226-14AD-4635-8084-4E40E4413261}" dt="2023-11-28T20:26:03.060" v="1704" actId="478"/>
          <ac:spMkLst>
            <pc:docMk/>
            <pc:sldMk cId="2476404234" sldId="1917"/>
            <ac:spMk id="6" creationId="{D231060F-1ED8-ED4D-26BC-FFD629234A5E}"/>
          </ac:spMkLst>
        </pc:spChg>
        <pc:spChg chg="add del mod">
          <ac:chgData name="Susan Usery" userId="595a0af6-cb45-4036-9c81-bcff6beb58b4" providerId="ADAL" clId="{F039E226-14AD-4635-8084-4E40E4413261}" dt="2023-11-28T20:26:04.114" v="1705" actId="478"/>
          <ac:spMkLst>
            <pc:docMk/>
            <pc:sldMk cId="2476404234" sldId="1917"/>
            <ac:spMk id="7" creationId="{09E61573-F5FF-4664-3890-CFDB430E7B0E}"/>
          </ac:spMkLst>
        </pc:spChg>
        <pc:spChg chg="add del mod">
          <ac:chgData name="Susan Usery" userId="595a0af6-cb45-4036-9c81-bcff6beb58b4" providerId="ADAL" clId="{F039E226-14AD-4635-8084-4E40E4413261}" dt="2023-11-28T20:26:05.633" v="1706" actId="478"/>
          <ac:spMkLst>
            <pc:docMk/>
            <pc:sldMk cId="2476404234" sldId="1917"/>
            <ac:spMk id="8" creationId="{E7284304-B9BA-CCDA-3D88-62DE443FA5C7}"/>
          </ac:spMkLst>
        </pc:spChg>
      </pc:sldChg>
      <pc:sldChg chg="addSp delSp modSp new del mod">
        <pc:chgData name="Susan Usery" userId="595a0af6-cb45-4036-9c81-bcff6beb58b4" providerId="ADAL" clId="{F039E226-14AD-4635-8084-4E40E4413261}" dt="2023-11-29T17:28:17.801" v="1909" actId="47"/>
        <pc:sldMkLst>
          <pc:docMk/>
          <pc:sldMk cId="87733475" sldId="1918"/>
        </pc:sldMkLst>
        <pc:spChg chg="add mod">
          <ac:chgData name="Susan Usery" userId="595a0af6-cb45-4036-9c81-bcff6beb58b4" providerId="ADAL" clId="{F039E226-14AD-4635-8084-4E40E4413261}" dt="2023-11-29T16:56:24.871" v="1813" actId="1076"/>
          <ac:spMkLst>
            <pc:docMk/>
            <pc:sldMk cId="87733475" sldId="1918"/>
            <ac:spMk id="2" creationId="{A66C94FB-EA63-E88A-02D2-A7F86BD8F799}"/>
          </ac:spMkLst>
        </pc:spChg>
        <pc:spChg chg="add mod ord">
          <ac:chgData name="Susan Usery" userId="595a0af6-cb45-4036-9c81-bcff6beb58b4" providerId="ADAL" clId="{F039E226-14AD-4635-8084-4E40E4413261}" dt="2023-11-29T16:56:55.793" v="1819" actId="1076"/>
          <ac:spMkLst>
            <pc:docMk/>
            <pc:sldMk cId="87733475" sldId="1918"/>
            <ac:spMk id="3" creationId="{A6214FE2-90AA-1570-D381-89EDBE2AF850}"/>
          </ac:spMkLst>
        </pc:spChg>
        <pc:spChg chg="add mod">
          <ac:chgData name="Susan Usery" userId="595a0af6-cb45-4036-9c81-bcff6beb58b4" providerId="ADAL" clId="{F039E226-14AD-4635-8084-4E40E4413261}" dt="2023-11-29T16:56:22.117" v="1812" actId="14100"/>
          <ac:spMkLst>
            <pc:docMk/>
            <pc:sldMk cId="87733475" sldId="1918"/>
            <ac:spMk id="4" creationId="{FDD80E0F-DAE0-D0DB-2B53-F1EDF0EDFD86}"/>
          </ac:spMkLst>
        </pc:spChg>
        <pc:spChg chg="add del mod">
          <ac:chgData name="Susan Usery" userId="595a0af6-cb45-4036-9c81-bcff6beb58b4" providerId="ADAL" clId="{F039E226-14AD-4635-8084-4E40E4413261}" dt="2023-11-28T20:13:13" v="1454" actId="478"/>
          <ac:spMkLst>
            <pc:docMk/>
            <pc:sldMk cId="87733475" sldId="1918"/>
            <ac:spMk id="5" creationId="{40D62631-85B9-0E24-7520-4384D4666229}"/>
          </ac:spMkLst>
        </pc:spChg>
        <pc:spChg chg="add mod ord">
          <ac:chgData name="Susan Usery" userId="595a0af6-cb45-4036-9c81-bcff6beb58b4" providerId="ADAL" clId="{F039E226-14AD-4635-8084-4E40E4413261}" dt="2023-11-29T16:56:39.694" v="1817" actId="167"/>
          <ac:spMkLst>
            <pc:docMk/>
            <pc:sldMk cId="87733475" sldId="1918"/>
            <ac:spMk id="6" creationId="{890ABD8F-436C-4EAE-4140-D601ED299486}"/>
          </ac:spMkLst>
        </pc:spChg>
        <pc:spChg chg="add mod">
          <ac:chgData name="Susan Usery" userId="595a0af6-cb45-4036-9c81-bcff6beb58b4" providerId="ADAL" clId="{F039E226-14AD-4635-8084-4E40E4413261}" dt="2023-11-29T16:56:32.450" v="1816" actId="1076"/>
          <ac:spMkLst>
            <pc:docMk/>
            <pc:sldMk cId="87733475" sldId="1918"/>
            <ac:spMk id="7" creationId="{2BE31166-1ECF-2C6F-1BC1-4165A08CD92E}"/>
          </ac:spMkLst>
        </pc:spChg>
      </pc:sldChg>
      <pc:sldChg chg="add">
        <pc:chgData name="Susan Usery" userId="595a0af6-cb45-4036-9c81-bcff6beb58b4" providerId="ADAL" clId="{F039E226-14AD-4635-8084-4E40E4413261}" dt="2023-11-28T20:25:47.952" v="1698" actId="2890"/>
        <pc:sldMkLst>
          <pc:docMk/>
          <pc:sldMk cId="1523266140" sldId="1919"/>
        </pc:sldMkLst>
      </pc:sldChg>
      <pc:sldChg chg="add">
        <pc:chgData name="Susan Usery" userId="595a0af6-cb45-4036-9c81-bcff6beb58b4" providerId="ADAL" clId="{F039E226-14AD-4635-8084-4E40E4413261}" dt="2023-11-28T20:25:51.789" v="1699" actId="2890"/>
        <pc:sldMkLst>
          <pc:docMk/>
          <pc:sldMk cId="2883146877" sldId="1920"/>
        </pc:sldMkLst>
      </pc:sldChg>
      <pc:sldChg chg="add">
        <pc:chgData name="Susan Usery" userId="595a0af6-cb45-4036-9c81-bcff6beb58b4" providerId="ADAL" clId="{F039E226-14AD-4635-8084-4E40E4413261}" dt="2023-11-28T20:25:54.367" v="1700" actId="2890"/>
        <pc:sldMkLst>
          <pc:docMk/>
          <pc:sldMk cId="1448253141" sldId="1921"/>
        </pc:sldMkLst>
      </pc:sldChg>
      <pc:sldChg chg="delSp modSp new mod">
        <pc:chgData name="Susan Usery" userId="595a0af6-cb45-4036-9c81-bcff6beb58b4" providerId="ADAL" clId="{F039E226-14AD-4635-8084-4E40E4413261}" dt="2023-11-29T17:19:37.459" v="1893" actId="20577"/>
        <pc:sldMkLst>
          <pc:docMk/>
          <pc:sldMk cId="1152043854" sldId="1923"/>
        </pc:sldMkLst>
        <pc:spChg chg="mod">
          <ac:chgData name="Susan Usery" userId="595a0af6-cb45-4036-9c81-bcff6beb58b4" providerId="ADAL" clId="{F039E226-14AD-4635-8084-4E40E4413261}" dt="2023-11-29T17:19:37.459" v="1893" actId="20577"/>
          <ac:spMkLst>
            <pc:docMk/>
            <pc:sldMk cId="1152043854" sldId="1923"/>
            <ac:spMk id="2" creationId="{49C25A8B-3C87-0D58-7BC3-A2C37422F6C8}"/>
          </ac:spMkLst>
        </pc:spChg>
        <pc:spChg chg="del">
          <ac:chgData name="Susan Usery" userId="595a0af6-cb45-4036-9c81-bcff6beb58b4" providerId="ADAL" clId="{F039E226-14AD-4635-8084-4E40E4413261}" dt="2023-11-29T17:16:01.752" v="1873" actId="478"/>
          <ac:spMkLst>
            <pc:docMk/>
            <pc:sldMk cId="1152043854" sldId="1923"/>
            <ac:spMk id="3" creationId="{758303F2-6D33-C7CC-338F-47ECA55F3D4A}"/>
          </ac:spMkLst>
        </pc:spChg>
      </pc:sldChg>
      <pc:sldChg chg="delSp modSp add mod">
        <pc:chgData name="Susan Usery" userId="595a0af6-cb45-4036-9c81-bcff6beb58b4" providerId="ADAL" clId="{F039E226-14AD-4635-8084-4E40E4413261}" dt="2023-11-29T17:15:57.437" v="1872" actId="478"/>
        <pc:sldMkLst>
          <pc:docMk/>
          <pc:sldMk cId="1484331731" sldId="1924"/>
        </pc:sldMkLst>
        <pc:spChg chg="mod">
          <ac:chgData name="Susan Usery" userId="595a0af6-cb45-4036-9c81-bcff6beb58b4" providerId="ADAL" clId="{F039E226-14AD-4635-8084-4E40E4413261}" dt="2023-11-29T17:15:50.514" v="1871" actId="20577"/>
          <ac:spMkLst>
            <pc:docMk/>
            <pc:sldMk cId="1484331731" sldId="1924"/>
            <ac:spMk id="2" creationId="{49C25A8B-3C87-0D58-7BC3-A2C37422F6C8}"/>
          </ac:spMkLst>
        </pc:spChg>
        <pc:spChg chg="del">
          <ac:chgData name="Susan Usery" userId="595a0af6-cb45-4036-9c81-bcff6beb58b4" providerId="ADAL" clId="{F039E226-14AD-4635-8084-4E40E4413261}" dt="2023-11-29T17:15:57.437" v="1872" actId="478"/>
          <ac:spMkLst>
            <pc:docMk/>
            <pc:sldMk cId="1484331731" sldId="1924"/>
            <ac:spMk id="3" creationId="{758303F2-6D33-C7CC-338F-47ECA55F3D4A}"/>
          </ac:spMkLst>
        </pc:spChg>
      </pc:sldChg>
      <pc:sldChg chg="modSp add mod">
        <pc:chgData name="Susan Usery" userId="595a0af6-cb45-4036-9c81-bcff6beb58b4" providerId="ADAL" clId="{F039E226-14AD-4635-8084-4E40E4413261}" dt="2023-11-29T17:26:02.038" v="1904" actId="20577"/>
        <pc:sldMkLst>
          <pc:docMk/>
          <pc:sldMk cId="818941379" sldId="1925"/>
        </pc:sldMkLst>
        <pc:spChg chg="mod">
          <ac:chgData name="Susan Usery" userId="595a0af6-cb45-4036-9c81-bcff6beb58b4" providerId="ADAL" clId="{F039E226-14AD-4635-8084-4E40E4413261}" dt="2023-11-29T17:26:02.038" v="1904" actId="20577"/>
          <ac:spMkLst>
            <pc:docMk/>
            <pc:sldMk cId="818941379" sldId="1925"/>
            <ac:spMk id="2" creationId="{49C25A8B-3C87-0D58-7BC3-A2C37422F6C8}"/>
          </ac:spMkLst>
        </pc:spChg>
      </pc:sldChg>
      <pc:sldMasterChg chg="delSldLayout">
        <pc:chgData name="Susan Usery" userId="595a0af6-cb45-4036-9c81-bcff6beb58b4" providerId="ADAL" clId="{F039E226-14AD-4635-8084-4E40E4413261}" dt="2023-11-28T20:25:07.691" v="1696" actId="47"/>
        <pc:sldMasterMkLst>
          <pc:docMk/>
          <pc:sldMasterMk cId="3932844464" sldId="2147483915"/>
        </pc:sldMasterMkLst>
        <pc:sldLayoutChg chg="del">
          <pc:chgData name="Susan Usery" userId="595a0af6-cb45-4036-9c81-bcff6beb58b4" providerId="ADAL" clId="{F039E226-14AD-4635-8084-4E40E4413261}" dt="2023-11-28T20:25:07.691" v="1696" actId="47"/>
          <pc:sldLayoutMkLst>
            <pc:docMk/>
            <pc:sldMasterMk cId="3932844464" sldId="2147483915"/>
            <pc:sldLayoutMk cId="4013462301" sldId="2147483989"/>
          </pc:sldLayoutMkLst>
        </pc:sldLayoutChg>
      </pc:sldMasterChg>
    </pc:docChg>
  </pc:docChgLst>
  <pc:docChgLst>
    <pc:chgData name="Joann Runion" userId="S::joann.runion@tnedu.gov::9798fd74-1d0a-462c-b688-6f7d0ceb42be" providerId="AD" clId="Web-{8CF903E5-85BB-127B-F5FF-7001714C20DE}"/>
    <pc:docChg chg="mod addSld delSld modSld">
      <pc:chgData name="Joann Runion" userId="S::joann.runion@tnedu.gov::9798fd74-1d0a-462c-b688-6f7d0ceb42be" providerId="AD" clId="Web-{8CF903E5-85BB-127B-F5FF-7001714C20DE}" dt="2023-11-29T20:37:09.125" v="208"/>
      <pc:docMkLst>
        <pc:docMk/>
      </pc:docMkLst>
      <pc:sldChg chg="modNotes">
        <pc:chgData name="Joann Runion" userId="S::joann.runion@tnedu.gov::9798fd74-1d0a-462c-b688-6f7d0ceb42be" providerId="AD" clId="Web-{8CF903E5-85BB-127B-F5FF-7001714C20DE}" dt="2023-11-29T20:37:09.125" v="208"/>
        <pc:sldMkLst>
          <pc:docMk/>
          <pc:sldMk cId="895836933" sldId="1708"/>
        </pc:sldMkLst>
      </pc:sldChg>
      <pc:sldChg chg="modSp">
        <pc:chgData name="Joann Runion" userId="S::joann.runion@tnedu.gov::9798fd74-1d0a-462c-b688-6f7d0ceb42be" providerId="AD" clId="Web-{8CF903E5-85BB-127B-F5FF-7001714C20DE}" dt="2023-11-29T20:36:41.218" v="202" actId="20577"/>
        <pc:sldMkLst>
          <pc:docMk/>
          <pc:sldMk cId="2743668109" sldId="1711"/>
        </pc:sldMkLst>
        <pc:spChg chg="mod">
          <ac:chgData name="Joann Runion" userId="S::joann.runion@tnedu.gov::9798fd74-1d0a-462c-b688-6f7d0ceb42be" providerId="AD" clId="Web-{8CF903E5-85BB-127B-F5FF-7001714C20DE}" dt="2023-11-29T20:36:41.218" v="202" actId="20577"/>
          <ac:spMkLst>
            <pc:docMk/>
            <pc:sldMk cId="2743668109" sldId="1711"/>
            <ac:spMk id="3" creationId="{2CA99774-0C2E-4F4A-B110-33124404CDAA}"/>
          </ac:spMkLst>
        </pc:spChg>
      </pc:sldChg>
      <pc:sldChg chg="modSp">
        <pc:chgData name="Joann Runion" userId="S::joann.runion@tnedu.gov::9798fd74-1d0a-462c-b688-6f7d0ceb42be" providerId="AD" clId="Web-{8CF903E5-85BB-127B-F5FF-7001714C20DE}" dt="2023-11-29T20:24:46.843" v="145" actId="20577"/>
        <pc:sldMkLst>
          <pc:docMk/>
          <pc:sldMk cId="3099805902" sldId="1726"/>
        </pc:sldMkLst>
        <pc:spChg chg="mod">
          <ac:chgData name="Joann Runion" userId="S::joann.runion@tnedu.gov::9798fd74-1d0a-462c-b688-6f7d0ceb42be" providerId="AD" clId="Web-{8CF903E5-85BB-127B-F5FF-7001714C20DE}" dt="2023-11-29T20:07:05.474" v="2" actId="14100"/>
          <ac:spMkLst>
            <pc:docMk/>
            <pc:sldMk cId="3099805902" sldId="1726"/>
            <ac:spMk id="4" creationId="{97C4566C-1D46-D34A-ACEC-EA5CD12C0339}"/>
          </ac:spMkLst>
        </pc:spChg>
        <pc:spChg chg="mod">
          <ac:chgData name="Joann Runion" userId="S::joann.runion@tnedu.gov::9798fd74-1d0a-462c-b688-6f7d0ceb42be" providerId="AD" clId="Web-{8CF903E5-85BB-127B-F5FF-7001714C20DE}" dt="2023-11-29T20:24:46.843" v="145" actId="20577"/>
          <ac:spMkLst>
            <pc:docMk/>
            <pc:sldMk cId="3099805902" sldId="1726"/>
            <ac:spMk id="5" creationId="{F15839F7-8383-194B-B806-728D0CFD3F8C}"/>
          </ac:spMkLst>
        </pc:spChg>
      </pc:sldChg>
      <pc:sldChg chg="addCm">
        <pc:chgData name="Joann Runion" userId="S::joann.runion@tnedu.gov::9798fd74-1d0a-462c-b688-6f7d0ceb42be" providerId="AD" clId="Web-{8CF903E5-85BB-127B-F5FF-7001714C20DE}" dt="2023-11-29T20:28:01.343" v="147"/>
        <pc:sldMkLst>
          <pc:docMk/>
          <pc:sldMk cId="891671061" sldId="1742"/>
        </pc:sldMkLst>
      </pc:sldChg>
      <pc:sldChg chg="del">
        <pc:chgData name="Joann Runion" userId="S::joann.runion@tnedu.gov::9798fd74-1d0a-462c-b688-6f7d0ceb42be" providerId="AD" clId="Web-{8CF903E5-85BB-127B-F5FF-7001714C20DE}" dt="2023-11-29T20:36:54.656" v="203"/>
        <pc:sldMkLst>
          <pc:docMk/>
          <pc:sldMk cId="2476404234" sldId="1917"/>
        </pc:sldMkLst>
      </pc:sldChg>
      <pc:sldChg chg="modNotes">
        <pc:chgData name="Joann Runion" userId="S::joann.runion@tnedu.gov::9798fd74-1d0a-462c-b688-6f7d0ceb42be" providerId="AD" clId="Web-{8CF903E5-85BB-127B-F5FF-7001714C20DE}" dt="2023-11-29T20:11:20.045" v="81"/>
        <pc:sldMkLst>
          <pc:docMk/>
          <pc:sldMk cId="1152043854" sldId="1923"/>
        </pc:sldMkLst>
      </pc:sldChg>
      <pc:sldChg chg="modNotes">
        <pc:chgData name="Joann Runion" userId="S::joann.runion@tnedu.gov::9798fd74-1d0a-462c-b688-6f7d0ceb42be" providerId="AD" clId="Web-{8CF903E5-85BB-127B-F5FF-7001714C20DE}" dt="2023-11-29T20:11:21.561" v="82"/>
        <pc:sldMkLst>
          <pc:docMk/>
          <pc:sldMk cId="1484331731" sldId="1924"/>
        </pc:sldMkLst>
      </pc:sldChg>
      <pc:sldChg chg="modNotes">
        <pc:chgData name="Joann Runion" userId="S::joann.runion@tnedu.gov::9798fd74-1d0a-462c-b688-6f7d0ceb42be" providerId="AD" clId="Web-{8CF903E5-85BB-127B-F5FF-7001714C20DE}" dt="2023-11-29T20:10:34.966" v="60"/>
        <pc:sldMkLst>
          <pc:docMk/>
          <pc:sldMk cId="818941379" sldId="1925"/>
        </pc:sldMkLst>
      </pc:sldChg>
      <pc:sldChg chg="del">
        <pc:chgData name="Joann Runion" userId="S::joann.runion@tnedu.gov::9798fd74-1d0a-462c-b688-6f7d0ceb42be" providerId="AD" clId="Web-{8CF903E5-85BB-127B-F5FF-7001714C20DE}" dt="2023-11-29T20:36:55.312" v="204"/>
        <pc:sldMkLst>
          <pc:docMk/>
          <pc:sldMk cId="3983997137" sldId="1926"/>
        </pc:sldMkLst>
      </pc:sldChg>
      <pc:sldChg chg="del">
        <pc:chgData name="Joann Runion" userId="S::joann.runion@tnedu.gov::9798fd74-1d0a-462c-b688-6f7d0ceb42be" providerId="AD" clId="Web-{8CF903E5-85BB-127B-F5FF-7001714C20DE}" dt="2023-11-29T20:36:55.968" v="205"/>
        <pc:sldMkLst>
          <pc:docMk/>
          <pc:sldMk cId="3417200439" sldId="1927"/>
        </pc:sldMkLst>
      </pc:sldChg>
      <pc:sldChg chg="del">
        <pc:chgData name="Joann Runion" userId="S::joann.runion@tnedu.gov::9798fd74-1d0a-462c-b688-6f7d0ceb42be" providerId="AD" clId="Web-{8CF903E5-85BB-127B-F5FF-7001714C20DE}" dt="2023-11-29T20:36:56.656" v="206"/>
        <pc:sldMkLst>
          <pc:docMk/>
          <pc:sldMk cId="2127120286" sldId="1928"/>
        </pc:sldMkLst>
      </pc:sldChg>
      <pc:sldChg chg="new">
        <pc:chgData name="Joann Runion" userId="S::joann.runion@tnedu.gov::9798fd74-1d0a-462c-b688-6f7d0ceb42be" providerId="AD" clId="Web-{8CF903E5-85BB-127B-F5FF-7001714C20DE}" dt="2023-11-29T20:11:42.046" v="83"/>
        <pc:sldMkLst>
          <pc:docMk/>
          <pc:sldMk cId="2311068972" sldId="1929"/>
        </pc:sldMkLst>
      </pc:sldChg>
    </pc:docChg>
  </pc:docChgLst>
  <pc:docChgLst>
    <pc:chgData name="Joann Runion" userId="S::joann.runion@tnedu.gov::9798fd74-1d0a-462c-b688-6f7d0ceb42be" providerId="AD" clId="Web-{D7103B96-69FB-A662-5E21-9D7FF9C9C90C}"/>
    <pc:docChg chg="addSld sldOrd">
      <pc:chgData name="Joann Runion" userId="S::joann.runion@tnedu.gov::9798fd74-1d0a-462c-b688-6f7d0ceb42be" providerId="AD" clId="Web-{D7103B96-69FB-A662-5E21-9D7FF9C9C90C}" dt="2023-11-29T17:14:14.027" v="1"/>
      <pc:docMkLst>
        <pc:docMk/>
      </pc:docMkLst>
      <pc:sldChg chg="ord">
        <pc:chgData name="Joann Runion" userId="S::joann.runion@tnedu.gov::9798fd74-1d0a-462c-b688-6f7d0ceb42be" providerId="AD" clId="Web-{D7103B96-69FB-A662-5E21-9D7FF9C9C90C}" dt="2023-11-29T17:12:54.324" v="0"/>
        <pc:sldMkLst>
          <pc:docMk/>
          <pc:sldMk cId="1523266140" sldId="1919"/>
        </pc:sldMkLst>
      </pc:sldChg>
      <pc:sldChg chg="new">
        <pc:chgData name="Joann Runion" userId="S::joann.runion@tnedu.gov::9798fd74-1d0a-462c-b688-6f7d0ceb42be" providerId="AD" clId="Web-{D7103B96-69FB-A662-5E21-9D7FF9C9C90C}" dt="2023-11-29T17:14:14.027" v="1"/>
        <pc:sldMkLst>
          <pc:docMk/>
          <pc:sldMk cId="2744123597" sldId="1922"/>
        </pc:sldMkLst>
      </pc:sldChg>
    </pc:docChg>
  </pc:docChgLst>
  <pc:docChgLst>
    <pc:chgData name="Susan Usery" userId="S::susan.usery1350@tnedu.gov::1c6b3485-dfd2-4abc-9db4-b133b11a9c9e" providerId="AD" clId="Web-{BC703C29-9323-4EEA-A0BB-BDCE6921CCC7}"/>
    <pc:docChg chg="delSld">
      <pc:chgData name="Susan Usery" userId="S::susan.usery1350@tnedu.gov::1c6b3485-dfd2-4abc-9db4-b133b11a9c9e" providerId="AD" clId="Web-{BC703C29-9323-4EEA-A0BB-BDCE6921CCC7}" dt="2023-11-27T14:31:00.646" v="2"/>
      <pc:docMkLst>
        <pc:docMk/>
      </pc:docMkLst>
      <pc:sldChg chg="del">
        <pc:chgData name="Susan Usery" userId="S::susan.usery1350@tnedu.gov::1c6b3485-dfd2-4abc-9db4-b133b11a9c9e" providerId="AD" clId="Web-{BC703C29-9323-4EEA-A0BB-BDCE6921CCC7}" dt="2023-11-27T14:31:00.631" v="1"/>
        <pc:sldMkLst>
          <pc:docMk/>
          <pc:sldMk cId="25975720" sldId="1699"/>
        </pc:sldMkLst>
      </pc:sldChg>
      <pc:sldChg chg="del">
        <pc:chgData name="Susan Usery" userId="S::susan.usery1350@tnedu.gov::1c6b3485-dfd2-4abc-9db4-b133b11a9c9e" providerId="AD" clId="Web-{BC703C29-9323-4EEA-A0BB-BDCE6921CCC7}" dt="2023-11-27T14:30:15.176" v="0"/>
        <pc:sldMkLst>
          <pc:docMk/>
          <pc:sldMk cId="2570214494" sldId="1700"/>
        </pc:sldMkLst>
      </pc:sldChg>
      <pc:sldChg chg="del">
        <pc:chgData name="Susan Usery" userId="S::susan.usery1350@tnedu.gov::1c6b3485-dfd2-4abc-9db4-b133b11a9c9e" providerId="AD" clId="Web-{BC703C29-9323-4EEA-A0BB-BDCE6921CCC7}" dt="2023-11-27T14:31:00.646" v="2"/>
        <pc:sldMkLst>
          <pc:docMk/>
          <pc:sldMk cId="1790168185" sldId="1728"/>
        </pc:sldMkLst>
      </pc:sldChg>
    </pc:docChg>
  </pc:docChgLst>
  <pc:docChgLst>
    <pc:chgData name="Jessica Dainty" userId="S::jessica.dainty56@tnedu.gov::3d6bf6a8-105f-4dd5-88b1-0ca17612dd55" providerId="AD" clId="Web-{86A0A035-9F75-DD6C-1EBB-F7C14F7DA7E7}"/>
    <pc:docChg chg="mod modSld">
      <pc:chgData name="Jessica Dainty" userId="S::jessica.dainty56@tnedu.gov::3d6bf6a8-105f-4dd5-88b1-0ca17612dd55" providerId="AD" clId="Web-{86A0A035-9F75-DD6C-1EBB-F7C14F7DA7E7}" dt="2023-11-29T17:50:22.839" v="286"/>
      <pc:docMkLst>
        <pc:docMk/>
      </pc:docMkLst>
      <pc:sldChg chg="modSp addCm">
        <pc:chgData name="Jessica Dainty" userId="S::jessica.dainty56@tnedu.gov::3d6bf6a8-105f-4dd5-88b1-0ca17612dd55" providerId="AD" clId="Web-{86A0A035-9F75-DD6C-1EBB-F7C14F7DA7E7}" dt="2023-11-29T17:50:22.839" v="286"/>
        <pc:sldMkLst>
          <pc:docMk/>
          <pc:sldMk cId="467115810" sldId="1712"/>
        </pc:sldMkLst>
        <pc:spChg chg="mod">
          <ac:chgData name="Jessica Dainty" userId="S::jessica.dainty56@tnedu.gov::3d6bf6a8-105f-4dd5-88b1-0ca17612dd55" providerId="AD" clId="Web-{86A0A035-9F75-DD6C-1EBB-F7C14F7DA7E7}" dt="2023-11-29T17:50:06.995" v="284" actId="20577"/>
          <ac:spMkLst>
            <pc:docMk/>
            <pc:sldMk cId="467115810" sldId="1712"/>
            <ac:spMk id="3" creationId="{836F70B4-0F30-3649-9CB6-A149773E3434}"/>
          </ac:spMkLst>
        </pc:spChg>
      </pc:sldChg>
    </pc:docChg>
  </pc:docChgLst>
  <pc:docChgLst>
    <pc:chgData name="Haley Richardson" userId="6f0dc042-eb36-473f-b5f7-0cea4ea9186f" providerId="ADAL" clId="{81E7D6BD-63A9-4C73-B9D8-4C558BAC6D23}"/>
    <pc:docChg chg="undo redo custSel addSld delSld modSld">
      <pc:chgData name="Haley Richardson" userId="6f0dc042-eb36-473f-b5f7-0cea4ea9186f" providerId="ADAL" clId="{81E7D6BD-63A9-4C73-B9D8-4C558BAC6D23}" dt="2023-11-29T20:42:27.202" v="511"/>
      <pc:docMkLst>
        <pc:docMk/>
      </pc:docMkLst>
      <pc:sldChg chg="del">
        <pc:chgData name="Haley Richardson" userId="6f0dc042-eb36-473f-b5f7-0cea4ea9186f" providerId="ADAL" clId="{81E7D6BD-63A9-4C73-B9D8-4C558BAC6D23}" dt="2023-11-29T20:40:51.919" v="497" actId="47"/>
        <pc:sldMkLst>
          <pc:docMk/>
          <pc:sldMk cId="895836933" sldId="1708"/>
        </pc:sldMkLst>
      </pc:sldChg>
      <pc:sldChg chg="addSp modSp mod">
        <pc:chgData name="Haley Richardson" userId="6f0dc042-eb36-473f-b5f7-0cea4ea9186f" providerId="ADAL" clId="{81E7D6BD-63A9-4C73-B9D8-4C558BAC6D23}" dt="2023-11-29T20:25:55.208" v="290" actId="27636"/>
        <pc:sldMkLst>
          <pc:docMk/>
          <pc:sldMk cId="3099805902" sldId="1726"/>
        </pc:sldMkLst>
        <pc:spChg chg="add">
          <ac:chgData name="Haley Richardson" userId="6f0dc042-eb36-473f-b5f7-0cea4ea9186f" providerId="ADAL" clId="{81E7D6BD-63A9-4C73-B9D8-4C558BAC6D23}" dt="2023-11-29T20:15:58.541" v="0"/>
          <ac:spMkLst>
            <pc:docMk/>
            <pc:sldMk cId="3099805902" sldId="1726"/>
            <ac:spMk id="3" creationId="{03A56549-FD86-741B-B902-45D8298B1156}"/>
          </ac:spMkLst>
        </pc:spChg>
        <pc:spChg chg="mod">
          <ac:chgData name="Haley Richardson" userId="6f0dc042-eb36-473f-b5f7-0cea4ea9186f" providerId="ADAL" clId="{81E7D6BD-63A9-4C73-B9D8-4C558BAC6D23}" dt="2023-11-29T20:25:55.208" v="290" actId="27636"/>
          <ac:spMkLst>
            <pc:docMk/>
            <pc:sldMk cId="3099805902" sldId="1726"/>
            <ac:spMk id="5" creationId="{F15839F7-8383-194B-B806-728D0CFD3F8C}"/>
          </ac:spMkLst>
        </pc:spChg>
        <pc:spChg chg="add mod">
          <ac:chgData name="Haley Richardson" userId="6f0dc042-eb36-473f-b5f7-0cea4ea9186f" providerId="ADAL" clId="{81E7D6BD-63A9-4C73-B9D8-4C558BAC6D23}" dt="2023-11-29T20:16:02.447" v="1"/>
          <ac:spMkLst>
            <pc:docMk/>
            <pc:sldMk cId="3099805902" sldId="1726"/>
            <ac:spMk id="6" creationId="{5BAAF47B-3BDE-C36B-4083-E6556DE08460}"/>
          </ac:spMkLst>
        </pc:spChg>
      </pc:sldChg>
      <pc:sldChg chg="addSp delSp modSp mod modClrScheme chgLayout">
        <pc:chgData name="Haley Richardson" userId="6f0dc042-eb36-473f-b5f7-0cea4ea9186f" providerId="ADAL" clId="{81E7D6BD-63A9-4C73-B9D8-4C558BAC6D23}" dt="2023-11-29T20:39:47.991" v="352" actId="700"/>
        <pc:sldMkLst>
          <pc:docMk/>
          <pc:sldMk cId="3164141643" sldId="1746"/>
        </pc:sldMkLst>
        <pc:spChg chg="add del mod ord">
          <ac:chgData name="Haley Richardson" userId="6f0dc042-eb36-473f-b5f7-0cea4ea9186f" providerId="ADAL" clId="{81E7D6BD-63A9-4C73-B9D8-4C558BAC6D23}" dt="2023-11-29T20:39:47.991" v="352" actId="700"/>
          <ac:spMkLst>
            <pc:docMk/>
            <pc:sldMk cId="3164141643" sldId="1746"/>
            <ac:spMk id="2" creationId="{CA1C3240-6471-FFEF-28B1-7F52F6B6457A}"/>
          </ac:spMkLst>
        </pc:spChg>
        <pc:spChg chg="mod ord">
          <ac:chgData name="Haley Richardson" userId="6f0dc042-eb36-473f-b5f7-0cea4ea9186f" providerId="ADAL" clId="{81E7D6BD-63A9-4C73-B9D8-4C558BAC6D23}" dt="2023-11-29T20:39:47.991" v="352" actId="700"/>
          <ac:spMkLst>
            <pc:docMk/>
            <pc:sldMk cId="3164141643" sldId="1746"/>
            <ac:spMk id="3" creationId="{1AD80C59-1A8A-4702-25CF-DF5443A275AE}"/>
          </ac:spMkLst>
        </pc:spChg>
        <pc:spChg chg="add del mod ord">
          <ac:chgData name="Haley Richardson" userId="6f0dc042-eb36-473f-b5f7-0cea4ea9186f" providerId="ADAL" clId="{81E7D6BD-63A9-4C73-B9D8-4C558BAC6D23}" dt="2023-11-29T20:39:47.991" v="352" actId="700"/>
          <ac:spMkLst>
            <pc:docMk/>
            <pc:sldMk cId="3164141643" sldId="1746"/>
            <ac:spMk id="4" creationId="{5B48FE32-81D4-24EB-ECBD-05EA364CB64C}"/>
          </ac:spMkLst>
        </pc:spChg>
        <pc:picChg chg="mod ord">
          <ac:chgData name="Haley Richardson" userId="6f0dc042-eb36-473f-b5f7-0cea4ea9186f" providerId="ADAL" clId="{81E7D6BD-63A9-4C73-B9D8-4C558BAC6D23}" dt="2023-11-29T20:39:47.991" v="352" actId="700"/>
          <ac:picMkLst>
            <pc:docMk/>
            <pc:sldMk cId="3164141643" sldId="1746"/>
            <ac:picMk id="6" creationId="{60D17BCD-E8B1-7BF2-F8E5-2B89FCA1F087}"/>
          </ac:picMkLst>
        </pc:picChg>
      </pc:sldChg>
      <pc:sldChg chg="del">
        <pc:chgData name="Haley Richardson" userId="6f0dc042-eb36-473f-b5f7-0cea4ea9186f" providerId="ADAL" clId="{81E7D6BD-63A9-4C73-B9D8-4C558BAC6D23}" dt="2023-11-29T20:40:50.857" v="496" actId="47"/>
        <pc:sldMkLst>
          <pc:docMk/>
          <pc:sldMk cId="1152043854" sldId="1923"/>
        </pc:sldMkLst>
      </pc:sldChg>
      <pc:sldChg chg="del">
        <pc:chgData name="Haley Richardson" userId="6f0dc042-eb36-473f-b5f7-0cea4ea9186f" providerId="ADAL" clId="{81E7D6BD-63A9-4C73-B9D8-4C558BAC6D23}" dt="2023-11-29T20:40:49.885" v="495" actId="47"/>
        <pc:sldMkLst>
          <pc:docMk/>
          <pc:sldMk cId="1484331731" sldId="1924"/>
        </pc:sldMkLst>
      </pc:sldChg>
      <pc:sldChg chg="modSp del mod modNotesTx">
        <pc:chgData name="Haley Richardson" userId="6f0dc042-eb36-473f-b5f7-0cea4ea9186f" providerId="ADAL" clId="{81E7D6BD-63A9-4C73-B9D8-4C558BAC6D23}" dt="2023-11-29T20:40:48.821" v="494" actId="47"/>
        <pc:sldMkLst>
          <pc:docMk/>
          <pc:sldMk cId="818941379" sldId="1925"/>
        </pc:sldMkLst>
        <pc:spChg chg="mod">
          <ac:chgData name="Haley Richardson" userId="6f0dc042-eb36-473f-b5f7-0cea4ea9186f" providerId="ADAL" clId="{81E7D6BD-63A9-4C73-B9D8-4C558BAC6D23}" dt="2023-11-29T20:24:42.940" v="139" actId="20577"/>
          <ac:spMkLst>
            <pc:docMk/>
            <pc:sldMk cId="818941379" sldId="1925"/>
            <ac:spMk id="2" creationId="{49C25A8B-3C87-0D58-7BC3-A2C37422F6C8}"/>
          </ac:spMkLst>
        </pc:spChg>
      </pc:sldChg>
      <pc:sldChg chg="modSp del mod modNotesTx">
        <pc:chgData name="Haley Richardson" userId="6f0dc042-eb36-473f-b5f7-0cea4ea9186f" providerId="ADAL" clId="{81E7D6BD-63A9-4C73-B9D8-4C558BAC6D23}" dt="2023-11-29T20:40:47.952" v="493" actId="47"/>
        <pc:sldMkLst>
          <pc:docMk/>
          <pc:sldMk cId="2311068972" sldId="1929"/>
        </pc:sldMkLst>
        <pc:spChg chg="mod">
          <ac:chgData name="Haley Richardson" userId="6f0dc042-eb36-473f-b5f7-0cea4ea9186f" providerId="ADAL" clId="{81E7D6BD-63A9-4C73-B9D8-4C558BAC6D23}" dt="2023-11-29T20:24:51.500" v="151" actId="20577"/>
          <ac:spMkLst>
            <pc:docMk/>
            <pc:sldMk cId="2311068972" sldId="1929"/>
            <ac:spMk id="2" creationId="{11CC03CE-A803-D1B4-0B91-45B15F1A16EA}"/>
          </ac:spMkLst>
        </pc:spChg>
      </pc:sldChg>
      <pc:sldChg chg="addSp delSp modSp new mod modClrScheme modAnim chgLayout">
        <pc:chgData name="Haley Richardson" userId="6f0dc042-eb36-473f-b5f7-0cea4ea9186f" providerId="ADAL" clId="{81E7D6BD-63A9-4C73-B9D8-4C558BAC6D23}" dt="2023-11-29T20:42:27.202" v="511"/>
        <pc:sldMkLst>
          <pc:docMk/>
          <pc:sldMk cId="2051303943" sldId="1930"/>
        </pc:sldMkLst>
        <pc:spChg chg="del mod ord">
          <ac:chgData name="Haley Richardson" userId="6f0dc042-eb36-473f-b5f7-0cea4ea9186f" providerId="ADAL" clId="{81E7D6BD-63A9-4C73-B9D8-4C558BAC6D23}" dt="2023-11-29T20:39:55.435" v="354" actId="700"/>
          <ac:spMkLst>
            <pc:docMk/>
            <pc:sldMk cId="2051303943" sldId="1930"/>
            <ac:spMk id="2" creationId="{81ED488A-63AD-EC6C-0881-7D8A07955178}"/>
          </ac:spMkLst>
        </pc:spChg>
        <pc:spChg chg="del mod ord">
          <ac:chgData name="Haley Richardson" userId="6f0dc042-eb36-473f-b5f7-0cea4ea9186f" providerId="ADAL" clId="{81E7D6BD-63A9-4C73-B9D8-4C558BAC6D23}" dt="2023-11-29T20:39:55.435" v="354" actId="700"/>
          <ac:spMkLst>
            <pc:docMk/>
            <pc:sldMk cId="2051303943" sldId="1930"/>
            <ac:spMk id="3" creationId="{90A76ECE-D1F9-F33D-4902-0D8C187D6B51}"/>
          </ac:spMkLst>
        </pc:spChg>
        <pc:spChg chg="del">
          <ac:chgData name="Haley Richardson" userId="6f0dc042-eb36-473f-b5f7-0cea4ea9186f" providerId="ADAL" clId="{81E7D6BD-63A9-4C73-B9D8-4C558BAC6D23}" dt="2023-11-29T20:39:55.435" v="354" actId="700"/>
          <ac:spMkLst>
            <pc:docMk/>
            <pc:sldMk cId="2051303943" sldId="1930"/>
            <ac:spMk id="4" creationId="{F76ACE12-7FA2-FC9D-C5E5-C7FE71213EED}"/>
          </ac:spMkLst>
        </pc:spChg>
        <pc:spChg chg="add mod ord">
          <ac:chgData name="Haley Richardson" userId="6f0dc042-eb36-473f-b5f7-0cea4ea9186f" providerId="ADAL" clId="{81E7D6BD-63A9-4C73-B9D8-4C558BAC6D23}" dt="2023-11-29T20:40:00.572" v="375" actId="20577"/>
          <ac:spMkLst>
            <pc:docMk/>
            <pc:sldMk cId="2051303943" sldId="1930"/>
            <ac:spMk id="5" creationId="{6EC20A29-8BF5-5776-30BA-7A2FA4AB5FAB}"/>
          </ac:spMkLst>
        </pc:spChg>
        <pc:spChg chg="add mod ord">
          <ac:chgData name="Haley Richardson" userId="6f0dc042-eb36-473f-b5f7-0cea4ea9186f" providerId="ADAL" clId="{81E7D6BD-63A9-4C73-B9D8-4C558BAC6D23}" dt="2023-11-29T20:42:06.357" v="507" actId="255"/>
          <ac:spMkLst>
            <pc:docMk/>
            <pc:sldMk cId="2051303943" sldId="1930"/>
            <ac:spMk id="6" creationId="{926EDCD0-31AC-AB27-ECFF-D9BE11F22560}"/>
          </ac:spMkLst>
        </pc:spChg>
      </pc:sldChg>
    </pc:docChg>
  </pc:docChgLst>
  <pc:docChgLst>
    <pc:chgData name="Joann Runion" userId="S::joann.runion@tnedu.gov::9798fd74-1d0a-462c-b688-6f7d0ceb42be" providerId="AD" clId="Web-{D7DC8737-CB84-7516-3D79-697BA1047A77}"/>
    <pc:docChg chg="mod addSld delSld modSld sldOrd">
      <pc:chgData name="Joann Runion" userId="S::joann.runion@tnedu.gov::9798fd74-1d0a-462c-b688-6f7d0ceb42be" providerId="AD" clId="Web-{D7DC8737-CB84-7516-3D79-697BA1047A77}" dt="2023-11-29T20:02:16.011" v="296"/>
      <pc:docMkLst>
        <pc:docMk/>
      </pc:docMkLst>
      <pc:sldChg chg="del">
        <pc:chgData name="Joann Runion" userId="S::joann.runion@tnedu.gov::9798fd74-1d0a-462c-b688-6f7d0ceb42be" providerId="AD" clId="Web-{D7DC8737-CB84-7516-3D79-697BA1047A77}" dt="2023-11-29T17:29:08.597" v="132"/>
        <pc:sldMkLst>
          <pc:docMk/>
          <pc:sldMk cId="1358157054" sldId="1702"/>
        </pc:sldMkLst>
      </pc:sldChg>
      <pc:sldChg chg="del">
        <pc:chgData name="Joann Runion" userId="S::joann.runion@tnedu.gov::9798fd74-1d0a-462c-b688-6f7d0ceb42be" providerId="AD" clId="Web-{D7DC8737-CB84-7516-3D79-697BA1047A77}" dt="2023-11-29T17:29:05.425" v="130"/>
        <pc:sldMkLst>
          <pc:docMk/>
          <pc:sldMk cId="1786730233" sldId="1704"/>
        </pc:sldMkLst>
      </pc:sldChg>
      <pc:sldChg chg="del">
        <pc:chgData name="Joann Runion" userId="S::joann.runion@tnedu.gov::9798fd74-1d0a-462c-b688-6f7d0ceb42be" providerId="AD" clId="Web-{D7DC8737-CB84-7516-3D79-697BA1047A77}" dt="2023-11-29T17:29:28.925" v="146"/>
        <pc:sldMkLst>
          <pc:docMk/>
          <pc:sldMk cId="2460842366" sldId="1705"/>
        </pc:sldMkLst>
      </pc:sldChg>
      <pc:sldChg chg="del">
        <pc:chgData name="Joann Runion" userId="S::joann.runion@tnedu.gov::9798fd74-1d0a-462c-b688-6f7d0ceb42be" providerId="AD" clId="Web-{D7DC8737-CB84-7516-3D79-697BA1047A77}" dt="2023-11-29T17:29:30.597" v="147"/>
        <pc:sldMkLst>
          <pc:docMk/>
          <pc:sldMk cId="2351586087" sldId="1707"/>
        </pc:sldMkLst>
      </pc:sldChg>
      <pc:sldChg chg="del">
        <pc:chgData name="Joann Runion" userId="S::joann.runion@tnedu.gov::9798fd74-1d0a-462c-b688-6f7d0ceb42be" providerId="AD" clId="Web-{D7DC8737-CB84-7516-3D79-697BA1047A77}" dt="2023-11-29T17:29:47.988" v="164"/>
        <pc:sldMkLst>
          <pc:docMk/>
          <pc:sldMk cId="2438001591" sldId="1710"/>
        </pc:sldMkLst>
      </pc:sldChg>
      <pc:sldChg chg="modSp">
        <pc:chgData name="Joann Runion" userId="S::joann.runion@tnedu.gov::9798fd74-1d0a-462c-b688-6f7d0ceb42be" providerId="AD" clId="Web-{D7DC8737-CB84-7516-3D79-697BA1047A77}" dt="2023-11-29T17:34:18.994" v="235" actId="20577"/>
        <pc:sldMkLst>
          <pc:docMk/>
          <pc:sldMk cId="2743668109" sldId="1711"/>
        </pc:sldMkLst>
        <pc:spChg chg="mod">
          <ac:chgData name="Joann Runion" userId="S::joann.runion@tnedu.gov::9798fd74-1d0a-462c-b688-6f7d0ceb42be" providerId="AD" clId="Web-{D7DC8737-CB84-7516-3D79-697BA1047A77}" dt="2023-11-29T17:34:18.994" v="235" actId="20577"/>
          <ac:spMkLst>
            <pc:docMk/>
            <pc:sldMk cId="2743668109" sldId="1711"/>
            <ac:spMk id="2" creationId="{57E06F30-4316-E441-B2E8-4AB6232AA3FD}"/>
          </ac:spMkLst>
        </pc:spChg>
      </pc:sldChg>
      <pc:sldChg chg="modSp addCm modCm">
        <pc:chgData name="Joann Runion" userId="S::joann.runion@tnedu.gov::9798fd74-1d0a-462c-b688-6f7d0ceb42be" providerId="AD" clId="Web-{D7DC8737-CB84-7516-3D79-697BA1047A77}" dt="2023-11-29T20:02:16.011" v="296"/>
        <pc:sldMkLst>
          <pc:docMk/>
          <pc:sldMk cId="467115810" sldId="1712"/>
        </pc:sldMkLst>
        <pc:spChg chg="mod">
          <ac:chgData name="Joann Runion" userId="S::joann.runion@tnedu.gov::9798fd74-1d0a-462c-b688-6f7d0ceb42be" providerId="AD" clId="Web-{D7DC8737-CB84-7516-3D79-697BA1047A77}" dt="2023-11-29T17:31:56.913" v="206" actId="20577"/>
          <ac:spMkLst>
            <pc:docMk/>
            <pc:sldMk cId="467115810" sldId="1712"/>
            <ac:spMk id="2" creationId="{5277245D-0D26-FD4E-8FA4-AE98AF71D2BA}"/>
          </ac:spMkLst>
        </pc:spChg>
        <pc:spChg chg="mod">
          <ac:chgData name="Joann Runion" userId="S::joann.runion@tnedu.gov::9798fd74-1d0a-462c-b688-6f7d0ceb42be" providerId="AD" clId="Web-{D7DC8737-CB84-7516-3D79-697BA1047A77}" dt="2023-11-29T17:31:48.819" v="193" actId="20577"/>
          <ac:spMkLst>
            <pc:docMk/>
            <pc:sldMk cId="467115810" sldId="1712"/>
            <ac:spMk id="3" creationId="{836F70B4-0F30-3649-9CB6-A149773E3434}"/>
          </ac:spMkLst>
        </pc:spChg>
      </pc:sldChg>
      <pc:sldChg chg="del">
        <pc:chgData name="Joann Runion" userId="S::joann.runion@tnedu.gov::9798fd74-1d0a-462c-b688-6f7d0ceb42be" providerId="AD" clId="Web-{D7DC8737-CB84-7516-3D79-697BA1047A77}" dt="2023-11-29T17:29:07.237" v="131"/>
        <pc:sldMkLst>
          <pc:docMk/>
          <pc:sldMk cId="280506150" sldId="1714"/>
        </pc:sldMkLst>
      </pc:sldChg>
      <pc:sldChg chg="del">
        <pc:chgData name="Joann Runion" userId="S::joann.runion@tnedu.gov::9798fd74-1d0a-462c-b688-6f7d0ceb42be" providerId="AD" clId="Web-{D7DC8737-CB84-7516-3D79-697BA1047A77}" dt="2023-11-29T17:29:09.847" v="133"/>
        <pc:sldMkLst>
          <pc:docMk/>
          <pc:sldMk cId="2040658915" sldId="1716"/>
        </pc:sldMkLst>
      </pc:sldChg>
      <pc:sldChg chg="del">
        <pc:chgData name="Joann Runion" userId="S::joann.runion@tnedu.gov::9798fd74-1d0a-462c-b688-6f7d0ceb42be" providerId="AD" clId="Web-{D7DC8737-CB84-7516-3D79-697BA1047A77}" dt="2023-11-29T17:29:12.316" v="134"/>
        <pc:sldMkLst>
          <pc:docMk/>
          <pc:sldMk cId="877949721" sldId="1717"/>
        </pc:sldMkLst>
      </pc:sldChg>
      <pc:sldChg chg="del">
        <pc:chgData name="Joann Runion" userId="S::joann.runion@tnedu.gov::9798fd74-1d0a-462c-b688-6f7d0ceb42be" providerId="AD" clId="Web-{D7DC8737-CB84-7516-3D79-697BA1047A77}" dt="2023-11-29T17:29:12.362" v="135"/>
        <pc:sldMkLst>
          <pc:docMk/>
          <pc:sldMk cId="1917620342" sldId="1718"/>
        </pc:sldMkLst>
      </pc:sldChg>
      <pc:sldChg chg="del">
        <pc:chgData name="Joann Runion" userId="S::joann.runion@tnedu.gov::9798fd74-1d0a-462c-b688-6f7d0ceb42be" providerId="AD" clId="Web-{D7DC8737-CB84-7516-3D79-697BA1047A77}" dt="2023-11-29T17:29:12.378" v="136"/>
        <pc:sldMkLst>
          <pc:docMk/>
          <pc:sldMk cId="3959244094" sldId="1720"/>
        </pc:sldMkLst>
      </pc:sldChg>
      <pc:sldChg chg="del">
        <pc:chgData name="Joann Runion" userId="S::joann.runion@tnedu.gov::9798fd74-1d0a-462c-b688-6f7d0ceb42be" providerId="AD" clId="Web-{D7DC8737-CB84-7516-3D79-697BA1047A77}" dt="2023-11-29T17:29:12.441" v="137"/>
        <pc:sldMkLst>
          <pc:docMk/>
          <pc:sldMk cId="4195463495" sldId="1721"/>
        </pc:sldMkLst>
      </pc:sldChg>
      <pc:sldChg chg="del">
        <pc:chgData name="Joann Runion" userId="S::joann.runion@tnedu.gov::9798fd74-1d0a-462c-b688-6f7d0ceb42be" providerId="AD" clId="Web-{D7DC8737-CB84-7516-3D79-697BA1047A77}" dt="2023-11-29T17:29:12.941" v="138"/>
        <pc:sldMkLst>
          <pc:docMk/>
          <pc:sldMk cId="812636415" sldId="1722"/>
        </pc:sldMkLst>
      </pc:sldChg>
      <pc:sldChg chg="del">
        <pc:chgData name="Joann Runion" userId="S::joann.runion@tnedu.gov::9798fd74-1d0a-462c-b688-6f7d0ceb42be" providerId="AD" clId="Web-{D7DC8737-CB84-7516-3D79-697BA1047A77}" dt="2023-11-29T17:29:13.847" v="140"/>
        <pc:sldMkLst>
          <pc:docMk/>
          <pc:sldMk cId="2762052860" sldId="1723"/>
        </pc:sldMkLst>
      </pc:sldChg>
      <pc:sldChg chg="del">
        <pc:chgData name="Joann Runion" userId="S::joann.runion@tnedu.gov::9798fd74-1d0a-462c-b688-6f7d0ceb42be" providerId="AD" clId="Web-{D7DC8737-CB84-7516-3D79-697BA1047A77}" dt="2023-11-29T17:29:14.925" v="141"/>
        <pc:sldMkLst>
          <pc:docMk/>
          <pc:sldMk cId="2457800686" sldId="1724"/>
        </pc:sldMkLst>
      </pc:sldChg>
      <pc:sldChg chg="del">
        <pc:chgData name="Joann Runion" userId="S::joann.runion@tnedu.gov::9798fd74-1d0a-462c-b688-6f7d0ceb42be" providerId="AD" clId="Web-{D7DC8737-CB84-7516-3D79-697BA1047A77}" dt="2023-11-29T17:29:17.659" v="144"/>
        <pc:sldMkLst>
          <pc:docMk/>
          <pc:sldMk cId="1047991827" sldId="1725"/>
        </pc:sldMkLst>
      </pc:sldChg>
      <pc:sldChg chg="del">
        <pc:chgData name="Joann Runion" userId="S::joann.runion@tnedu.gov::9798fd74-1d0a-462c-b688-6f7d0ceb42be" providerId="AD" clId="Web-{D7DC8737-CB84-7516-3D79-697BA1047A77}" dt="2023-11-29T17:29:04.018" v="129"/>
        <pc:sldMkLst>
          <pc:docMk/>
          <pc:sldMk cId="1884846061" sldId="1727"/>
        </pc:sldMkLst>
      </pc:sldChg>
      <pc:sldChg chg="del">
        <pc:chgData name="Joann Runion" userId="S::joann.runion@tnedu.gov::9798fd74-1d0a-462c-b688-6f7d0ceb42be" providerId="AD" clId="Web-{D7DC8737-CB84-7516-3D79-697BA1047A77}" dt="2023-11-29T17:29:13.347" v="139"/>
        <pc:sldMkLst>
          <pc:docMk/>
          <pc:sldMk cId="1832149370" sldId="1729"/>
        </pc:sldMkLst>
      </pc:sldChg>
      <pc:sldChg chg="del">
        <pc:chgData name="Joann Runion" userId="S::joann.runion@tnedu.gov::9798fd74-1d0a-462c-b688-6f7d0ceb42be" providerId="AD" clId="Web-{D7DC8737-CB84-7516-3D79-697BA1047A77}" dt="2023-11-29T17:29:15.409" v="142"/>
        <pc:sldMkLst>
          <pc:docMk/>
          <pc:sldMk cId="372017226" sldId="1737"/>
        </pc:sldMkLst>
      </pc:sldChg>
      <pc:sldChg chg="del">
        <pc:chgData name="Joann Runion" userId="S::joann.runion@tnedu.gov::9798fd74-1d0a-462c-b688-6f7d0ceb42be" providerId="AD" clId="Web-{D7DC8737-CB84-7516-3D79-697BA1047A77}" dt="2023-11-29T17:29:16.550" v="143"/>
        <pc:sldMkLst>
          <pc:docMk/>
          <pc:sldMk cId="2525745202" sldId="1740"/>
        </pc:sldMkLst>
      </pc:sldChg>
      <pc:sldChg chg="modSp">
        <pc:chgData name="Joann Runion" userId="S::joann.runion@tnedu.gov::9798fd74-1d0a-462c-b688-6f7d0ceb42be" providerId="AD" clId="Web-{D7DC8737-CB84-7516-3D79-697BA1047A77}" dt="2023-11-29T17:27:53.564" v="128" actId="20577"/>
        <pc:sldMkLst>
          <pc:docMk/>
          <pc:sldMk cId="3164141643" sldId="1746"/>
        </pc:sldMkLst>
        <pc:spChg chg="mod">
          <ac:chgData name="Joann Runion" userId="S::joann.runion@tnedu.gov::9798fd74-1d0a-462c-b688-6f7d0ceb42be" providerId="AD" clId="Web-{D7DC8737-CB84-7516-3D79-697BA1047A77}" dt="2023-11-29T17:27:53.564" v="128" actId="20577"/>
          <ac:spMkLst>
            <pc:docMk/>
            <pc:sldMk cId="3164141643" sldId="1746"/>
            <ac:spMk id="3" creationId="{1AD80C59-1A8A-4702-25CF-DF5443A275AE}"/>
          </ac:spMkLst>
        </pc:spChg>
      </pc:sldChg>
      <pc:sldChg chg="del">
        <pc:chgData name="Joann Runion" userId="S::joann.runion@tnedu.gov::9798fd74-1d0a-462c-b688-6f7d0ceb42be" providerId="AD" clId="Web-{D7DC8737-CB84-7516-3D79-697BA1047A77}" dt="2023-11-29T17:29:27.378" v="145"/>
        <pc:sldMkLst>
          <pc:docMk/>
          <pc:sldMk cId="714168751" sldId="1748"/>
        </pc:sldMkLst>
      </pc:sldChg>
      <pc:sldChg chg="ord">
        <pc:chgData name="Joann Runion" userId="S::joann.runion@tnedu.gov::9798fd74-1d0a-462c-b688-6f7d0ceb42be" providerId="AD" clId="Web-{D7DC8737-CB84-7516-3D79-697BA1047A77}" dt="2023-11-29T17:39:34.438" v="285"/>
        <pc:sldMkLst>
          <pc:docMk/>
          <pc:sldMk cId="2476404234" sldId="1917"/>
        </pc:sldMkLst>
      </pc:sldChg>
      <pc:sldChg chg="del">
        <pc:chgData name="Joann Runion" userId="S::joann.runion@tnedu.gov::9798fd74-1d0a-462c-b688-6f7d0ceb42be" providerId="AD" clId="Web-{D7DC8737-CB84-7516-3D79-697BA1047A77}" dt="2023-11-29T17:39:07.703" v="257"/>
        <pc:sldMkLst>
          <pc:docMk/>
          <pc:sldMk cId="1523266140" sldId="1919"/>
        </pc:sldMkLst>
      </pc:sldChg>
      <pc:sldChg chg="del">
        <pc:chgData name="Joann Runion" userId="S::joann.runion@tnedu.gov::9798fd74-1d0a-462c-b688-6f7d0ceb42be" providerId="AD" clId="Web-{D7DC8737-CB84-7516-3D79-697BA1047A77}" dt="2023-11-29T17:39:06.297" v="256"/>
        <pc:sldMkLst>
          <pc:docMk/>
          <pc:sldMk cId="2883146877" sldId="1920"/>
        </pc:sldMkLst>
      </pc:sldChg>
      <pc:sldChg chg="del">
        <pc:chgData name="Joann Runion" userId="S::joann.runion@tnedu.gov::9798fd74-1d0a-462c-b688-6f7d0ceb42be" providerId="AD" clId="Web-{D7DC8737-CB84-7516-3D79-697BA1047A77}" dt="2023-11-29T17:39:08.969" v="258"/>
        <pc:sldMkLst>
          <pc:docMk/>
          <pc:sldMk cId="1448253141" sldId="1921"/>
        </pc:sldMkLst>
      </pc:sldChg>
      <pc:sldChg chg="del">
        <pc:chgData name="Joann Runion" userId="S::joann.runion@tnedu.gov::9798fd74-1d0a-462c-b688-6f7d0ceb42be" providerId="AD" clId="Web-{D7DC8737-CB84-7516-3D79-697BA1047A77}" dt="2023-11-29T17:29:52.144" v="165"/>
        <pc:sldMkLst>
          <pc:docMk/>
          <pc:sldMk cId="2744123597" sldId="1922"/>
        </pc:sldMkLst>
      </pc:sldChg>
      <pc:sldChg chg="addSp modSp new ord">
        <pc:chgData name="Joann Runion" userId="S::joann.runion@tnedu.gov::9798fd74-1d0a-462c-b688-6f7d0ceb42be" providerId="AD" clId="Web-{D7DC8737-CB84-7516-3D79-697BA1047A77}" dt="2023-11-29T17:39:39.860" v="287"/>
        <pc:sldMkLst>
          <pc:docMk/>
          <pc:sldMk cId="3983997137" sldId="1926"/>
        </pc:sldMkLst>
        <pc:spChg chg="add mod">
          <ac:chgData name="Joann Runion" userId="S::joann.runion@tnedu.gov::9798fd74-1d0a-462c-b688-6f7d0ceb42be" providerId="AD" clId="Web-{D7DC8737-CB84-7516-3D79-697BA1047A77}" dt="2023-11-29T17:35:15.808" v="240" actId="20577"/>
          <ac:spMkLst>
            <pc:docMk/>
            <pc:sldMk cId="3983997137" sldId="1926"/>
            <ac:spMk id="3" creationId="{022BD4FE-19A6-5F03-17EF-06FAA9AAA6CC}"/>
          </ac:spMkLst>
        </pc:spChg>
      </pc:sldChg>
      <pc:sldChg chg="addSp modSp new ord">
        <pc:chgData name="Joann Runion" userId="S::joann.runion@tnedu.gov::9798fd74-1d0a-462c-b688-6f7d0ceb42be" providerId="AD" clId="Web-{D7DC8737-CB84-7516-3D79-697BA1047A77}" dt="2023-11-29T17:39:45.438" v="289"/>
        <pc:sldMkLst>
          <pc:docMk/>
          <pc:sldMk cId="3417200439" sldId="1927"/>
        </pc:sldMkLst>
        <pc:spChg chg="add mod">
          <ac:chgData name="Joann Runion" userId="S::joann.runion@tnedu.gov::9798fd74-1d0a-462c-b688-6f7d0ceb42be" providerId="AD" clId="Web-{D7DC8737-CB84-7516-3D79-697BA1047A77}" dt="2023-11-29T17:36:02.090" v="250" actId="20577"/>
          <ac:spMkLst>
            <pc:docMk/>
            <pc:sldMk cId="3417200439" sldId="1927"/>
            <ac:spMk id="3" creationId="{2D443C4F-CA27-EDCA-F8AA-737C51372C84}"/>
          </ac:spMkLst>
        </pc:spChg>
      </pc:sldChg>
      <pc:sldChg chg="addSp modSp new ord">
        <pc:chgData name="Joann Runion" userId="S::joann.runion@tnedu.gov::9798fd74-1d0a-462c-b688-6f7d0ceb42be" providerId="AD" clId="Web-{D7DC8737-CB84-7516-3D79-697BA1047A77}" dt="2023-11-29T17:39:54.782" v="293"/>
        <pc:sldMkLst>
          <pc:docMk/>
          <pc:sldMk cId="2127120286" sldId="1928"/>
        </pc:sldMkLst>
        <pc:spChg chg="add mod">
          <ac:chgData name="Joann Runion" userId="S::joann.runion@tnedu.gov::9798fd74-1d0a-462c-b688-6f7d0ceb42be" providerId="AD" clId="Web-{D7DC8737-CB84-7516-3D79-697BA1047A77}" dt="2023-11-29T17:39:22.219" v="284" actId="20577"/>
          <ac:spMkLst>
            <pc:docMk/>
            <pc:sldMk cId="2127120286" sldId="1928"/>
            <ac:spMk id="3" creationId="{4603C770-18CD-346E-41B5-995AD93A950E}"/>
          </ac:spMkLst>
        </pc:spChg>
      </pc:sldChg>
      <pc:sldChg chg="new del">
        <pc:chgData name="Joann Runion" userId="S::joann.runion@tnedu.gov::9798fd74-1d0a-462c-b688-6f7d0ceb42be" providerId="AD" clId="Web-{D7DC8737-CB84-7516-3D79-697BA1047A77}" dt="2023-11-29T20:02:15.496" v="295"/>
        <pc:sldMkLst>
          <pc:docMk/>
          <pc:sldMk cId="1372227229" sldId="192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2.9712758851035404E-2"/>
          <c:y val="1.5856510647896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50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1DFC-4E4E-A5C2-353F63DEC6F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1DFC-4E4E-A5C2-353F63DEC6F3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1DFC-4E4E-A5C2-353F63DEC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00531903"/>
        <c:axId val="822117807"/>
      </c:barChart>
      <c:catAx>
        <c:axId val="500531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117807"/>
        <c:crosses val="autoZero"/>
        <c:auto val="1"/>
        <c:lblAlgn val="ctr"/>
        <c:lblOffset val="100"/>
        <c:noMultiLvlLbl val="0"/>
      </c:catAx>
      <c:valAx>
        <c:axId val="822117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73737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531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128036918065425"/>
          <c:y val="3.0755596026882819E-2"/>
          <c:w val="0.31853437693224146"/>
          <c:h val="5.7495041719062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505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24619476189234191"/>
          <c:y val="0.16248762498502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9-C94D-AFCE-6A3080D4327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9-C94D-AFCE-6A3080D4327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9-C94D-AFCE-6A3080D4327A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F9-C94D-AFCE-6A3080D4327A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33F9-C94D-AFCE-6A3080D43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330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09E7AAB4-A4D6-4647-BA66-8016F377859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330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7875DBD9-7EB2-4FD3-9B69-CE651698D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31" tIns="47115" rIns="94231" bIns="471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31" tIns="47115" rIns="94231" bIns="471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1pPr>
    <a:lvl2pPr marL="457109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2pPr>
    <a:lvl3pPr marL="914217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3pPr>
    <a:lvl4pPr marL="1371326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4pPr>
    <a:lvl5pPr marL="1828434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5C13-0018-3D4E-A736-E3D3FBDE34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4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21" Type="http://schemas.openxmlformats.org/officeDocument/2006/relationships/image" Target="../media/image38.emf"/><Relationship Id="rId34" Type="http://schemas.openxmlformats.org/officeDocument/2006/relationships/image" Target="../media/image5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42.emf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2" Type="http://schemas.openxmlformats.org/officeDocument/2006/relationships/image" Target="../media/image8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29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24" Type="http://schemas.openxmlformats.org/officeDocument/2006/relationships/image" Target="../media/image41.emf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emf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31" Type="http://schemas.openxmlformats.org/officeDocument/2006/relationships/image" Target="../media/image48.sv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emf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8" Type="http://schemas.openxmlformats.org/officeDocument/2006/relationships/image" Target="../media/image25.svg"/><Relationship Id="rId3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.png"/><Relationship Id="rId21" Type="http://schemas.openxmlformats.org/officeDocument/2006/relationships/image" Target="../media/image77.svg"/><Relationship Id="rId42" Type="http://schemas.openxmlformats.org/officeDocument/2006/relationships/image" Target="../media/image98.png"/><Relationship Id="rId47" Type="http://schemas.openxmlformats.org/officeDocument/2006/relationships/image" Target="../media/image103.svg"/><Relationship Id="rId63" Type="http://schemas.openxmlformats.org/officeDocument/2006/relationships/image" Target="../media/image119.svg"/><Relationship Id="rId68" Type="http://schemas.openxmlformats.org/officeDocument/2006/relationships/image" Target="../media/image124.png"/><Relationship Id="rId84" Type="http://schemas.openxmlformats.org/officeDocument/2006/relationships/image" Target="../media/image140.png"/><Relationship Id="rId89" Type="http://schemas.openxmlformats.org/officeDocument/2006/relationships/image" Target="../media/image145.svg"/><Relationship Id="rId16" Type="http://schemas.openxmlformats.org/officeDocument/2006/relationships/image" Target="../media/image72.png"/><Relationship Id="rId11" Type="http://schemas.openxmlformats.org/officeDocument/2006/relationships/image" Target="../media/image67.svg"/><Relationship Id="rId32" Type="http://schemas.openxmlformats.org/officeDocument/2006/relationships/image" Target="../media/image88.png"/><Relationship Id="rId37" Type="http://schemas.openxmlformats.org/officeDocument/2006/relationships/image" Target="../media/image93.svg"/><Relationship Id="rId53" Type="http://schemas.openxmlformats.org/officeDocument/2006/relationships/image" Target="../media/image109.svg"/><Relationship Id="rId58" Type="http://schemas.openxmlformats.org/officeDocument/2006/relationships/image" Target="../media/image114.png"/><Relationship Id="rId74" Type="http://schemas.openxmlformats.org/officeDocument/2006/relationships/image" Target="../media/image130.png"/><Relationship Id="rId79" Type="http://schemas.openxmlformats.org/officeDocument/2006/relationships/image" Target="../media/image135.svg"/><Relationship Id="rId5" Type="http://schemas.openxmlformats.org/officeDocument/2006/relationships/image" Target="../media/image61.svg"/><Relationship Id="rId90" Type="http://schemas.openxmlformats.org/officeDocument/2006/relationships/image" Target="../media/image146.png"/><Relationship Id="rId95" Type="http://schemas.openxmlformats.org/officeDocument/2006/relationships/image" Target="../media/image151.svg"/><Relationship Id="rId22" Type="http://schemas.openxmlformats.org/officeDocument/2006/relationships/image" Target="../media/image78.png"/><Relationship Id="rId27" Type="http://schemas.openxmlformats.org/officeDocument/2006/relationships/image" Target="../media/image83.svg"/><Relationship Id="rId43" Type="http://schemas.openxmlformats.org/officeDocument/2006/relationships/image" Target="../media/image99.svg"/><Relationship Id="rId48" Type="http://schemas.openxmlformats.org/officeDocument/2006/relationships/image" Target="../media/image104.png"/><Relationship Id="rId64" Type="http://schemas.openxmlformats.org/officeDocument/2006/relationships/image" Target="../media/image120.png"/><Relationship Id="rId69" Type="http://schemas.openxmlformats.org/officeDocument/2006/relationships/image" Target="../media/image125.svg"/><Relationship Id="rId80" Type="http://schemas.openxmlformats.org/officeDocument/2006/relationships/image" Target="../media/image136.png"/><Relationship Id="rId85" Type="http://schemas.openxmlformats.org/officeDocument/2006/relationships/image" Target="../media/image141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33" Type="http://schemas.openxmlformats.org/officeDocument/2006/relationships/image" Target="../media/image89.svg"/><Relationship Id="rId38" Type="http://schemas.openxmlformats.org/officeDocument/2006/relationships/image" Target="../media/image94.png"/><Relationship Id="rId46" Type="http://schemas.openxmlformats.org/officeDocument/2006/relationships/image" Target="../media/image102.png"/><Relationship Id="rId59" Type="http://schemas.openxmlformats.org/officeDocument/2006/relationships/image" Target="../media/image115.svg"/><Relationship Id="rId67" Type="http://schemas.openxmlformats.org/officeDocument/2006/relationships/image" Target="../media/image123.svg"/><Relationship Id="rId20" Type="http://schemas.openxmlformats.org/officeDocument/2006/relationships/image" Target="../media/image76.png"/><Relationship Id="rId41" Type="http://schemas.openxmlformats.org/officeDocument/2006/relationships/image" Target="../media/image97.svg"/><Relationship Id="rId54" Type="http://schemas.openxmlformats.org/officeDocument/2006/relationships/image" Target="../media/image110.png"/><Relationship Id="rId62" Type="http://schemas.openxmlformats.org/officeDocument/2006/relationships/image" Target="../media/image118.png"/><Relationship Id="rId70" Type="http://schemas.openxmlformats.org/officeDocument/2006/relationships/image" Target="../media/image126.png"/><Relationship Id="rId75" Type="http://schemas.openxmlformats.org/officeDocument/2006/relationships/image" Target="../media/image131.svg"/><Relationship Id="rId83" Type="http://schemas.openxmlformats.org/officeDocument/2006/relationships/image" Target="../media/image139.svg"/><Relationship Id="rId88" Type="http://schemas.openxmlformats.org/officeDocument/2006/relationships/image" Target="../media/image144.png"/><Relationship Id="rId91" Type="http://schemas.openxmlformats.org/officeDocument/2006/relationships/image" Target="../media/image147.svg"/><Relationship Id="rId96" Type="http://schemas.openxmlformats.org/officeDocument/2006/relationships/image" Target="../media/image1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15" Type="http://schemas.openxmlformats.org/officeDocument/2006/relationships/image" Target="../media/image71.svg"/><Relationship Id="rId23" Type="http://schemas.openxmlformats.org/officeDocument/2006/relationships/image" Target="../media/image79.svg"/><Relationship Id="rId28" Type="http://schemas.openxmlformats.org/officeDocument/2006/relationships/image" Target="../media/image84.png"/><Relationship Id="rId36" Type="http://schemas.openxmlformats.org/officeDocument/2006/relationships/image" Target="../media/image92.png"/><Relationship Id="rId49" Type="http://schemas.openxmlformats.org/officeDocument/2006/relationships/image" Target="../media/image105.svg"/><Relationship Id="rId57" Type="http://schemas.openxmlformats.org/officeDocument/2006/relationships/image" Target="../media/image113.svg"/><Relationship Id="rId10" Type="http://schemas.openxmlformats.org/officeDocument/2006/relationships/image" Target="../media/image66.png"/><Relationship Id="rId31" Type="http://schemas.openxmlformats.org/officeDocument/2006/relationships/image" Target="../media/image87.svg"/><Relationship Id="rId44" Type="http://schemas.openxmlformats.org/officeDocument/2006/relationships/image" Target="../media/image100.png"/><Relationship Id="rId52" Type="http://schemas.openxmlformats.org/officeDocument/2006/relationships/image" Target="../media/image108.png"/><Relationship Id="rId60" Type="http://schemas.openxmlformats.org/officeDocument/2006/relationships/image" Target="../media/image116.png"/><Relationship Id="rId65" Type="http://schemas.openxmlformats.org/officeDocument/2006/relationships/image" Target="../media/image121.svg"/><Relationship Id="rId73" Type="http://schemas.openxmlformats.org/officeDocument/2006/relationships/image" Target="../media/image129.svg"/><Relationship Id="rId78" Type="http://schemas.openxmlformats.org/officeDocument/2006/relationships/image" Target="../media/image134.png"/><Relationship Id="rId81" Type="http://schemas.openxmlformats.org/officeDocument/2006/relationships/image" Target="../media/image137.svg"/><Relationship Id="rId86" Type="http://schemas.openxmlformats.org/officeDocument/2006/relationships/image" Target="../media/image142.png"/><Relationship Id="rId94" Type="http://schemas.openxmlformats.org/officeDocument/2006/relationships/image" Target="../media/image150.png"/><Relationship Id="rId99" Type="http://schemas.openxmlformats.org/officeDocument/2006/relationships/image" Target="../media/image155.svg"/><Relationship Id="rId101" Type="http://schemas.openxmlformats.org/officeDocument/2006/relationships/image" Target="../media/image157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39" Type="http://schemas.openxmlformats.org/officeDocument/2006/relationships/image" Target="../media/image95.svg"/><Relationship Id="rId34" Type="http://schemas.openxmlformats.org/officeDocument/2006/relationships/image" Target="../media/image90.png"/><Relationship Id="rId50" Type="http://schemas.openxmlformats.org/officeDocument/2006/relationships/image" Target="../media/image106.png"/><Relationship Id="rId55" Type="http://schemas.openxmlformats.org/officeDocument/2006/relationships/image" Target="../media/image111.svg"/><Relationship Id="rId76" Type="http://schemas.openxmlformats.org/officeDocument/2006/relationships/image" Target="../media/image132.png"/><Relationship Id="rId97" Type="http://schemas.openxmlformats.org/officeDocument/2006/relationships/image" Target="../media/image153.svg"/><Relationship Id="rId7" Type="http://schemas.openxmlformats.org/officeDocument/2006/relationships/image" Target="../media/image63.svg"/><Relationship Id="rId71" Type="http://schemas.openxmlformats.org/officeDocument/2006/relationships/image" Target="../media/image127.svg"/><Relationship Id="rId92" Type="http://schemas.openxmlformats.org/officeDocument/2006/relationships/image" Target="../media/image148.png"/><Relationship Id="rId2" Type="http://schemas.openxmlformats.org/officeDocument/2006/relationships/image" Target="../media/image58.png"/><Relationship Id="rId29" Type="http://schemas.openxmlformats.org/officeDocument/2006/relationships/image" Target="../media/image85.svg"/><Relationship Id="rId24" Type="http://schemas.openxmlformats.org/officeDocument/2006/relationships/image" Target="../media/image80.png"/><Relationship Id="rId40" Type="http://schemas.openxmlformats.org/officeDocument/2006/relationships/image" Target="../media/image96.png"/><Relationship Id="rId45" Type="http://schemas.openxmlformats.org/officeDocument/2006/relationships/image" Target="../media/image101.svg"/><Relationship Id="rId66" Type="http://schemas.openxmlformats.org/officeDocument/2006/relationships/image" Target="../media/image122.png"/><Relationship Id="rId87" Type="http://schemas.openxmlformats.org/officeDocument/2006/relationships/image" Target="../media/image143.svg"/><Relationship Id="rId61" Type="http://schemas.openxmlformats.org/officeDocument/2006/relationships/image" Target="../media/image117.svg"/><Relationship Id="rId82" Type="http://schemas.openxmlformats.org/officeDocument/2006/relationships/image" Target="../media/image138.png"/><Relationship Id="rId19" Type="http://schemas.openxmlformats.org/officeDocument/2006/relationships/image" Target="../media/image75.svg"/><Relationship Id="rId14" Type="http://schemas.openxmlformats.org/officeDocument/2006/relationships/image" Target="../media/image70.png"/><Relationship Id="rId30" Type="http://schemas.openxmlformats.org/officeDocument/2006/relationships/image" Target="../media/image86.png"/><Relationship Id="rId35" Type="http://schemas.openxmlformats.org/officeDocument/2006/relationships/image" Target="../media/image91.svg"/><Relationship Id="rId56" Type="http://schemas.openxmlformats.org/officeDocument/2006/relationships/image" Target="../media/image112.png"/><Relationship Id="rId77" Type="http://schemas.openxmlformats.org/officeDocument/2006/relationships/image" Target="../media/image133.svg"/><Relationship Id="rId100" Type="http://schemas.openxmlformats.org/officeDocument/2006/relationships/image" Target="../media/image156.png"/><Relationship Id="rId8" Type="http://schemas.openxmlformats.org/officeDocument/2006/relationships/image" Target="../media/image64.png"/><Relationship Id="rId51" Type="http://schemas.openxmlformats.org/officeDocument/2006/relationships/image" Target="../media/image107.svg"/><Relationship Id="rId72" Type="http://schemas.openxmlformats.org/officeDocument/2006/relationships/image" Target="../media/image128.png"/><Relationship Id="rId93" Type="http://schemas.openxmlformats.org/officeDocument/2006/relationships/image" Target="../media/image149.svg"/><Relationship Id="rId98" Type="http://schemas.openxmlformats.org/officeDocument/2006/relationships/image" Target="../media/image154.png"/><Relationship Id="rId3" Type="http://schemas.openxmlformats.org/officeDocument/2006/relationships/image" Target="../media/image5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22FABF4-1F54-4143-A109-B7E9BE359E78}"/>
              </a:ext>
            </a:extLst>
          </p:cNvPr>
          <p:cNvSpPr/>
          <p:nvPr userDrawn="1"/>
        </p:nvSpPr>
        <p:spPr>
          <a:xfrm flipH="1">
            <a:off x="5278581" y="0"/>
            <a:ext cx="6910242" cy="6858000"/>
          </a:xfrm>
          <a:custGeom>
            <a:avLst/>
            <a:gdLst>
              <a:gd name="connsiteX0" fmla="*/ 2852449 w 6910242"/>
              <a:gd name="connsiteY0" fmla="*/ 0 h 6858000"/>
              <a:gd name="connsiteX1" fmla="*/ 0 w 6910242"/>
              <a:gd name="connsiteY1" fmla="*/ 0 h 6858000"/>
              <a:gd name="connsiteX2" fmla="*/ 0 w 6910242"/>
              <a:gd name="connsiteY2" fmla="*/ 6858000 h 6858000"/>
              <a:gd name="connsiteX3" fmla="*/ 2852449 w 6910242"/>
              <a:gd name="connsiteY3" fmla="*/ 6858000 h 6858000"/>
              <a:gd name="connsiteX4" fmla="*/ 6910242 w 691024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242" h="6858000">
                <a:moveTo>
                  <a:pt x="2852449" y="0"/>
                </a:moveTo>
                <a:lnTo>
                  <a:pt x="0" y="0"/>
                </a:lnTo>
                <a:lnTo>
                  <a:pt x="0" y="6858000"/>
                </a:lnTo>
                <a:lnTo>
                  <a:pt x="2852449" y="6858000"/>
                </a:lnTo>
                <a:lnTo>
                  <a:pt x="6910242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1DBD-D69C-904F-BD41-06D6D31FC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2" y="257665"/>
            <a:ext cx="1511317" cy="943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61E39E-260F-2744-85CB-0AD1F70FD5C5}"/>
              </a:ext>
            </a:extLst>
          </p:cNvPr>
          <p:cNvSpPr txBox="1"/>
          <p:nvPr userDrawn="1"/>
        </p:nvSpPr>
        <p:spPr>
          <a:xfrm>
            <a:off x="503874" y="964456"/>
            <a:ext cx="1390304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#</a:t>
            </a:r>
            <a:r>
              <a:rPr lang="en-US" sz="1200" err="1"/>
              <a:t>TNBestforAll</a:t>
            </a:r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5F5F4-A1F6-E84F-81C1-515EEFC8D1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ECF7064-5BC0-1248-BDA0-BEEF30B2D6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3238" y="3810521"/>
            <a:ext cx="5590538" cy="41586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 baseline="0">
                <a:solidFill>
                  <a:schemeClr val="tx1"/>
                </a:solidFill>
                <a:latin typeface="+mn-lt"/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6672270-EBEA-1543-88D0-6D4BEA5A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1718385"/>
            <a:ext cx="6388232" cy="179852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EC2EDF-7C27-5D4D-8894-83C51406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4343400"/>
            <a:ext cx="5591175" cy="533400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</a:lstStyle>
          <a:p>
            <a:pPr lvl="0"/>
            <a:r>
              <a:rPr lang="en-US"/>
              <a:t>Job Title | Division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A00B74-34E1-124F-88D8-0EE9D4527C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09978" y="0"/>
            <a:ext cx="6778845" cy="6858000"/>
          </a:xfrm>
          <a:custGeom>
            <a:avLst/>
            <a:gdLst>
              <a:gd name="connsiteX0" fmla="*/ 4057650 w 6778845"/>
              <a:gd name="connsiteY0" fmla="*/ 0 h 6858000"/>
              <a:gd name="connsiteX1" fmla="*/ 6778845 w 6778845"/>
              <a:gd name="connsiteY1" fmla="*/ 0 h 6858000"/>
              <a:gd name="connsiteX2" fmla="*/ 6778845 w 6778845"/>
              <a:gd name="connsiteY2" fmla="*/ 6858000 h 6858000"/>
              <a:gd name="connsiteX3" fmla="*/ 0 w 6778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845" h="6858000">
                <a:moveTo>
                  <a:pt x="4057650" y="0"/>
                </a:moveTo>
                <a:lnTo>
                  <a:pt x="6778845" y="0"/>
                </a:lnTo>
                <a:lnTo>
                  <a:pt x="677884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18DADC-89CE-954B-92B7-4268AF3D12FB}"/>
              </a:ext>
            </a:extLst>
          </p:cNvPr>
          <p:cNvCxnSpPr>
            <a:cxnSpLocks/>
          </p:cNvCxnSpPr>
          <p:nvPr userDrawn="1"/>
        </p:nvCxnSpPr>
        <p:spPr>
          <a:xfrm>
            <a:off x="503238" y="3633918"/>
            <a:ext cx="7143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402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4B1787-BABE-CE4D-9DEB-0528B582C49E}"/>
              </a:ext>
            </a:extLst>
          </p:cNvPr>
          <p:cNvSpPr/>
          <p:nvPr userDrawn="1"/>
        </p:nvSpPr>
        <p:spPr>
          <a:xfrm>
            <a:off x="9171305" y="6096000"/>
            <a:ext cx="301752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F8453D-51AE-5C4A-8959-A46D7A017A91}"/>
              </a:ext>
            </a:extLst>
          </p:cNvPr>
          <p:cNvSpPr/>
          <p:nvPr userDrawn="1"/>
        </p:nvSpPr>
        <p:spPr>
          <a:xfrm>
            <a:off x="0" y="0"/>
            <a:ext cx="30175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F99DD9-D346-234E-A484-DC6BB9699C38}"/>
              </a:ext>
            </a:extLst>
          </p:cNvPr>
          <p:cNvSpPr/>
          <p:nvPr userDrawn="1"/>
        </p:nvSpPr>
        <p:spPr>
          <a:xfrm>
            <a:off x="6114204" y="2092779"/>
            <a:ext cx="3017520" cy="762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DFE9A-BDB2-8645-8BC3-FA01EBD7BB8D}"/>
              </a:ext>
            </a:extLst>
          </p:cNvPr>
          <p:cNvSpPr/>
          <p:nvPr userDrawn="1"/>
        </p:nvSpPr>
        <p:spPr>
          <a:xfrm>
            <a:off x="3057102" y="0"/>
            <a:ext cx="3017520" cy="762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EC279B-9D0A-664D-BC1F-CF07F588A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57102" y="802822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DF8585-3DCE-0A4A-B135-FE9BB134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204" y="289560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AEDF44C-7426-A447-9EE5-59E987FE7D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71305" y="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F2D314D-748F-7D4C-B29E-9A76E35991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305" y="4003221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BA3ED9C-28A0-F544-BA32-BF1DAFE522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4204" y="0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60D6265-3645-544F-B94D-887DECCE7C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7102" y="4806043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85B437-6871-A748-A3BF-5B62265C67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868" y="1752600"/>
            <a:ext cx="2233744" cy="3815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814" indent="0">
              <a:buNone/>
              <a:defRPr>
                <a:solidFill>
                  <a:schemeClr val="bg1"/>
                </a:solidFill>
              </a:defRPr>
            </a:lvl2pPr>
            <a:lvl3pPr marL="685629" indent="0">
              <a:buNone/>
              <a:defRPr>
                <a:solidFill>
                  <a:schemeClr val="bg1"/>
                </a:solidFill>
              </a:defRPr>
            </a:lvl3pPr>
            <a:lvl4pPr marL="1028443" indent="0">
              <a:buNone/>
              <a:defRPr>
                <a:solidFill>
                  <a:schemeClr val="bg1"/>
                </a:solidFill>
              </a:defRPr>
            </a:lvl4pPr>
            <a:lvl5pPr marL="137125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DDA7C6B-FC07-C44F-B5DA-1C063D92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357187"/>
            <a:ext cx="22337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64B0A5-FAE1-1B66-48D3-6E8D2A077277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4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CA318C5-0EED-3646-9300-B64845B07ABD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B94C799-9B24-8244-AB52-17A994763F67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5FB19FC-EB67-5648-8F38-CE44CA4A507C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A6B392C-942F-9947-9296-CF5C4742E984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9F5F014-426F-2B4A-AACE-FCECB621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00061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25C54-07E2-B24D-8F11-0185A2F9F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512934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74ADCE8-2BEB-EC4B-BF9D-052D10127E42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55AA6CB-C2CB-2746-AE1D-5D62C9BD1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404" y="2514600"/>
            <a:ext cx="6993566" cy="37528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47A6DE-221A-4246-AA12-63BE5B62FA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307" y="2743200"/>
            <a:ext cx="4937760" cy="30972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29AC598-683F-EE19-6538-331867BC2F7F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© Tennessee Department of Education </a:t>
            </a:r>
            <a:endParaRPr lang="id-ID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0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97A5AE92-EC6D-4543-8230-AAB67ED5F743}"/>
              </a:ext>
            </a:extLst>
          </p:cNvPr>
          <p:cNvSpPr/>
          <p:nvPr userDrawn="1"/>
        </p:nvSpPr>
        <p:spPr>
          <a:xfrm>
            <a:off x="2" y="0"/>
            <a:ext cx="12188825" cy="4323205"/>
          </a:xfrm>
          <a:custGeom>
            <a:avLst/>
            <a:gdLst>
              <a:gd name="connsiteX0" fmla="*/ 0 w 12188825"/>
              <a:gd name="connsiteY0" fmla="*/ 0 h 4323205"/>
              <a:gd name="connsiteX1" fmla="*/ 12188825 w 12188825"/>
              <a:gd name="connsiteY1" fmla="*/ 0 h 4323205"/>
              <a:gd name="connsiteX2" fmla="*/ 12188825 w 12188825"/>
              <a:gd name="connsiteY2" fmla="*/ 2675705 h 4323205"/>
              <a:gd name="connsiteX3" fmla="*/ 12140429 w 12188825"/>
              <a:gd name="connsiteY3" fmla="*/ 2675705 h 4323205"/>
              <a:gd name="connsiteX4" fmla="*/ 0 w 12188825"/>
              <a:gd name="connsiteY4" fmla="*/ 4323205 h 4323205"/>
              <a:gd name="connsiteX5" fmla="*/ 0 w 12188825"/>
              <a:gd name="connsiteY5" fmla="*/ 2675705 h 4323205"/>
              <a:gd name="connsiteX6" fmla="*/ 0 w 12188825"/>
              <a:gd name="connsiteY6" fmla="*/ 2669551 h 4323205"/>
              <a:gd name="connsiteX7" fmla="*/ 0 w 12188825"/>
              <a:gd name="connsiteY7" fmla="*/ 0 h 432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4323205">
                <a:moveTo>
                  <a:pt x="0" y="0"/>
                </a:moveTo>
                <a:lnTo>
                  <a:pt x="12188825" y="0"/>
                </a:lnTo>
                <a:lnTo>
                  <a:pt x="12188825" y="2675705"/>
                </a:lnTo>
                <a:lnTo>
                  <a:pt x="12140429" y="2675705"/>
                </a:lnTo>
                <a:lnTo>
                  <a:pt x="0" y="4323205"/>
                </a:lnTo>
                <a:lnTo>
                  <a:pt x="0" y="2675705"/>
                </a:lnTo>
                <a:lnTo>
                  <a:pt x="0" y="2669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1C433-2BC4-3443-A53B-F3059BD179E8}"/>
              </a:ext>
            </a:extLst>
          </p:cNvPr>
          <p:cNvSpPr>
            <a:spLocks noChangeAspect="1"/>
          </p:cNvSpPr>
          <p:nvPr userDrawn="1"/>
        </p:nvSpPr>
        <p:spPr>
          <a:xfrm>
            <a:off x="833565" y="3199995"/>
            <a:ext cx="2441448" cy="2441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6B18D6-8D55-5343-AD74-20AA063806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203340" cy="4292711"/>
          </a:xfrm>
          <a:custGeom>
            <a:avLst/>
            <a:gdLst>
              <a:gd name="connsiteX0" fmla="*/ 0 w 12203340"/>
              <a:gd name="connsiteY0" fmla="*/ 0 h 4292711"/>
              <a:gd name="connsiteX1" fmla="*/ 12188825 w 12203340"/>
              <a:gd name="connsiteY1" fmla="*/ 0 h 4292711"/>
              <a:gd name="connsiteX2" fmla="*/ 12203340 w 12203340"/>
              <a:gd name="connsiteY2" fmla="*/ 1767225 h 4292711"/>
              <a:gd name="connsiteX3" fmla="*/ 3015229 w 12203340"/>
              <a:gd name="connsiteY3" fmla="*/ 3668708 h 4292711"/>
              <a:gd name="connsiteX4" fmla="*/ 2996561 w 12203340"/>
              <a:gd name="connsiteY4" fmla="*/ 3643744 h 4292711"/>
              <a:gd name="connsiteX5" fmla="*/ 2055610 w 12203340"/>
              <a:gd name="connsiteY5" fmla="*/ 3199995 h 4292711"/>
              <a:gd name="connsiteX6" fmla="*/ 932034 w 12203340"/>
              <a:gd name="connsiteY6" fmla="*/ 3944751 h 4292711"/>
              <a:gd name="connsiteX7" fmla="*/ 880591 w 12203340"/>
              <a:gd name="connsiteY7" fmla="*/ 4110472 h 4292711"/>
              <a:gd name="connsiteX8" fmla="*/ 0 w 12203340"/>
              <a:gd name="connsiteY8" fmla="*/ 4292711 h 429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3340" h="4292711">
                <a:moveTo>
                  <a:pt x="0" y="0"/>
                </a:moveTo>
                <a:lnTo>
                  <a:pt x="12188825" y="0"/>
                </a:lnTo>
                <a:lnTo>
                  <a:pt x="12203340" y="1767225"/>
                </a:lnTo>
                <a:lnTo>
                  <a:pt x="3015229" y="3668708"/>
                </a:lnTo>
                <a:lnTo>
                  <a:pt x="2996561" y="3643744"/>
                </a:lnTo>
                <a:cubicBezTo>
                  <a:pt x="2772905" y="3372736"/>
                  <a:pt x="2434430" y="3199995"/>
                  <a:pt x="2055610" y="3199995"/>
                </a:cubicBezTo>
                <a:cubicBezTo>
                  <a:pt x="1550517" y="3199995"/>
                  <a:pt x="1117149" y="3507089"/>
                  <a:pt x="932034" y="3944751"/>
                </a:cubicBezTo>
                <a:lnTo>
                  <a:pt x="880591" y="4110472"/>
                </a:lnTo>
                <a:lnTo>
                  <a:pt x="0" y="4292711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2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2284A-1807-2E4B-BB2C-450C06DF4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5213" y="4038600"/>
            <a:ext cx="6781800" cy="2136913"/>
          </a:xfrm>
        </p:spPr>
        <p:txBody>
          <a:bodyPr/>
          <a:lstStyle>
            <a:lvl1pPr marL="0" indent="0">
              <a:buNone/>
              <a:defRPr i="1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Insert Quote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FA52E-1996-EC40-A51A-9A4FE260C35F}"/>
              </a:ext>
            </a:extLst>
          </p:cNvPr>
          <p:cNvSpPr txBox="1"/>
          <p:nvPr userDrawn="1"/>
        </p:nvSpPr>
        <p:spPr>
          <a:xfrm>
            <a:off x="3657600" y="3316426"/>
            <a:ext cx="1371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26E92B36-942C-3A4B-A91C-A961EE87ED1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12610" y="3276397"/>
            <a:ext cx="2286000" cy="228600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391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CC3E-438C-6944-AEA0-C670E294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F8C7D-DA00-F14C-9C2F-62C589055A0E}"/>
              </a:ext>
            </a:extLst>
          </p:cNvPr>
          <p:cNvSpPr/>
          <p:nvPr userDrawn="1"/>
        </p:nvSpPr>
        <p:spPr>
          <a:xfrm>
            <a:off x="0" y="2895600"/>
            <a:ext cx="12188825" cy="91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C31C7F-433A-9644-9390-2B26312E3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B3818D9-5BD2-2040-9BDF-31E2187C3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7276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238A674-ECA8-5A49-B8F7-4102627D3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5540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C574ED-3995-D24D-A797-4FE6FF9F6B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3804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3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4C69-3947-4447-91BE-02B1C348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A5163-EC68-1340-9E13-7E9857D78154}"/>
              </a:ext>
            </a:extLst>
          </p:cNvPr>
          <p:cNvSpPr/>
          <p:nvPr userDrawn="1"/>
        </p:nvSpPr>
        <p:spPr>
          <a:xfrm>
            <a:off x="760412" y="1752600"/>
            <a:ext cx="34290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ABC47-0A8B-A64E-AFF6-5E3BF8F22FF2}"/>
              </a:ext>
            </a:extLst>
          </p:cNvPr>
          <p:cNvSpPr/>
          <p:nvPr userDrawn="1"/>
        </p:nvSpPr>
        <p:spPr>
          <a:xfrm>
            <a:off x="4379912" y="1765738"/>
            <a:ext cx="34290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43260-8A36-9E4E-B741-64EE1C13D516}"/>
              </a:ext>
            </a:extLst>
          </p:cNvPr>
          <p:cNvSpPr/>
          <p:nvPr userDrawn="1"/>
        </p:nvSpPr>
        <p:spPr>
          <a:xfrm>
            <a:off x="7999412" y="1773621"/>
            <a:ext cx="3429000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D02A7A90-7D9D-F941-BEDB-B7A5E9F53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FA36C1-5130-1D41-BCC3-A8CB54ADE21F}"/>
              </a:ext>
            </a:extLst>
          </p:cNvPr>
          <p:cNvCxnSpPr>
            <a:cxnSpLocks/>
          </p:cNvCxnSpPr>
          <p:nvPr userDrawn="1"/>
        </p:nvCxnSpPr>
        <p:spPr>
          <a:xfrm>
            <a:off x="2179482" y="3810000"/>
            <a:ext cx="59086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4B53E4-5054-D24D-8F10-9D9CE10881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F59834B7-9F52-8E4A-B881-795196739D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9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7B1BB5-5FFF-D94D-A670-547B9C176B7F}"/>
              </a:ext>
            </a:extLst>
          </p:cNvPr>
          <p:cNvCxnSpPr>
            <a:cxnSpLocks/>
          </p:cNvCxnSpPr>
          <p:nvPr userDrawn="1"/>
        </p:nvCxnSpPr>
        <p:spPr>
          <a:xfrm>
            <a:off x="5798982" y="3810000"/>
            <a:ext cx="59086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D43868C3-C7CE-3F41-8435-CADB14EDFE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9389BE13-A5BB-A741-B5D6-E385B489BF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9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5F8E8E-41A8-FE40-A75F-EC1A7CFD55CF}"/>
              </a:ext>
            </a:extLst>
          </p:cNvPr>
          <p:cNvCxnSpPr>
            <a:cxnSpLocks/>
          </p:cNvCxnSpPr>
          <p:nvPr userDrawn="1"/>
        </p:nvCxnSpPr>
        <p:spPr>
          <a:xfrm>
            <a:off x="9418482" y="3810000"/>
            <a:ext cx="59086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D12FD19-000C-744A-B000-AFC616AEC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9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7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552E95-F748-7844-A212-1D0DB91C1007}"/>
              </a:ext>
            </a:extLst>
          </p:cNvPr>
          <p:cNvSpPr/>
          <p:nvPr userDrawn="1"/>
        </p:nvSpPr>
        <p:spPr>
          <a:xfrm>
            <a:off x="9143873" y="0"/>
            <a:ext cx="304495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92200-74AA-294F-A021-342F4FC34C20}"/>
              </a:ext>
            </a:extLst>
          </p:cNvPr>
          <p:cNvSpPr/>
          <p:nvPr userDrawn="1"/>
        </p:nvSpPr>
        <p:spPr>
          <a:xfrm>
            <a:off x="6095916" y="0"/>
            <a:ext cx="3044952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C4062-A4BA-B043-BADD-89F22D77B393}"/>
              </a:ext>
            </a:extLst>
          </p:cNvPr>
          <p:cNvSpPr/>
          <p:nvPr userDrawn="1"/>
        </p:nvSpPr>
        <p:spPr>
          <a:xfrm>
            <a:off x="3047958" y="0"/>
            <a:ext cx="304495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4C7D2-5385-044F-9EEF-75DAB4274B6D}"/>
              </a:ext>
            </a:extLst>
          </p:cNvPr>
          <p:cNvSpPr/>
          <p:nvPr userDrawn="1"/>
        </p:nvSpPr>
        <p:spPr>
          <a:xfrm>
            <a:off x="0" y="0"/>
            <a:ext cx="3044952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3D4F14-01F5-0649-9A05-93895A948C65}"/>
              </a:ext>
            </a:extLst>
          </p:cNvPr>
          <p:cNvSpPr/>
          <p:nvPr userDrawn="1"/>
        </p:nvSpPr>
        <p:spPr>
          <a:xfrm>
            <a:off x="0" y="0"/>
            <a:ext cx="12188952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89660E-A1E2-B84C-A282-0E596277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29E782A-1549-04BC-5D42-7E094DFB6877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8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AD24FB6-8C03-794B-8063-E87486FDB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320E24-72C2-DA4C-9CFC-DB5DA0B99003}"/>
              </a:ext>
            </a:extLst>
          </p:cNvPr>
          <p:cNvSpPr/>
          <p:nvPr userDrawn="1"/>
        </p:nvSpPr>
        <p:spPr>
          <a:xfrm>
            <a:off x="6246812" y="4187924"/>
            <a:ext cx="914400" cy="914400"/>
          </a:xfrm>
          <a:prstGeom prst="ellipse">
            <a:avLst/>
          </a:prstGeom>
          <a:solidFill>
            <a:srgbClr val="A8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CC2DB4-62BB-7F4A-BD15-BF97A6ADE12A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1755054"/>
            <a:ext cx="914400" cy="914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9CB14-23C2-1244-BF62-9E9B603DFF61}"/>
              </a:ext>
            </a:extLst>
          </p:cNvPr>
          <p:cNvSpPr>
            <a:spLocks noChangeAspect="1"/>
          </p:cNvSpPr>
          <p:nvPr userDrawn="1"/>
        </p:nvSpPr>
        <p:spPr>
          <a:xfrm>
            <a:off x="379412" y="2971489"/>
            <a:ext cx="915061" cy="91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C374B3-3BAC-5944-89A2-F9D190B31E0D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5404359"/>
            <a:ext cx="914400" cy="914400"/>
          </a:xfrm>
          <a:prstGeom prst="ellipse">
            <a:avLst/>
          </a:prstGeom>
          <a:solidFill>
            <a:srgbClr val="81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AE400B-F649-C54C-9540-48547933C605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1755054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F4B867-E48B-4244-BC05-6092A55D51AF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2971489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7EDD3F-837B-6444-926B-6F4759ADF6B6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4187924"/>
            <a:ext cx="914400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3AC53A1-5753-DC43-ABCC-DD0038E43373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5404359"/>
            <a:ext cx="914400" cy="914400"/>
          </a:xfrm>
          <a:prstGeom prst="ellipse">
            <a:avLst/>
          </a:prstGeom>
          <a:solidFill>
            <a:srgbClr val="03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70F20593-2EC2-E844-8E50-E7E52E7CA0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9414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3">
            <a:extLst>
              <a:ext uri="{FF2B5EF4-FFF2-40B4-BE49-F238E27FC236}">
                <a16:creationId xmlns:a16="http://schemas.microsoft.com/office/drawing/2014/main" id="{4E7C5C1D-0D32-DF48-9C7A-3282905712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9414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3C2F706C-A3D0-2E41-ADAF-8E9700540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6221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2782B6A3-CEB0-6047-9AC0-DCB812F4C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6221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BA6E5278-EB39-7947-AD13-8817A46FD7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6221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3C23DCDE-D734-3C44-A0E1-0D9C4157E9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6221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1" name="Text Placeholder 18">
            <a:extLst>
              <a:ext uri="{FF2B5EF4-FFF2-40B4-BE49-F238E27FC236}">
                <a16:creationId xmlns:a16="http://schemas.microsoft.com/office/drawing/2014/main" id="{AAAF1ED4-3A85-A44F-A517-2029327355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414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3">
            <a:extLst>
              <a:ext uri="{FF2B5EF4-FFF2-40B4-BE49-F238E27FC236}">
                <a16:creationId xmlns:a16="http://schemas.microsoft.com/office/drawing/2014/main" id="{CDDF7B02-64A2-1740-9F7F-C29EA2818A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414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3" name="Text Placeholder 18">
            <a:extLst>
              <a:ext uri="{FF2B5EF4-FFF2-40B4-BE49-F238E27FC236}">
                <a16:creationId xmlns:a16="http://schemas.microsoft.com/office/drawing/2014/main" id="{188CFC25-B889-344B-90E9-6605F66F75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7412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C34DC39D-0102-BD44-B92E-F62003AF1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7412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5" name="Text Placeholder 18">
            <a:extLst>
              <a:ext uri="{FF2B5EF4-FFF2-40B4-BE49-F238E27FC236}">
                <a16:creationId xmlns:a16="http://schemas.microsoft.com/office/drawing/2014/main" id="{639B980E-A374-EF4A-AC36-85E481F98F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4219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A897EB43-015D-A140-A7D6-53CA70056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54219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7" name="Text Placeholder 18">
            <a:extLst>
              <a:ext uri="{FF2B5EF4-FFF2-40B4-BE49-F238E27FC236}">
                <a16:creationId xmlns:a16="http://schemas.microsoft.com/office/drawing/2014/main" id="{13D9F522-42D1-F243-AA98-B4A3DA80AB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54219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4C8DA6B1-6C07-3C4A-8009-0F9C4724D0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4219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9" name="Text Placeholder 18">
            <a:extLst>
              <a:ext uri="{FF2B5EF4-FFF2-40B4-BE49-F238E27FC236}">
                <a16:creationId xmlns:a16="http://schemas.microsoft.com/office/drawing/2014/main" id="{9E95319F-2FAB-AF41-B745-EA27168548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7412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82454812-BF3E-C84D-9118-7CFDC60484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7412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6134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6C7C490-BE97-434A-B0E0-B889D0BA9046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73436-F046-7947-B5DD-444BF804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 descr="Books on shelf outline">
            <a:extLst>
              <a:ext uri="{FF2B5EF4-FFF2-40B4-BE49-F238E27FC236}">
                <a16:creationId xmlns:a16="http://schemas.microsoft.com/office/drawing/2014/main" id="{940D108F-9503-4947-B0CD-19DDEBB64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16" y="6132172"/>
            <a:ext cx="635337" cy="6353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BA89F-F064-9A4A-AC32-1C8775411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26650-2CFB-5A44-9902-334880A72A8D}"/>
              </a:ext>
            </a:extLst>
          </p:cNvPr>
          <p:cNvSpPr txBox="1"/>
          <p:nvPr userDrawn="1"/>
        </p:nvSpPr>
        <p:spPr>
          <a:xfrm>
            <a:off x="1175002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419AF-57B0-7543-8A0A-BBAB4D96D7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84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Read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4A462C-B6BC-9B49-9EFD-8E400653482B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17BD01-0BFC-904C-B715-3D6538A92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139" y="5999359"/>
            <a:ext cx="592554" cy="700012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B7985F2-BF6A-3F4A-88E4-111D51C44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A0C61-0915-9716-6DCB-3BB6ED3EF308}"/>
              </a:ext>
            </a:extLst>
          </p:cNvPr>
          <p:cNvSpPr txBox="1"/>
          <p:nvPr userDrawn="1"/>
        </p:nvSpPr>
        <p:spPr>
          <a:xfrm>
            <a:off x="1175002" y="6132172"/>
            <a:ext cx="808826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READINESS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D23BD-6352-7995-C157-CC72DE502F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CE4263-DE1C-DD6A-90D6-8724700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18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54C0A46-DBD6-C347-AF1F-1EDDDB2F3712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658D2DF-4C52-0A4A-9CE0-025857C9A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53E484DD-C407-2244-80AE-1AE2FAD4A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790" y="6086216"/>
            <a:ext cx="656803" cy="656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9B094-2A18-86DB-6065-FC40019A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FD659-DE08-F81D-D8B6-29419CC58644}"/>
              </a:ext>
            </a:extLst>
          </p:cNvPr>
          <p:cNvSpPr txBox="1"/>
          <p:nvPr userDrawn="1"/>
        </p:nvSpPr>
        <p:spPr>
          <a:xfrm>
            <a:off x="1175002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F1620-F4E9-7A15-009A-F7606CB4CE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4B998E-115A-0949-B25A-E1F59D802CE1}"/>
              </a:ext>
            </a:extLst>
          </p:cNvPr>
          <p:cNvSpPr/>
          <p:nvPr userDrawn="1"/>
        </p:nvSpPr>
        <p:spPr>
          <a:xfrm>
            <a:off x="0" y="3429000"/>
            <a:ext cx="6089904" cy="3429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9244DF-6737-2C48-904E-C686B0B93AC4}"/>
              </a:ext>
            </a:extLst>
          </p:cNvPr>
          <p:cNvSpPr/>
          <p:nvPr userDrawn="1"/>
        </p:nvSpPr>
        <p:spPr>
          <a:xfrm>
            <a:off x="0" y="0"/>
            <a:ext cx="6089904" cy="3419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77CA56-CD91-9245-BB8B-C9672DDDE099}"/>
              </a:ext>
            </a:extLst>
          </p:cNvPr>
          <p:cNvSpPr>
            <a:spLocks/>
          </p:cNvSpPr>
          <p:nvPr userDrawn="1"/>
        </p:nvSpPr>
        <p:spPr>
          <a:xfrm>
            <a:off x="6094411" y="3429000"/>
            <a:ext cx="6099048" cy="3429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6DA20E-DD30-EE4D-8DCB-5C7D1D976680}"/>
              </a:ext>
            </a:extLst>
          </p:cNvPr>
          <p:cNvSpPr>
            <a:spLocks/>
          </p:cNvSpPr>
          <p:nvPr userDrawn="1"/>
        </p:nvSpPr>
        <p:spPr>
          <a:xfrm>
            <a:off x="6094411" y="0"/>
            <a:ext cx="6099048" cy="3419856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pic>
        <p:nvPicPr>
          <p:cNvPr id="27" name="Picture Placeholder 4">
            <a:extLst>
              <a:ext uri="{FF2B5EF4-FFF2-40B4-BE49-F238E27FC236}">
                <a16:creationId xmlns:a16="http://schemas.microsoft.com/office/drawing/2014/main" id="{BF759418-7FBB-2F44-AEAF-12257CCCA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12" y="0"/>
            <a:ext cx="6094413" cy="3419857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345448B4-78E3-504E-9988-9B3FA3209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89904" cy="3429000"/>
          </a:xfrm>
          <a:prstGeom prst="rect">
            <a:avLst/>
          </a:prstGeom>
        </p:spPr>
      </p:pic>
      <p:pic>
        <p:nvPicPr>
          <p:cNvPr id="29" name="Picture Placeholder 15">
            <a:extLst>
              <a:ext uri="{FF2B5EF4-FFF2-40B4-BE49-F238E27FC236}">
                <a16:creationId xmlns:a16="http://schemas.microsoft.com/office/drawing/2014/main" id="{2926A221-9BAF-6145-B973-48D10E86C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12" y="3429000"/>
            <a:ext cx="6094413" cy="3429000"/>
          </a:xfrm>
          <a:prstGeom prst="rect">
            <a:avLst/>
          </a:prstGeom>
        </p:spPr>
      </p:pic>
      <p:pic>
        <p:nvPicPr>
          <p:cNvPr id="30" name="Picture Placeholder 4">
            <a:extLst>
              <a:ext uri="{FF2B5EF4-FFF2-40B4-BE49-F238E27FC236}">
                <a16:creationId xmlns:a16="http://schemas.microsoft.com/office/drawing/2014/main" id="{7FF68508-B3D0-6E49-9105-5B2E1F46D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413" cy="341985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24A01C-F851-D648-A92E-F60464E61F7D}"/>
              </a:ext>
            </a:extLst>
          </p:cNvPr>
          <p:cNvCxnSpPr/>
          <p:nvPr userDrawn="1"/>
        </p:nvCxnSpPr>
        <p:spPr>
          <a:xfrm>
            <a:off x="17958848" y="2330411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5686B90-50E5-D944-88B6-63898EC744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157" y="927652"/>
            <a:ext cx="2846303" cy="176746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4E8504-5C4D-B741-AB4A-E33B155F755B}"/>
              </a:ext>
            </a:extLst>
          </p:cNvPr>
          <p:cNvCxnSpPr>
            <a:cxnSpLocks/>
          </p:cNvCxnSpPr>
          <p:nvPr userDrawn="1"/>
        </p:nvCxnSpPr>
        <p:spPr>
          <a:xfrm>
            <a:off x="2751776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C886C66-DBDB-9844-8B7D-1C3F550CCA72}"/>
              </a:ext>
            </a:extLst>
          </p:cNvPr>
          <p:cNvSpPr>
            <a:spLocks/>
          </p:cNvSpPr>
          <p:nvPr userDrawn="1"/>
        </p:nvSpPr>
        <p:spPr bwMode="auto">
          <a:xfrm>
            <a:off x="1128990" y="3935517"/>
            <a:ext cx="383643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STUDENT READINESS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32669B-0D4A-CC4B-AE37-A31827DA55FC}"/>
              </a:ext>
            </a:extLst>
          </p:cNvPr>
          <p:cNvSpPr txBox="1"/>
          <p:nvPr userDrawn="1"/>
        </p:nvSpPr>
        <p:spPr>
          <a:xfrm>
            <a:off x="0" y="5047778"/>
            <a:ext cx="6094412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PUBLIC SCHOOLS WILL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EQUIPPED TO SERVE THE ACADEMIC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NON-ACADEMIC NEEDS OF ALL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IN THEIR CAREER PATHWAYS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3BC20-06AC-B74B-8CDE-5C730FE91818}"/>
              </a:ext>
            </a:extLst>
          </p:cNvPr>
          <p:cNvSpPr>
            <a:spLocks/>
          </p:cNvSpPr>
          <p:nvPr userDrawn="1"/>
        </p:nvSpPr>
        <p:spPr bwMode="auto">
          <a:xfrm>
            <a:off x="8099284" y="520917"/>
            <a:ext cx="208467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ACADEMICS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A28AD-5C0A-BC48-A5A6-F83AB814A874}"/>
              </a:ext>
            </a:extLst>
          </p:cNvPr>
          <p:cNvSpPr txBox="1"/>
          <p:nvPr userDrawn="1"/>
        </p:nvSpPr>
        <p:spPr>
          <a:xfrm>
            <a:off x="6815073" y="1701535"/>
            <a:ext cx="4653094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TENNESSEE STUDENTS WILL HAVE ACCESS TO A HIGH-QUALITY EDUCATION,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WHERE THEY LIVE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EDBFB8-7978-B147-9A89-C96E19E7531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1429256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C4B24F3-0929-FA45-839B-577AD3727033}"/>
              </a:ext>
            </a:extLst>
          </p:cNvPr>
          <p:cNvSpPr>
            <a:spLocks/>
          </p:cNvSpPr>
          <p:nvPr userDrawn="1"/>
        </p:nvSpPr>
        <p:spPr bwMode="auto">
          <a:xfrm>
            <a:off x="8081877" y="3938819"/>
            <a:ext cx="2119491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EDUCATORS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C4F12E-DDFB-4249-B201-62ACD020624A}"/>
              </a:ext>
            </a:extLst>
          </p:cNvPr>
          <p:cNvSpPr txBox="1"/>
          <p:nvPr userDrawn="1"/>
        </p:nvSpPr>
        <p:spPr>
          <a:xfrm>
            <a:off x="6862197" y="5047778"/>
            <a:ext cx="4558851" cy="1077218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WILL SET A NEW PATH FOR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EDUCATION PROFESSION AND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TOP STATE IN WHICH TO BECOME AND REMAIN A TEACHER AND LEADER FOR ALL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5FD507-155D-424B-AA16-C5DA54F9357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DD75CB-D124-A44A-B44B-691364141E7E}"/>
              </a:ext>
            </a:extLst>
          </p:cNvPr>
          <p:cNvSpPr txBox="1"/>
          <p:nvPr userDrawn="1"/>
        </p:nvSpPr>
        <p:spPr>
          <a:xfrm>
            <a:off x="2119817" y="2250793"/>
            <a:ext cx="2869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We will set all students on a path to success.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7334A8-8ECF-1449-8FEF-00FFD7F2BA1B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88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D769F5-12CD-A74D-A23F-2735AB2FE7F6}"/>
              </a:ext>
            </a:extLst>
          </p:cNvPr>
          <p:cNvCxnSpPr>
            <a:cxnSpLocks/>
          </p:cNvCxnSpPr>
          <p:nvPr userDrawn="1"/>
        </p:nvCxnSpPr>
        <p:spPr>
          <a:xfrm>
            <a:off x="6094412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2AFA4BF-E05E-BA78-9504-F73F63FC1E33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52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945B41F-54CB-F44B-86AF-47A81E3B5799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4CAB1-48DD-4145-A58B-E75AA77C4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CA50DD-94CC-1747-81CC-A2A1F4068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82832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B99DA5-F5B6-553B-A77A-388096A2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B2C80-6AE6-8887-6373-D7C68FBDAD53}"/>
              </a:ext>
            </a:extLst>
          </p:cNvPr>
          <p:cNvSpPr txBox="1"/>
          <p:nvPr userDrawn="1"/>
        </p:nvSpPr>
        <p:spPr>
          <a:xfrm>
            <a:off x="1175002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02695-0848-208F-6601-602341F55B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673E2B-F1DE-D946-A7C2-90F78908CE53}"/>
              </a:ext>
            </a:extLst>
          </p:cNvPr>
          <p:cNvGrpSpPr/>
          <p:nvPr userDrawn="1"/>
        </p:nvGrpSpPr>
        <p:grpSpPr>
          <a:xfrm rot="16200000">
            <a:off x="-1272916" y="3199707"/>
            <a:ext cx="6858000" cy="458586"/>
            <a:chOff x="0" y="6170814"/>
            <a:chExt cx="12188825" cy="4585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1C6AE5-6C82-A34E-9C2F-8FE717E975F0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DFF7B2-B96F-E049-81A7-045142510EA6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54184-220A-A146-B4E9-0C730F433DB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E56A7AD-B524-8F4E-964F-304BB1BE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37" y="228600"/>
            <a:ext cx="904716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AD296F8-2F26-6248-B8FB-B6E8D2CD05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65412" y="1531917"/>
            <a:ext cx="9047164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079C10EB-00BD-F440-BC51-26A2EF457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01368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13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217"/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B82FA9-D576-D1D3-EB59-F69C58A8A964}"/>
              </a:ext>
            </a:extLst>
          </p:cNvPr>
          <p:cNvGrpSpPr/>
          <p:nvPr userDrawn="1"/>
        </p:nvGrpSpPr>
        <p:grpSpPr>
          <a:xfrm>
            <a:off x="8528034" y="6106160"/>
            <a:ext cx="3210027" cy="196444"/>
            <a:chOff x="6927228" y="7552706"/>
            <a:chExt cx="5016271" cy="2270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E13609B-3938-2062-DC23-24402D29AD9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47702AA-339B-E49F-5034-C79229B6DA1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C4150D-8893-044A-CAB5-82B3FFB5B5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DF89842-448B-A75E-6D94-356FC110ACF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989901-5D8D-D7F1-8C73-96BDB2C279E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E6C3FF-09CF-FCC5-F819-AB10FD7960F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CFAFB6-8B37-95AA-24EF-BB1C1FB3C93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D7FEFF3-FB6D-A7EF-FAEC-88C60C7CABE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5014327-7C6A-E6B3-D9B7-4A02A60B8CB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504882F-9DBE-185C-F3EE-94CF79AC0FF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AAD3ADD-2F79-FC5D-6CE3-96FFB178010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F4063E9-8863-5AB7-D6C9-36728852F3F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F22D429-4CBD-082E-2E5C-CD7CBA6389C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7098DB3-506A-8CEB-51BE-8558444F840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A3F52C7-D4C8-EC29-7FB5-991F16F4C51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EDBEFD9-8A60-E420-5162-21888993630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EA6C269-F0DE-B6A8-06C6-8FAF7DD693F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AF58527-3FA7-91BC-2351-30BD99F9CDD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204CD7F-1E8F-B365-0B41-7942E3E3875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B5201B1-BCAD-B1A5-4533-05AE24C9490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F01DFB5-EDE0-5B96-0B42-EE197D3278C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5754732-106D-D371-FAA2-067CB844CDC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178E087-6D79-4C60-FC49-18346A672D2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8A0DB7F-A9AD-EBF4-89FE-0EAA5ED98B7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F988A40-AA8E-1834-9598-9800AC736DF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90B9D75-57F0-527A-C40A-C5690925F2C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1A4445F-A2E4-8918-0ACF-42545AFDF01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2C1E781-D019-D641-9047-10BAFA4E66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C9EB9EF-1D48-8148-6570-5A9DC6B4BF2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2FD2E88-CDF7-E545-9682-A7CF47113DA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040441C-16C9-4314-45C3-D58BBBC07E6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41F9105-C549-C0D8-4244-9D91AC44A5B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CA2E5E1-011F-4712-8702-F0C03DFC13D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619AD74-D8F8-E36A-758B-1DB1EDA01E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7512BC4-BC3A-B63E-0AE6-6BFB84024C0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3B1889C-599D-AB4D-51EE-12951DB849A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BBB160E-D03C-153E-E296-27859AF4EB1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6B0DE8-D0A0-CC3E-C572-82400CB1215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EBB4986-C05D-545A-0791-9F64A01B786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7DE3897-4FD0-1A03-E581-F13BA1AFEB3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711616E-B0AE-DA4B-0E7C-E006542DEC8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1056C8-D6A2-230D-811C-F2E6CA4827E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0A9774C-B0A6-A26D-A2B5-AFA2D29BCCF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159A600-34B4-566D-4E14-CC214C90CBC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9D97F48-41BA-3B8F-19F2-25547D98DD0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E4013FC-4B75-E77C-D252-06666DCAC09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BBF0F1E-BDE4-17EE-73DA-53F66B15415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A2E3AD3-96D2-5562-46A7-89AB2193744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5641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814912-9EAF-4346-926C-B51428900F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225" y="0"/>
            <a:ext cx="5181600" cy="6858000"/>
          </a:xfr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4080F5-2767-0E40-93F1-EADF6F3F72A1}"/>
              </a:ext>
            </a:extLst>
          </p:cNvPr>
          <p:cNvGrpSpPr/>
          <p:nvPr userDrawn="1"/>
        </p:nvGrpSpPr>
        <p:grpSpPr>
          <a:xfrm rot="16200000">
            <a:off x="3226240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205986-3ABF-7D40-8499-0D43ECEE93E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8C1B07-7A1F-8749-9800-562E303C1C8C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72E40A-BB33-554E-8E17-4B0F743DD49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2B2F9D-EA4A-A946-AEC9-E08A0C48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34" y="228600"/>
            <a:ext cx="5460878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2D5930A-0BA7-8149-A1AB-61D9005E3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534" y="1531919"/>
            <a:ext cx="5460878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4F7E5B8-205A-957D-3664-018EA6E80E7B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7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E3FBC9-6C0B-004F-AE00-05853C3DF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322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ABCF23-3149-9C43-B789-074700B153D7}"/>
              </a:ext>
            </a:extLst>
          </p:cNvPr>
          <p:cNvGrpSpPr/>
          <p:nvPr userDrawn="1"/>
        </p:nvGrpSpPr>
        <p:grpSpPr>
          <a:xfrm rot="16200000">
            <a:off x="837305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95F846-6F7C-6247-BAFD-365BDB86C733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9BB4C2-476C-4E49-B11D-0F2D32B86F4B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D3C85-A57E-DB4A-9A36-C392D30A0D8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366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E378850-31BD-394C-9D03-7C241ED38CE4}"/>
              </a:ext>
            </a:extLst>
          </p:cNvPr>
          <p:cNvGrpSpPr/>
          <p:nvPr userDrawn="1"/>
        </p:nvGrpSpPr>
        <p:grpSpPr>
          <a:xfrm rot="16200000">
            <a:off x="-1645118" y="4533206"/>
            <a:ext cx="4191003" cy="458586"/>
            <a:chOff x="0" y="6170814"/>
            <a:chExt cx="12188825" cy="4585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EE3CC4-0BA7-A540-BE31-114A39C2ED44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BA21B3-E727-A548-9D5F-55D6F2D91AF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1D408C-F4DE-FD4B-B55F-9CB6825C3B94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CDA9E0-12DC-DE43-9456-80E8FDC3CD73}"/>
              </a:ext>
            </a:extLst>
          </p:cNvPr>
          <p:cNvSpPr/>
          <p:nvPr userDrawn="1"/>
        </p:nvSpPr>
        <p:spPr>
          <a:xfrm>
            <a:off x="1" y="0"/>
            <a:ext cx="12188824" cy="2813387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C06C8C0-10E5-AE40-AA72-66BAC2BD77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2667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70" y="3009050"/>
            <a:ext cx="1056465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0969" y="4312370"/>
            <a:ext cx="8123273" cy="2101682"/>
          </a:xfrm>
        </p:spPr>
        <p:txBody>
          <a:bodyPr/>
          <a:lstStyle>
            <a:lvl1pPr marL="0" indent="0">
              <a:buNone/>
              <a:defRPr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0AD15F-FDAC-A947-937F-1300A3D40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65" y="5658380"/>
            <a:ext cx="1586983" cy="6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2CFAAF-5625-7D4D-8E3D-266A07FD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17CB97-2350-5B4F-BB4C-388376433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9"/>
            <a:ext cx="11071516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2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8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1D464B-A5AC-8F48-99FA-84F28D847A9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C9220F1-E0A6-719C-235A-1A655211AEB1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60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CC23F9-032D-C649-8221-A5E85B50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Chart 3" descr="Bar chart">
            <a:extLst>
              <a:ext uri="{FF2B5EF4-FFF2-40B4-BE49-F238E27FC236}">
                <a16:creationId xmlns:a16="http://schemas.microsoft.com/office/drawing/2014/main" id="{7E18F1CB-D3FC-5449-BF60-5D6EFDB604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85361098"/>
              </p:ext>
            </p:extLst>
          </p:nvPr>
        </p:nvGraphicFramePr>
        <p:xfrm>
          <a:off x="499776" y="1585082"/>
          <a:ext cx="7232114" cy="516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 descr="Chart">
            <a:extLst>
              <a:ext uri="{FF2B5EF4-FFF2-40B4-BE49-F238E27FC236}">
                <a16:creationId xmlns:a16="http://schemas.microsoft.com/office/drawing/2014/main" id="{6E0F6DF5-7B1C-3644-A508-4E0A5F229E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13787116"/>
              </p:ext>
            </p:extLst>
          </p:nvPr>
        </p:nvGraphicFramePr>
        <p:xfrm>
          <a:off x="9057678" y="198786"/>
          <a:ext cx="2377118" cy="380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 descr="chart example">
            <a:extLst>
              <a:ext uri="{FF2B5EF4-FFF2-40B4-BE49-F238E27FC236}">
                <a16:creationId xmlns:a16="http://schemas.microsoft.com/office/drawing/2014/main" id="{ECA461BE-E978-2543-BF52-CFEF86F0DA80}"/>
              </a:ext>
            </a:extLst>
          </p:cNvPr>
          <p:cNvGrpSpPr/>
          <p:nvPr userDrawn="1"/>
        </p:nvGrpSpPr>
        <p:grpSpPr>
          <a:xfrm>
            <a:off x="8873550" y="3856826"/>
            <a:ext cx="2745372" cy="2175630"/>
            <a:chOff x="585216" y="1597307"/>
            <a:chExt cx="4675916" cy="2314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96A288-41B6-1946-B658-56825632016A}"/>
                </a:ext>
              </a:extLst>
            </p:cNvPr>
            <p:cNvSpPr/>
            <p:nvPr/>
          </p:nvSpPr>
          <p:spPr bwMode="auto">
            <a:xfrm>
              <a:off x="585216" y="1597307"/>
              <a:ext cx="1101566" cy="2314080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CFB2C-3C85-3240-BE62-BB079485DA98}"/>
                </a:ext>
              </a:extLst>
            </p:cNvPr>
            <p:cNvSpPr/>
            <p:nvPr/>
          </p:nvSpPr>
          <p:spPr bwMode="auto">
            <a:xfrm>
              <a:off x="1776666" y="2233913"/>
              <a:ext cx="1101566" cy="1677473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94FDE2-1D2A-6D49-ADA7-2C1DEE8398D0}"/>
                </a:ext>
              </a:extLst>
            </p:cNvPr>
            <p:cNvSpPr/>
            <p:nvPr/>
          </p:nvSpPr>
          <p:spPr bwMode="auto">
            <a:xfrm>
              <a:off x="2968116" y="3067291"/>
              <a:ext cx="1101566" cy="844098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F5AF01-1CE0-444E-9ACC-370C42386EE7}"/>
                </a:ext>
              </a:extLst>
            </p:cNvPr>
            <p:cNvSpPr/>
            <p:nvPr/>
          </p:nvSpPr>
          <p:spPr bwMode="auto">
            <a:xfrm>
              <a:off x="4159566" y="3530278"/>
              <a:ext cx="1101566" cy="38111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951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42CBF4D8-9553-C541-8755-8ED89563E0A3}"/>
              </a:ext>
            </a:extLst>
          </p:cNvPr>
          <p:cNvSpPr/>
          <p:nvPr userDrawn="1"/>
        </p:nvSpPr>
        <p:spPr>
          <a:xfrm flipH="1">
            <a:off x="527858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4587F7-C138-C246-B8DA-7FD77884A9FA}"/>
              </a:ext>
            </a:extLst>
          </p:cNvPr>
          <p:cNvSpPr/>
          <p:nvPr userDrawn="1"/>
        </p:nvSpPr>
        <p:spPr>
          <a:xfrm>
            <a:off x="9336375" y="0"/>
            <a:ext cx="28524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39E624-5E93-0D40-9F2E-8142DF2F1E99}"/>
              </a:ext>
            </a:extLst>
          </p:cNvPr>
          <p:cNvSpPr/>
          <p:nvPr userDrawn="1"/>
        </p:nvSpPr>
        <p:spPr>
          <a:xfrm>
            <a:off x="6297361" y="1905001"/>
            <a:ext cx="5586544" cy="459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F5E18-B513-F447-A082-DD28AB8845FC}"/>
              </a:ext>
            </a:extLst>
          </p:cNvPr>
          <p:cNvSpPr txBox="1"/>
          <p:nvPr userDrawn="1"/>
        </p:nvSpPr>
        <p:spPr>
          <a:xfrm>
            <a:off x="507868" y="1915775"/>
            <a:ext cx="55865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Fonts</a:t>
            </a:r>
          </a:p>
          <a:p>
            <a:endParaRPr lang="en-US" b="1"/>
          </a:p>
          <a:p>
            <a:r>
              <a:rPr lang="en-US" b="1">
                <a:solidFill>
                  <a:schemeClr val="accent2"/>
                </a:solidFill>
              </a:rPr>
              <a:t>Standard Headings – Serif Bold Blue</a:t>
            </a:r>
          </a:p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Georgia Bold</a:t>
            </a:r>
          </a:p>
          <a:p>
            <a:r>
              <a:rPr lang="en-US" sz="1600" b="0" i="1">
                <a:solidFill>
                  <a:schemeClr val="accent2"/>
                </a:solidFill>
                <a:latin typeface="Georgia" panose="02040502050405020303" pitchFamily="18" charset="0"/>
              </a:rPr>
              <a:t>Safer choice for PPT - available on most computers</a:t>
            </a:r>
          </a:p>
          <a:p>
            <a: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  <a:t>Permian Slab Serif Bold</a:t>
            </a:r>
            <a:b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</a:br>
            <a:r>
              <a:rPr lang="en-US" sz="1600" b="0" i="1">
                <a:solidFill>
                  <a:schemeClr val="accent2"/>
                </a:solidFill>
                <a:latin typeface="PermianSlabSerifTypeface" panose="02000000000000000000" pitchFamily="2" charset="0"/>
              </a:rPr>
              <a:t>may not be available on every computer</a:t>
            </a:r>
          </a:p>
          <a:p>
            <a:endParaRPr lang="en-US"/>
          </a:p>
          <a:p>
            <a:endParaRPr lang="en-US"/>
          </a:p>
          <a:p>
            <a:r>
              <a:rPr lang="en-US" sz="1800" b="1"/>
              <a:t>Standard Body  / Bullets – Sans Serif Regular</a:t>
            </a:r>
          </a:p>
          <a:p>
            <a:r>
              <a:rPr lang="en-US" sz="2400"/>
              <a:t>Open Sans font family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Arial font family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E20FF-6924-354D-9730-5064B654CB50}"/>
              </a:ext>
            </a:extLst>
          </p:cNvPr>
          <p:cNvSpPr txBox="1"/>
          <p:nvPr userDrawn="1"/>
        </p:nvSpPr>
        <p:spPr>
          <a:xfrm>
            <a:off x="6297361" y="1905000"/>
            <a:ext cx="558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Colors</a:t>
            </a:r>
          </a:p>
          <a:p>
            <a:endParaRPr lang="en-US" b="1"/>
          </a:p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B85F31-02B1-FE46-80D3-E8F62808E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309" y="2522220"/>
            <a:ext cx="5180648" cy="560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4DF34-A7FD-094A-A1CE-D48366923B05}"/>
              </a:ext>
            </a:extLst>
          </p:cNvPr>
          <p:cNvSpPr/>
          <p:nvPr userDrawn="1"/>
        </p:nvSpPr>
        <p:spPr>
          <a:xfrm>
            <a:off x="507868" y="395823"/>
            <a:ext cx="71304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Branding – Fonts and Colors </a:t>
            </a:r>
            <a:b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for Reference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619AD-F865-1E40-BEC5-4D4005221789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71F19E-2BB6-CE42-8419-54FCF502FF25}"/>
              </a:ext>
            </a:extLst>
          </p:cNvPr>
          <p:cNvGrpSpPr/>
          <p:nvPr userDrawn="1"/>
        </p:nvGrpSpPr>
        <p:grpSpPr>
          <a:xfrm>
            <a:off x="6629399" y="3479073"/>
            <a:ext cx="4865913" cy="1352807"/>
            <a:chOff x="6629399" y="3265713"/>
            <a:chExt cx="4865913" cy="13528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7BF23C-84DE-5449-A944-4598BD9478F5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D6000C-09D3-A749-8A2B-66718C90CDE6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9B2413-F52C-A74C-B166-6BAFD9F47070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EE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3CEEBE-73D5-984F-B455-D8F5FF8E69E1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03C857-0D09-4948-80F9-82E8BEA16D42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#6E7073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EF433-7549-A54F-80D8-55694C4BC4DD}"/>
                </a:ext>
              </a:extLst>
            </p:cNvPr>
            <p:cNvSpPr txBox="1"/>
            <p:nvPr userDrawn="1"/>
          </p:nvSpPr>
          <p:spPr>
            <a:xfrm>
              <a:off x="79247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#EEEEEE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3A51DA-FB3C-C744-8828-E904FD6B5FE2}"/>
                </a:ext>
              </a:extLst>
            </p:cNvPr>
            <p:cNvSpPr txBox="1"/>
            <p:nvPr userDrawn="1"/>
          </p:nvSpPr>
          <p:spPr>
            <a:xfrm>
              <a:off x="92201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#EE3424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A6DBB4-945C-E844-B174-DCC715476F20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#0E2B5A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EAB40D-E97A-DF45-85D9-A61CD6C97316}"/>
              </a:ext>
            </a:extLst>
          </p:cNvPr>
          <p:cNvGrpSpPr/>
          <p:nvPr userDrawn="1"/>
        </p:nvGrpSpPr>
        <p:grpSpPr>
          <a:xfrm>
            <a:off x="6657676" y="5077648"/>
            <a:ext cx="4865913" cy="1352807"/>
            <a:chOff x="6629399" y="3265713"/>
            <a:chExt cx="4865913" cy="13528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38CE40-0498-5E44-923E-3D0F67B61342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C5B19E-3967-244D-B600-658B7EF7AC6D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rgbClr val="2DC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1E33E6-A8AD-E14F-B9FB-15A020C2267B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D2D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99990D-5C13-8B40-A391-68EDD42763D3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rgbClr val="5D7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190A09-DDDC-6046-BD9E-D52D62D97261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#E87722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B889DE-1BFD-1742-9D5C-3D3528459CB4}"/>
                </a:ext>
              </a:extLst>
            </p:cNvPr>
            <p:cNvSpPr txBox="1"/>
            <p:nvPr userDrawn="1"/>
          </p:nvSpPr>
          <p:spPr>
            <a:xfrm>
              <a:off x="7843154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#2DCCD3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4979F1-646B-6A46-AB25-39C85135A247}"/>
                </a:ext>
              </a:extLst>
            </p:cNvPr>
            <p:cNvSpPr txBox="1"/>
            <p:nvPr userDrawn="1"/>
          </p:nvSpPr>
          <p:spPr>
            <a:xfrm>
              <a:off x="9154885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#D2D755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EB6A0A-5A36-6648-93D5-6FC9FF2A730D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#5D7975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60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6A80A89-1BA0-5C44-8514-C5D9DFBD7236}"/>
              </a:ext>
            </a:extLst>
          </p:cNvPr>
          <p:cNvSpPr/>
          <p:nvPr userDrawn="1"/>
        </p:nvSpPr>
        <p:spPr>
          <a:xfrm>
            <a:off x="-23257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528034" y="6106160"/>
            <a:ext cx="3210027" cy="196444"/>
            <a:chOff x="6927228" y="7552706"/>
            <a:chExt cx="5016271" cy="22706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23F9C191-2D7F-CD43-AE85-048422897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1334" y="228600"/>
            <a:ext cx="624672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66B4290-B988-2544-9CDD-E153F593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0255" y="1531917"/>
            <a:ext cx="6246726" cy="441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227487-E919-7A49-B599-FA575AC1F4FE}"/>
              </a:ext>
            </a:extLst>
          </p:cNvPr>
          <p:cNvGrpSpPr/>
          <p:nvPr userDrawn="1"/>
        </p:nvGrpSpPr>
        <p:grpSpPr>
          <a:xfrm rot="16200000">
            <a:off x="-229494" y="3199707"/>
            <a:ext cx="6858000" cy="458586"/>
            <a:chOff x="0" y="6170814"/>
            <a:chExt cx="12188825" cy="45858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9D72522-0673-2A40-9161-9546733B7C88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F55D50-06B9-9149-AA67-072EB550E6E7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371612A-D036-A140-A204-E10D7C771A1E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D5FB9A4-B083-FA46-B029-5FAF6078FE60}"/>
              </a:ext>
            </a:extLst>
          </p:cNvPr>
          <p:cNvSpPr/>
          <p:nvPr userDrawn="1"/>
        </p:nvSpPr>
        <p:spPr>
          <a:xfrm>
            <a:off x="437243" y="393865"/>
            <a:ext cx="4708359" cy="60702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CAD39-DFCC-A445-A2F6-945E60E43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05" y="650914"/>
            <a:ext cx="4165635" cy="55561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859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3CE76F-62A7-BE43-BB16-A675AA79F0BB}"/>
              </a:ext>
            </a:extLst>
          </p:cNvPr>
          <p:cNvSpPr/>
          <p:nvPr userDrawn="1"/>
        </p:nvSpPr>
        <p:spPr>
          <a:xfrm>
            <a:off x="0" y="3991335"/>
            <a:ext cx="12188825" cy="2866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BCB30-C16C-8D4E-AD15-5EC15692C5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65" y="4507362"/>
            <a:ext cx="1617558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E18B3-4F4F-D04B-AB1D-0C84AD3C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1316382"/>
            <a:ext cx="1650532" cy="103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4A93-595F-D640-86AF-457F0F3F6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6" y="1511456"/>
            <a:ext cx="1617856" cy="6400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15BA47-2B84-E443-ACE5-07967AD3B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944" y="2686386"/>
            <a:ext cx="1714500" cy="1041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0162C14-2055-AB4A-AFB1-DC52700E92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3944" y="1310796"/>
            <a:ext cx="1714500" cy="1041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034A77-4164-2D4A-A923-27BC36CC61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3944" y="5482980"/>
            <a:ext cx="1714500" cy="1041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A0290-7C19-4A40-A3E3-B1AD1832C0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3944" y="4306702"/>
            <a:ext cx="1714500" cy="1041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A616F74-DD4C-FC4A-AC30-2B57356DA3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8115" y="2664796"/>
            <a:ext cx="1943487" cy="10845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E11A0-E8E1-BC49-8C43-7961D8CE57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8115" y="1289206"/>
            <a:ext cx="1943487" cy="10845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29DB76D-6BE9-1A4F-A87E-B2183C0228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88115" y="5461390"/>
            <a:ext cx="1943487" cy="10845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3194667-10CD-3641-BB1E-BE20208844E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8115" y="4285112"/>
            <a:ext cx="1943487" cy="1084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C74139-B78F-9B48-8C5A-F442465A5CA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52" y="2887046"/>
            <a:ext cx="1604584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9B7054-14D5-394F-A7D5-DF791EE5C8E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52" y="5683640"/>
            <a:ext cx="1604584" cy="6400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FC040-B5FB-C948-A4E5-E2B5AE3E7E5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2694183"/>
            <a:ext cx="1650532" cy="10258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2D0B04B-1E7D-164E-9619-7B0FD98251D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5498962"/>
            <a:ext cx="1624193" cy="10094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182FB5-771B-5B46-BF63-A8CCE79921F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4316160"/>
            <a:ext cx="1639660" cy="10224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3F5FE-3155-6046-90FB-C598CC07951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32927" y="4438039"/>
            <a:ext cx="764882" cy="77872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567B533-05F1-3640-BBEB-1B6CA63671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703899" y="5533516"/>
            <a:ext cx="906134" cy="9403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5F3B8C2-B235-D14E-B821-51DF99C84BA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77686" y="5317880"/>
            <a:ext cx="1347216" cy="1371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093AD71-AE46-8E4A-A1EB-BB43E475418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48098" y="2521286"/>
            <a:ext cx="1347216" cy="1371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2061AE5-2DF4-1A44-A38F-A53D6562246E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98148" y="4135478"/>
            <a:ext cx="1347216" cy="13716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C7CADC2-DE23-AD4B-B685-B70227B65467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477686" y="2775784"/>
            <a:ext cx="1437673" cy="86260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0776E28-998E-4041-BF33-F89F6177204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347070" y="1433683"/>
            <a:ext cx="2713657" cy="79562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BDD5228-99F1-9140-A332-F4A63BD88913}"/>
              </a:ext>
            </a:extLst>
          </p:cNvPr>
          <p:cNvSpPr/>
          <p:nvPr userDrawn="1"/>
        </p:nvSpPr>
        <p:spPr>
          <a:xfrm>
            <a:off x="507868" y="395823"/>
            <a:ext cx="11102719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Common Logos &amp; TN State Graphic Elements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501AF59-22F0-A94A-A4B9-FCCE18AABCEB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DBF64B9-9EA6-C145-A11A-EAF3BAB848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273" y="1089548"/>
            <a:ext cx="271714" cy="8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3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3741A-8EE6-8C49-8520-6418AED61522}"/>
              </a:ext>
            </a:extLst>
          </p:cNvPr>
          <p:cNvSpPr/>
          <p:nvPr userDrawn="1"/>
        </p:nvSpPr>
        <p:spPr>
          <a:xfrm>
            <a:off x="507868" y="395823"/>
            <a:ext cx="443903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Simple Line Icons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CF5C1-BD21-A74C-B490-EE3167D16572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47C2FE-F9EE-2747-8714-AE390CBD0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190" y="1222787"/>
            <a:ext cx="914400" cy="9144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C26BFAD-3A11-9346-B82A-3FC99CBF90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903" y="1222787"/>
            <a:ext cx="914400" cy="9144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56E5527-D745-B44C-99EA-B3385179A2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8984" y="1222787"/>
            <a:ext cx="914400" cy="9144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3DFD813B-19B1-A14C-BC4F-511E53CE84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067" y="1222787"/>
            <a:ext cx="914400" cy="9144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BB2B73A-7CFB-1F4E-B272-3897B93E75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1149" y="1222787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77AD503-D630-B64F-B271-192C7EE135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32168" y="1222787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8397CF7-4002-5B48-8DE5-07ECF802BA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0999" y="1222787"/>
            <a:ext cx="914400" cy="914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73C6980-3717-F64B-B02A-A92081A4A1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82453" y="1222787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C8F8964-B374-8F4E-B30F-E62E075E8B7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23912" y="1222787"/>
            <a:ext cx="914400" cy="9144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90C9108-9FCB-144E-BA54-E5D46C142B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2637" y="1222787"/>
            <a:ext cx="914400" cy="9144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6EBDDD6-C559-A546-AF9C-911CFE7C9E5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78984" y="2480052"/>
            <a:ext cx="914400" cy="9144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16F62EF-4820-A74A-A8BF-8F6F3BDAEC0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25067" y="2480052"/>
            <a:ext cx="914400" cy="9144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DC65AAD-7E82-1643-9DFE-0FD6CF8D197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1149" y="2480052"/>
            <a:ext cx="914400" cy="9144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1EF710EF-F055-D445-B1BC-8E1CC1F518E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32168" y="2480052"/>
            <a:ext cx="914400" cy="9144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96E828F-AFA3-D944-9C98-0F63F6262A2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540999" y="2480052"/>
            <a:ext cx="914400" cy="9144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8E94DE81-7199-8946-B49F-DE7FDF0AEE5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82453" y="2480052"/>
            <a:ext cx="914400" cy="9144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9656505-310A-FC4D-9B81-910F014B70D7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23912" y="2480052"/>
            <a:ext cx="914400" cy="914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9275CCF-CC2D-5D40-8B3D-1F7599E3B7E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32903" y="2480052"/>
            <a:ext cx="914400" cy="914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1F9D7853-8551-B14D-A546-DF2B66DD5BB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676190" y="2480052"/>
            <a:ext cx="914400" cy="9144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6A11B83-FE29-0D47-AD9F-5BD6181A987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2637" y="2480052"/>
            <a:ext cx="914400" cy="9144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66BC2792-2B57-3E47-8702-A196145F6447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72637" y="3609761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ECA867-F1DB-8146-BDD5-B851F0A957AC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76190" y="3609761"/>
            <a:ext cx="914400" cy="9144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3C02834-9659-364F-A1A6-D796F7E83269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32903" y="3609761"/>
            <a:ext cx="914400" cy="9144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7DAE9A-BA65-4B4F-AD82-1562C3D92A3D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78984" y="3609761"/>
            <a:ext cx="914400" cy="9144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D9D86EDB-A4B7-4E45-A391-F916F71BF6D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125067" y="3609761"/>
            <a:ext cx="914400" cy="9144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842D526-C7C3-7C47-8F20-3E029182118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71149" y="3609761"/>
            <a:ext cx="914400" cy="9144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A272E9D-898F-2F4A-A1A1-7D5871A7250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332168" y="3609761"/>
            <a:ext cx="914400" cy="9144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21F70A9-707E-F146-94AF-08CC08D56ADD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540999" y="3609761"/>
            <a:ext cx="914400" cy="9144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05F3FFA-AAFD-D248-8488-2CD428F07E16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682453" y="3609761"/>
            <a:ext cx="914400" cy="9144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CB6D16B-C3BA-D841-A864-D45B9338AB93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823912" y="3609761"/>
            <a:ext cx="914400" cy="9144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BCB3520-5186-4240-9028-244C570045A5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72637" y="4651717"/>
            <a:ext cx="914400" cy="9144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2ABCD3B-98EA-A24F-ABC2-3C239E3608FC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6190" y="4651717"/>
            <a:ext cx="914400" cy="9144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6BD4A1B1-9913-5F45-9A9F-D62304063346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32903" y="4651717"/>
            <a:ext cx="914400" cy="9144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AFB5711-95F8-AC4A-851D-F489AA8816EB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78984" y="4651717"/>
            <a:ext cx="914400" cy="9144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C391E16-473D-6343-B56F-386452E3B39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125067" y="4651717"/>
            <a:ext cx="914400" cy="9144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180447E1-D7F4-7E45-B315-3F1423A63C8D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271149" y="4651717"/>
            <a:ext cx="914400" cy="9144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BA7A3D0-E799-B74F-B62E-906224B9D775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332168" y="4651717"/>
            <a:ext cx="914400" cy="9144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B86704D-EC58-9543-B25A-EF2FDCAA7C8A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540999" y="4651717"/>
            <a:ext cx="914400" cy="9144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3CB457F-ABD5-D047-B3D6-8FF93EDE14E4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682453" y="4651717"/>
            <a:ext cx="914400" cy="9144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EAB62DC-2801-6842-A659-C0E0E313F851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823912" y="4651717"/>
            <a:ext cx="914400" cy="9144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BE6E5E71-D875-334C-85BE-D72644F9A3C1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72637" y="5693673"/>
            <a:ext cx="914400" cy="9144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96A908EB-FC90-0349-85E2-24253A813354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76190" y="5693673"/>
            <a:ext cx="914400" cy="9144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3256011-330C-154D-A3EB-F66E34E82494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832903" y="5693673"/>
            <a:ext cx="914400" cy="9144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6AE98316-AC08-E045-88B4-C79AD32665BE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978984" y="5693673"/>
            <a:ext cx="914400" cy="9144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CD49EDD-6FBD-ED4A-B51F-71BB263CA5A5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125067" y="5693673"/>
            <a:ext cx="914400" cy="9144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675B0881-9C97-5C47-9020-5B1C64F648C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271149" y="5693673"/>
            <a:ext cx="914400" cy="9144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63D07FC-FAC4-F24C-8466-7662F216946B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332168" y="5693673"/>
            <a:ext cx="914400" cy="9144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30B36E7-16E5-E343-A201-FB9EC16F1D66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40999" y="5693673"/>
            <a:ext cx="914400" cy="9144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166E3074-4E63-D841-9C64-A2B62EC5EC38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682453" y="5693673"/>
            <a:ext cx="914400" cy="9144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A7D0A86-E0D0-9048-94F4-124EB34EF4E0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823912" y="569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3" y="1996312"/>
            <a:ext cx="8881659" cy="1759104"/>
          </a:xfrm>
        </p:spPr>
        <p:txBody>
          <a:bodyPr anchor="b">
            <a:normAutofit/>
          </a:bodyPr>
          <a:lstStyle>
            <a:lvl1pPr>
              <a:defRPr sz="4399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7869" y="3808754"/>
            <a:ext cx="7544375" cy="2019300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2" y="5970906"/>
            <a:ext cx="1590642" cy="629429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A51A2CB-DEA5-E648-B477-EDB42CDE57EC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63B73-8422-294E-94B7-3924DE250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8070">
            <a:off x="9840876" y="2975187"/>
            <a:ext cx="1188888" cy="37759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49F3B-A36C-8C44-9AA2-BC9AB8AF4C0C}"/>
              </a:ext>
            </a:extLst>
          </p:cNvPr>
          <p:cNvGrpSpPr/>
          <p:nvPr userDrawn="1"/>
        </p:nvGrpSpPr>
        <p:grpSpPr>
          <a:xfrm>
            <a:off x="87609" y="267987"/>
            <a:ext cx="11887088" cy="175769"/>
            <a:chOff x="-556175" y="5388428"/>
            <a:chExt cx="10099009" cy="1492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A4EA4B-0CF8-7A41-9056-B4300BB4E6F8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06EA435-3B39-1A4E-9264-AA3E38A14A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5EA43B9-62CB-0043-BD26-C0A6AEE232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35ED08B7-16D9-964D-B7D7-AAA79B310D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A2EC5139-D0F4-1649-95F8-76716460E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220B3E14-7E42-5847-BBF7-8C5B6F70AB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FEC779-EE9D-3644-A71C-DA568EE9AE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2C5EE8FE-03A8-3A42-B5AE-3270095378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282F8862-91FA-D54D-804C-7D99965266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7F06E37-9335-8B41-B4CC-87D6F329E9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692EF78-6BE5-4C45-BBDC-934B7DED2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2BAB7C71-2CA6-3245-8EA0-EB003D734B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D6793FF5-7C9E-044A-86D6-1455FB5A2D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1410636-46E9-0C40-983D-F63A106EB8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F3A8CAD-C5ED-C444-A400-0C8547F3B9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320009C4-57FB-E347-879B-026F8BE2E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2D66A40-70DA-7A4A-B43A-06089B443F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CEF69C96-8419-2B4C-A171-5886E7B130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E56D531-54E8-AC49-BD86-18B6119708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FF6591B-A675-874E-98FC-C3BBB873E5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CA3ABE9B-58D0-AB45-9483-E99BB2BD53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A497271-DD48-F544-92DE-297E50BF2C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6047BD6A-FAC4-BA41-83BD-ADF28AB231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4557C642-121B-A94B-9D58-90610EB1EE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C9BB053-2BE3-1C4E-A8E0-083CA7852A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F7257CA-A586-C542-9397-B0ECDA2092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5EDE776-0D5C-2740-B029-608E8A0B72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38F1A9F1-03E2-EC44-B4A9-C58A91EF35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D7B96AA-1058-D641-88C8-0A5CB5E239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03E4956F-85F7-DC45-B89C-336CCB07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1FC606C-0C3B-EB45-A465-7069D3D635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7D12103E-4B30-8449-843E-30AAE60B8A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65CF63B-CF5C-B54B-AA26-CCC3386B5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961E9018-B192-AE4A-BE72-E10E70EEE3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B21BB6D3-5206-6540-9DAF-5937D6318A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72734CD3-210C-E54F-BFD1-65900AF41C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CDECCAF-6C45-3B40-8579-14A9A8E0A7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E35EC5F-6544-4B48-BC39-84B339EC4F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BF089D7-C027-684B-A375-0E28298696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9843EBFF-53A7-FB46-B38F-9D9206589F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1028949-1888-F34C-BBDE-AF873F5068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2CCF133F-B5D1-E549-B56F-5A377FC247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667AB8A7-7D04-8A4E-BDB7-786262071A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84D9588-B2DD-5F41-B5C5-EB92FA37FB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5C945B8F-AA7E-E842-9927-5BE1D804A6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BE0CA13D-85EC-EE42-8D6A-2E584B3F7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49A9E47-0078-C542-BAB2-E864FF94B5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4B56A45B-DF1A-654B-87B5-D57C99E665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43CAC94-7C36-CC43-A7AB-217712347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71FEA2-63D5-3D41-B42F-34CF16015121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94C953C-BB22-5941-A86F-4576188E32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EA00C85-0CCB-D140-A4FF-1CEE0765A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0C65E66-C0FC-9746-A5C2-73876510E6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AC81CF0-E6A4-A84A-B2A9-31B6A24729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D10E6C4-A13B-8E41-9A1C-F4C00B3BDB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A1E8F3D-0110-3A4E-9EAC-0EFCFF2076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C9CBEBC-B64D-AC4A-85F5-BE5979E451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7084259B-5DFA-4B48-BFC3-A1D39F94CF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A507884-B494-8046-A308-D41F54A24A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7C35056-71D8-3642-9332-D86979563E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23088FCA-1B41-CA42-834B-72F386B1D9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DE9A8B9-7CC6-E148-B5CE-05828D1A2D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9C402EC-E63B-1C4D-9325-95E50C98D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C0C01AD-0EA0-6E4C-90AD-2A1767CF3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8D1D3C-64A9-E441-BA32-D4CE23C15B8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0F597194-2DF6-F74F-A333-DD473431EF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CE48169-247C-8E48-8D4A-D50F7EA6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DC9EA72-77F7-4046-9AD6-5597059161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501A15D-7A94-C84D-A288-72AB4378AD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2D875C90-7F7B-6F43-90A3-C4BB49F651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7A51128-51B3-5345-A6A0-0CD1A5DD5D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9D97B16-4BF5-0042-9A14-E554F4F2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C7B2743-661D-3C42-8D0C-3780A55414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FAEE387C-8086-A946-BD45-1AEE9E4A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AA000F0-70C5-954B-B4C8-39FD8FEE5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232A9AE-1A6D-2446-A2C6-A1C9578954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4D3D3F8-7193-0E43-BC83-1FDB745FD5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4DB799C-2504-FF40-86BF-E23EA1BC81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BC3635F-F6D5-6249-89CC-D727251C1AF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8C41FB3-7CE9-4347-9450-2E6FA1E167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B6A150D-F973-CB46-B4B8-2C6319D5AE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EE9B4A2C-6A2C-8849-B220-8F9E5DDDA6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96FA9B2-93E8-5547-A40B-7255CB269A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33FF8229-5048-FC4F-88B9-BDE0CE270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4BE7463-43F7-6441-97BC-4E9645FCFD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175B4F-94B7-4140-BF9E-37ADEB5CAC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4F9DCE-2B7F-6841-A58B-9CC735F774A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EBAE5DC-6941-AF42-82E9-54A7CA0AB5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8C81B78-6E60-6641-A45F-5DCF72C0D2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B818A35-6020-D742-B5D7-EAE7A8A2C1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3F43CDF-AF72-6242-B16C-AFEECA3B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774CAA-205E-C449-B2D4-4E1B0D55E1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EDF1371-75B9-F940-8E23-9D71ACFAA2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A0592DC-11B9-8B46-A723-14C71E7FB2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6141967-CC00-4E4B-A51C-CC09653D46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1D9D1D30-68A4-C042-9EC8-0697586520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AD3A2933-429F-9648-8695-A933ACCD46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460269A-7090-6A4C-A50B-A0C5B593E7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6F950E-B75F-3140-AD9E-332A661FFB23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84B1DE5-79A5-2843-A72C-E2614B206B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0BCABE5-4E73-F04F-B3AF-6ECA752A8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DCCCCFC-23A7-6146-8F58-118DC54A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B89E2E8-9F3F-024A-8A70-426E1BE1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266D4AC-D67E-A848-B2E5-E5FA49B02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668660C-D1CC-C643-AC17-CFED44C6FB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5E0A8E2-FE2C-774C-B8E6-BDF188241F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C6AB6F-160E-914B-A5A9-2008C220DC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BC40C0B-FAF1-EB4E-BDF1-EEE06E8489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60E685A-C3DA-904B-9B5E-AFCE86BB47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0E897DF-4373-334D-9025-2EC4E028CF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51D9E58-4D3A-7E4D-8FD1-7C47ACDC9C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98E3DCB-A169-DA45-8DAD-FBBE6AA0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1F90A25-4C0D-5F43-B308-586B1AB437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9349908-BFF6-2F40-AD4B-B1318FEE7C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BFB7C4A-D604-7042-BE02-724E13CAD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CAACBCD-3198-0C49-B005-294BF07750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8ABA712-DB38-7E42-8E46-4D72EE198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2DC26A-2292-0C4B-9F27-D34A938942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1A675BD-5953-E943-B647-1B5DFF0473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42D4302-8A69-D34A-808E-4A17E456A1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654412E-AECD-DE48-B3F7-BF5CDAC32A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A958F87-5DCA-5B4A-9C19-F44BDBF72A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BEE9C6E-F2C5-C248-93F7-9DC7AAD4B2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3C82C40-9F78-604E-8A73-51AD8BC6FB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0B2B591-ADAD-5F4C-AB6B-78058A6992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C064662-D3B2-7245-BFF1-954B693864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DBD8CC9-1728-0046-9B2C-42CF36A15A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3C68883-5038-444E-9362-6580416174F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D8BF9E4-5835-4349-BDB3-C28493C8AD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FC75BE5-188F-7247-9FA7-B8A4616DDD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4F523D5-59C6-C948-A06D-E6DEA96820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DEC9ABA-6E25-CA4A-8197-9F26D64ADA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42FDEEB-DDC7-4542-A3D9-3002B836B1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3E4B328-0C96-1049-8CAB-E045BA6D33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C296C84-6CEB-804E-A10B-51760C50AB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FAF3117-EF26-634E-96FC-1D8B050281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270F9DA-6C81-A547-8C34-3B2A9A16454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7635969-821E-D540-A115-E05882F75A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C48C81C-4F34-3D4D-96E9-839E4E145E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444E25F-F100-264C-A23B-423E9CDCFE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F87A6E0-E881-7043-B35E-C934E57306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46BAF82-606D-DA40-9DC5-1981E3104B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C245857-E44D-E64B-9B1C-6FBE69C4F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8690599-6BBA-4646-A44A-5BE9495B5F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286EA83-8AB8-684D-9C4F-5AE20943D9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3903DB5D-F5A8-B043-8ED8-6C234EFFF5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5D4EAE5-0356-EE48-9954-FD702B666E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CD57EC-9B00-844A-A19A-9EC3013E7905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394462" cy="149291"/>
              <a:chOff x="6927228" y="7552706"/>
              <a:chExt cx="4800758" cy="22706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A62D392-CBDB-5244-A295-F969999C30E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4113640-A68F-7D42-9B7E-2B4E5520A8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1B608D6-4AED-B649-964F-8F1E0BD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9BD793F-F8E1-1243-BF04-47FDEF9526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F69974F-DE52-364A-8B70-4F8DF24D39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1C8D5E-75EB-1046-8E77-DAB81F68EA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19F3FA-F16E-4F48-B81B-51E4C52155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5E3686-7C9D-0B47-9B5D-513F9346F8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39C2A61-1C9A-ED4F-A3A3-8808719947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55B5001-B955-4A41-8B28-54C81E48C9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BAA5CB7-1687-4D4D-BE89-FA6BBFC7AD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B45DA8C-12BA-E043-8A01-9FFEB25C1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8C21DD5-BBD1-AB43-8545-8B23C84D54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D804194-05E5-1B40-A95A-AF0FC59740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2A492D-1DA9-DB41-B350-705B88DDB9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28D6AF7-418B-D549-85D9-1A3592630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9EA35BC-B648-F941-BB9B-37EA964058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4DD0B2-F176-2D42-9C64-3B5D9FFC0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21932EA-5E78-0344-8F12-96E1C70E26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351103D-ACE5-C446-9CE4-5660091CB3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7407856-E4AC-FA48-BCB1-3CC0B461D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834A26C-E0FB-CE4C-9433-8CAA67831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EC5F057-5E9E-CC4B-B319-95DF2F10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B1D311-8A48-DE44-A11F-E17F90EB4F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DC3E3C0-3A58-AA4A-8395-46D588A595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85F9D5E-8695-4D46-B542-7868E9BF9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7B0DA58-D691-0946-A321-F86F9BCAE2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467E46E-F0B8-604F-9FFA-1535AC5C80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F6DFDA4-3EFF-AC43-9391-5ED5C7FFF3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83651F0-7934-F74B-B0E9-33F0075583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237FD67-4E41-D94F-975D-E3F953E60F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4EC6473-E956-E047-9250-4504D7FD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1167F6F-4E36-2A43-9440-2F797CF9FE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49D008E-561B-DB43-937A-40B6FF1796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2CFDA9F-551B-7543-8DF5-5F1363BD2D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2BEEAE5-71C9-5B43-858B-1B5EB45801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EE9DC9C-777B-4141-BB29-B402A6D326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DE612C4-80BA-2A44-8C58-E8715930B71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E62430D-26B5-7D40-A7F3-E81E5A83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8D58D6D-0688-2A4A-9910-914A4A5ED1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D251BE-278E-514F-80DE-276C3AD592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65B9040-FDB8-1045-AB77-3D7E01FFA1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E09843D-1D09-F243-8BC0-78C6206FBA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38976D9-4CFE-7740-A507-80992474B4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ABF1F06-95D6-9941-8A31-6F64791390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ACE9E71-711C-A089-E312-3493086E49A4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8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6A3134-F569-8646-A42D-F63E04F64D14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118687-118E-1C41-9FB4-27FF8AD1F8ED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CA8E291-A12D-5B49-BE1A-688ACBDCA8B5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6923CB-F2BF-CA48-8C03-8AEFA99D081C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23B4474-A5E7-FD4B-87BC-41821CD8CA5D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A55D89-C39F-4D43-AE63-61EB5128A2CE}"/>
              </a:ext>
            </a:extLst>
          </p:cNvPr>
          <p:cNvSpPr/>
          <p:nvPr userDrawn="1"/>
        </p:nvSpPr>
        <p:spPr>
          <a:xfrm>
            <a:off x="8131032" y="2009788"/>
            <a:ext cx="3629107" cy="3630052"/>
          </a:xfrm>
          <a:prstGeom prst="ellipse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731995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24371D59-BD56-DA4C-843B-99CF7AC81C3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295313" y="2174542"/>
            <a:ext cx="3300545" cy="3300545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2E0BF29-865E-6D8B-578D-387019834176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© Tennessee Department of Education </a:t>
            </a:r>
            <a:endParaRPr lang="id-ID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3EC3A5-8DCE-854F-BBDA-489A49DBA4BB}"/>
              </a:ext>
            </a:extLst>
          </p:cNvPr>
          <p:cNvGrpSpPr/>
          <p:nvPr userDrawn="1"/>
        </p:nvGrpSpPr>
        <p:grpSpPr>
          <a:xfrm>
            <a:off x="0" y="5953038"/>
            <a:ext cx="12188825" cy="458586"/>
            <a:chOff x="0" y="6170814"/>
            <a:chExt cx="12188825" cy="458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2FE6E9-E9DF-AB40-9AE7-7D62BD427FF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1E78ED1-F414-6C40-90F3-F5AFF60C404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DCB7BFD-68C1-FC4D-823C-BBFB370FA89C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C5AEF8-E7BB-1D4F-A049-B1E811BC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468" y="228600"/>
            <a:ext cx="959209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660F89-3C72-2B46-B3F5-11717829B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468" y="1531917"/>
            <a:ext cx="9592096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88F303-BD04-1949-8375-D52BF73748A8}"/>
              </a:ext>
            </a:extLst>
          </p:cNvPr>
          <p:cNvSpPr/>
          <p:nvPr userDrawn="1"/>
        </p:nvSpPr>
        <p:spPr>
          <a:xfrm>
            <a:off x="0" y="0"/>
            <a:ext cx="1827213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FFA5001-507A-524A-BED7-A5FD450C4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748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092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069" y="2075773"/>
            <a:ext cx="1288850" cy="39530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91E509F-E98D-3848-BA75-E94AF92F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9C32CE-05CD-9E4D-AB4D-99C9C3D54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522822" cy="4311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D10000-67FF-DD43-9E31-3F0A5DAC7F84}"/>
              </a:ext>
            </a:extLst>
          </p:cNvPr>
          <p:cNvGrpSpPr/>
          <p:nvPr userDrawn="1"/>
        </p:nvGrpSpPr>
        <p:grpSpPr>
          <a:xfrm>
            <a:off x="87609" y="6201840"/>
            <a:ext cx="12013611" cy="175769"/>
            <a:chOff x="-556175" y="5388428"/>
            <a:chExt cx="10206500" cy="1492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A15094-7A12-4547-841F-3F598746B08A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AC81769C-ACD0-AA46-B55B-55D9845DC1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BC76E733-8AC1-8244-A878-DA7EECA7CB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5826B60D-6BD7-BE4E-B6AE-340C1C09DC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611D097-B55B-AE44-9B42-DCA92C06CDC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6C53F09-7D4D-B94C-B8E0-11F2795FDB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A486865-4261-1B4B-B0F7-2D5849B35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C73E1FF-F2EC-BE45-AEB5-7FFAABDE2B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3859127-8766-774E-AF82-8BEF0AC5F5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DACB262-FDFC-F442-9CCA-41D550EB34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B900191-750E-A946-8349-F4790B29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C70DE60-DBF4-CA44-AF95-5957981C2A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CC1CCEA-99D5-4D4F-A014-D288FAABDB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A88879A-B09A-F545-B3CD-B5C985D01F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599358C-6F81-C24A-BC47-7167EC9786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9754045-23E0-6543-91C2-E729691929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CA3B432-94C5-E841-A4FA-1DAB112F77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BB765CDB-B45E-4446-8F5B-E51DB59E6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ED056CB-4654-0144-B516-8F7048BA26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3EBDDD1E-2CE1-5E47-B197-FBB2AEAA3E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04DEC34-9F54-5C41-B50C-D1871B7F65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F96B8D3-C1A3-9D45-B2C0-0F7F96815F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50123706-07DE-0E4E-90CE-C4D6842A0A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E7D8CBD-6778-B94D-B063-660BD02D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3C62E5E3-D59A-4443-9ACE-988B9A1586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1978F71-AF9E-7D4C-9AB6-5A1FD0B2480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589FFE61-9030-534B-A6F4-2FC1730F52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14C2F76-16A9-E840-B6E6-F49949CEEB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6639544A-CF32-BC4D-BFC0-E2DC34E49E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D3BCBB0D-40AC-FF4B-A1D4-E8BD7CAFB7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109A4713-EEC6-724A-924A-004AB4FBE6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88CCCC1-D404-1F41-B8D3-15E36B5964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4D58B8E-0625-054E-8C67-52822EB7A0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B9DCFAA-93B3-8644-AD88-9EC07EEA99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DB23739-9E10-4345-8C0E-6C0F3ECEC3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83BE764-F6D7-D047-990F-AB458CD4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1E74F30B-2336-9346-9200-F78A2723F3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70734039-795D-5D48-9694-F635EE86C9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C1E56BE-4508-6A44-B8D0-6CAF3643ED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211267B-870F-6946-ABDF-1F5861AD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8D151696-3744-F44E-A416-96C512145F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136BDF7-A7C7-5D43-973B-785D3D698F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C20E71D8-1BF8-BC4A-94D3-40D6ADC9BB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01BE462C-96AE-244A-9A1E-F1D3E8526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69E1E159-EF97-C547-9277-59CA6EA008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CA5878C4-288C-1C4B-84A2-5070CB95B5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6C3D10E-8DA4-C24C-B029-754C486790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53F3EB9-2191-E741-87F6-7825BE855E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7E45163F-DBE1-914F-8A1F-1A787E2DC3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297214-78B1-CF4B-B744-901345F30602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292706E5-076B-5F4C-812F-FEC6E9915D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E3D1405-581F-6244-91CD-85A984DEC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F2BCD18-8678-404E-9D15-F1BD7C0752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7BFD6CE-ECCD-444D-A7B0-4B48D67FDF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37929201-4384-E146-B984-1B2B04F2FD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1A8DBFB-0288-314B-8FC9-105BF1D70A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66C2E77-979E-8447-B176-1CCDA73AD4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4F26C27-0427-084D-90EE-625F83DD47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2460563-A889-E945-8955-E9D1F149E0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0A6ACA5-BBB6-6141-8F99-097460C84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BCCFF44-BB58-5643-A26C-CA81C93C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661A0BA7-8837-BC4A-A51F-2CF4F9B613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02926DD6-27B3-8149-B92A-D411A42B44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EB62302-9E2F-5544-A7B6-57F7CED38A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9815D6B-B72A-E045-8689-A8ED057DEC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83634D3-5FEC-8842-B7B2-8B230768EF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BD9E4A9B-0FED-554A-A870-B4709BE5CF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0B57485-220E-714B-A2C2-B3B85ADE0B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AFB7CB3-A903-DD4A-B6F2-0F5CF5CDE0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F66685-D8F3-2C42-9253-CB6FE5AB08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D9D70CF-6892-AB40-9B13-D229F7448A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E74A9E9-14B9-254D-A201-96B112C001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F7C45194-5CBF-6840-B5A4-8D3A44D4FD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C9F3887-2520-364D-8505-A53938DB66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35A291F-F9F8-6240-AB7E-9688DCD3AD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F7E5FF7-B52D-A849-BEF0-E1DF76E4E0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EB3407C5-1F9F-D949-9ABA-889FE9C4A3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716575CD-F19A-224E-8826-8835C6162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DC22ADC-686E-504D-B0D0-4B51D43A2A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F35CC8B-996A-144F-946D-15D332A933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E5CBD76-CCC7-5142-8407-168685142F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2F2862C-DA42-3B4E-842C-C81DD965EF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96FE1C5-2B0A-584A-B04A-4F3DA96992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67B61A4-0A80-8F4E-8D71-6166C6E33F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EAA5028-41C5-6647-A1CC-4513221918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25B31FB-57CE-1545-8795-44733B2982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D4072B1-FF73-9848-9733-7C55D1A0050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BE2D710-FF1F-954D-AF85-6DA1D68D3A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5013CF-77D8-7341-9093-41782D24F6C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29D4563-308F-B44A-9773-E565F20D21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47E6BB1-1E6D-044C-932D-F7F7322745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80F1885-F2F7-404A-A8A0-90189995FA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BDD3253-8FFE-0745-863F-B612B52793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3644F3-7B15-0448-99E0-A95C47E1D6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7FB7D09-035C-C646-B7E8-C044DB0F2B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1AC3056-116B-5445-BC1D-67EE52B6E6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9197D4B-68B1-E745-8F21-415016EAB7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02C8B4F6-259F-584B-8F27-69244A42D5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D03E38-69EB-DC4D-A1D7-FB8B055B3764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F83B358-F012-4445-AC3A-1ABD62EB8A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B0CFAB7-51E2-C64C-9CC8-F024812FF9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9D9FB5E-EC1A-CC46-9248-EAA8754542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1DC9453-8CB4-C446-B4DB-E592CB833E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EFC4078-951A-8747-8304-DD69FAB1D9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08135A2-0ADA-EE43-BF14-307F8D29A1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AA7F266-163E-8E44-A219-3936AC3BE6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BF96821-339B-7540-AF72-5322BFCDC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F8393D7-2917-A94A-919B-650F3CE90B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79D1CD9-296B-0845-8DB1-810AFB12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0D36610-910D-DA42-875F-F4B35ED17C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F38B31-6862-3243-BEF5-366B7DB8D7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8087064-1DB8-0946-BB41-42B82E19F5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E0F0522-2F6B-EC43-A2B6-550C1BCD9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5EFFE54-37C4-9048-BE15-4D399836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ED94618-5D44-5C4B-A7B4-B6B9A3C559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44D03E3-63F4-6440-BFB0-562E5210B3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7295A1-8673-6541-B40A-740E749009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3F61C51-FF64-314A-8ED8-591841616E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8B7D709-C184-D540-A4A0-8D4E03DFB6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D872C8F-5DD9-AE44-A051-3F62028060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B265698-03A2-E74B-B1BC-8DADEB3384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5A50DE7-C78C-9441-878B-7EED15998D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D29EEB4-E77B-0A40-8550-48358B40D2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34AB9B7-5A59-2C40-947D-339323EAF6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39BADCC-E5D0-3B47-8FF0-DA5D7A6F6A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0815E60-D580-3D4D-9577-9E3F283188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CF54FB2-76F1-C449-AC3C-7F608DABC9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B50446C-7133-CA47-95D7-4088A012ED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27C3106-421B-5D48-8E14-E49DC444A9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89D8682-C322-A54B-AE4C-01A52CC5EF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D5D83B9-2A90-5744-9D12-465762EC98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66BB921-2452-694F-8E9A-26069D607E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CBC8AB1-5CBD-E64F-A202-D1D90143BF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A7DAC34-6AED-6C4F-9B83-3914DEB95F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0D6C7F3-B425-4E4F-866C-120C25EBA0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D50A258-8AA1-9445-B251-2B6B68E65F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57B083A-9063-FE45-8303-4126F7DCD8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33C4777-3165-6046-98E4-45327DE8E1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E7CB826-708C-1441-B1DD-D88EF14F62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5E96F96-021C-CE44-9DD2-CDC018BD0D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F448B1A-2AC4-2D47-8024-EBF9DB0810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107FAEB-0D07-2F48-8EB1-7DA42F5FCB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D1F9484-750A-8542-9677-223E0C8146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6C2DE35-6592-8D46-91C2-E7E229AF8C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2F00CD62-DA8E-1D46-9A2B-C44D2E205F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D30E9B3-AE1A-3949-89A0-A8D4072212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A609772A-8D5B-674D-B520-98089C35B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264B34-1353-B840-B929-B78AE18C8968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501953" cy="149291"/>
              <a:chOff x="6927228" y="7552706"/>
              <a:chExt cx="5016271" cy="22706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455C24-9D00-3E42-B03D-9131EA1007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BF9D318-54BD-6548-8035-05EB85BEA27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057AD0F-E641-3B49-8157-42793C103B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355372B-14E8-094B-AF56-18AD8DB080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DDEA467-0890-2E43-A9C6-7F9B1D6AF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8FA7C5F-6973-8E4F-9F6F-AA3305E2AB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7D7484-03A9-E845-AC47-694AD30250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1892BF-DF01-9F48-984B-22DFA1F94A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BA570F-EEED-1D46-B19E-A3CFC99248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EFA85B5-5007-0F41-8FE1-2E864981C6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40490A4-6A5F-DA43-938B-BA8011D41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2CA745-1BFE-C54E-A388-1C71FEA6F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4DD249-A210-A448-B03A-022B96494C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856CFBD-76DE-E54B-8811-40BF5B8515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3E13981-996B-F74E-BDB0-BBD65F1DCF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5226105-411C-9546-8605-7F00292025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9AA2FDC-7E18-8143-B79A-88D706793D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45312BB-D91F-214A-A12F-CCCA557A28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7A711E9-D108-364B-846D-FE2A61BA46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2D691DA-3FA9-D94F-A669-867ECD0ACC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6D2D21F-8FD5-0A49-B275-A50B6C81D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8A3FE7C-CCE3-E54C-9DD5-38276A9156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D28709A-CD3D-BB4A-ABA0-2337551819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BD1E5D2-367A-6945-8DA7-31C5CBDF35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C7FC2FE-5670-5D43-BB96-CC0BB20D6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E110EAD-D09B-0949-9FAC-B9E5336BD6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902BEEE-E692-AD4A-A016-57551BC4FE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2BCF384-61FE-474F-8678-D22C2952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C0E0173-D74F-8F4D-A549-DB54BDBAE6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9C27113-99AA-B049-8007-E2F256506B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FAA9F2E-EA23-0342-B585-56175D8829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FBC823E-7C2A-E04D-AEC4-9F891174BF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67A6D3-BDDD-1A42-8E08-885709559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537C916-282F-FF46-8D64-7B69850B28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19AC659-69E8-9042-8C36-62644A554E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C56E4CB-B47A-5948-979C-ED344D50B0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C2692BD-89C9-DF47-8AEA-9017569DB7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41AED1D-2BE5-AF42-9F28-A20471EED3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D400831-0FCD-774D-BDC8-FFE72A97E5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C3CAB3B-A75A-D74A-BFD3-F8171988C7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45A9641-E700-F248-9D33-500442AC5D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1AF4AB0-7D82-E647-87BE-B74954EE8B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E07ED09-94BB-2742-8051-944ACD9292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67A6002-BF98-BB47-B773-94158633CF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10122CE-0D61-534D-8216-10B671E392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7DEED5B-3E22-DD47-9F07-F1D320D6B7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D7049D5-06F4-9C48-A4FA-95128E7BB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14E10B6-8E47-EA46-B151-9A59EF1610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828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17CE0F-86B2-4F4A-8062-08DFB4C0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455" y="228600"/>
            <a:ext cx="961024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C9AD7-8289-4247-B9A4-3E901630EB14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04675-D4D6-2C48-BFDC-3C3B0F22F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107627E-8D49-1F41-B296-873CA2E250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102330" y="1531917"/>
            <a:ext cx="9610246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0B34F4-D37B-4FCE-B19E-8AC2D3136F87}"/>
              </a:ext>
            </a:extLst>
          </p:cNvPr>
          <p:cNvGrpSpPr/>
          <p:nvPr userDrawn="1"/>
        </p:nvGrpSpPr>
        <p:grpSpPr>
          <a:xfrm>
            <a:off x="8528034" y="6106160"/>
            <a:ext cx="3210027" cy="196444"/>
            <a:chOff x="6927228" y="7552706"/>
            <a:chExt cx="5016271" cy="2270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D79D985-522E-4815-9A90-CCB2102481D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9991DFE-94E4-19AB-0972-9088099F7E0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A4D449-EF5B-3993-277C-449A2CFF57D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4463259-608B-E08B-D5CE-F8DC6BECF6E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F675E3D-B129-E72A-E03D-2E93027FA32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5F26DBF-EDAC-20C4-6EC5-9DB9EF743A5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21616D7-BEEA-38D6-8DE2-533BDE86313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97235D8-3725-2BF7-1FA7-E0CBCCA96A8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47862A7-7803-A1F4-84E2-AE3E916E4B9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1FF9CD8-1A58-E1A7-807B-85DA801F6A6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4F93EA7-D6B3-ED8F-0CA5-8A1C2743FE2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5DAFC5D-831F-7CE6-6969-C5F5FC17EBD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F61CE59-B617-169E-F5F8-D197A929534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79C6CE1-2D95-E701-8511-69F4F10CC64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8F2DF64-891F-1D9D-AD98-A204C7ECB46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A0404E7-26AB-7047-24B4-F88E21A7C5F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4929038-12E0-10F7-317B-CE2DF81AB78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4BD55B9-A153-D481-66A8-BEB251A2B2A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92EA9E0-1EF4-60B3-060C-5C40BECBD00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CE7DD42-BEEC-2EA7-F803-4ABFE8C038D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60D47DB-51AA-D091-1402-757DA94FD19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5BA26B2-60A8-3E34-C3F3-254E98C4A9C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85FB6BF-A280-B9AA-036C-069B10CCFB7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6BFA3FB-EB9E-9C53-2E8D-337501C3347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E257809-91C9-54B8-974F-9D44D2CAB4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5A00912-2EC0-668B-9829-BA72DEFDB3C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2ED9DEE-1621-BFB0-629A-36410ECB94A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2EAAB73-3433-053F-17F3-572C20CA846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5963C91-7D74-2A9B-EAC1-CF50B4E21B7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7293302-A164-C136-54A2-7BA6EF41230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154296C-7268-08D1-FB83-FEE1198CB90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3A7833B-A9B7-6397-0160-7A2A473C46D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209A318-9D33-89C6-CEE5-9B65B5CBC84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39EB5A9-440D-E966-2A7F-51EFB41EC16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4BF16B5-C4D3-9C56-3D42-BA5128EC4D2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BCAAF9B-73C3-52B9-A7BB-8221792659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F93CD8F-7644-9ACC-31B8-C493D312FC7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9990D3F-44C8-D228-C7EA-CBD7717FBF5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FE225CB-51B9-4E01-EC39-1575092D128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99E5398-1B3C-FF77-A50B-F5D27F60DDB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842B528-A8EE-E257-827E-733123B701C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ECBA0FA-8421-7094-7C24-70C585702CE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D169013-4512-F5F2-066E-D7A2E27C15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F61AD7B-30F1-CA25-081A-C12DAF007F1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4BE33CE-C2CC-FC5F-06D4-6F70D8CC591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279D601-5CF4-2C8C-951B-0BB86C7E553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2733E9E-0A64-25A8-960F-DB6409D242B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CB0BD8E-2776-176D-33E5-48A3432A190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689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73B2B5-0208-6E49-B4DB-F158C5731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455" y="228600"/>
            <a:ext cx="9610246" cy="120831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>
                <a:latin typeface="Open Sans" panose="020B0606030504020204" pitchFamily="34" charset="0"/>
              </a:rPr>
              <a:t>Table Example (this slide cannot be edited)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C0C0AC-259E-8F45-A45D-E10E772A4F9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97459670"/>
              </p:ext>
            </p:extLst>
          </p:nvPr>
        </p:nvGraphicFramePr>
        <p:xfrm>
          <a:off x="2101850" y="1436914"/>
          <a:ext cx="9610725" cy="47783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2145">
                  <a:extLst>
                    <a:ext uri="{9D8B030D-6E8A-4147-A177-3AD203B41FA5}">
                      <a16:colId xmlns:a16="http://schemas.microsoft.com/office/drawing/2014/main" val="648917623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600804887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2796580745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541427354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814551050"/>
                    </a:ext>
                  </a:extLst>
                </a:gridCol>
              </a:tblGrid>
              <a:tr h="367566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Header Row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531304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r>
                        <a:rPr lang="en-US"/>
                        <a:t>Row 1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13265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9826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874840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410066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17798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68491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43610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834433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657742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714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34154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89853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C4C5E06-77C1-1D48-854A-8ABEC6913C06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6E48F-2B6D-054C-8148-737292423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868" y="1531919"/>
            <a:ext cx="11071516" cy="433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68D8C1C-F6AD-DDA8-C956-474970713F5E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© Tennessee Department of Education </a:t>
            </a:r>
            <a:endParaRPr lang="id-ID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69" r:id="rId2"/>
    <p:sldLayoutId id="2147483931" r:id="rId3"/>
    <p:sldLayoutId id="2147483918" r:id="rId4"/>
    <p:sldLayoutId id="2147483923" r:id="rId5"/>
    <p:sldLayoutId id="2147483920" r:id="rId6"/>
    <p:sldLayoutId id="2147483921" r:id="rId7"/>
    <p:sldLayoutId id="2147483930" r:id="rId8"/>
    <p:sldLayoutId id="2147483986" r:id="rId9"/>
    <p:sldLayoutId id="2147483981" r:id="rId10"/>
    <p:sldLayoutId id="2147483922" r:id="rId11"/>
    <p:sldLayoutId id="2147483977" r:id="rId12"/>
    <p:sldLayoutId id="2147483984" r:id="rId13"/>
    <p:sldLayoutId id="2147483983" r:id="rId14"/>
    <p:sldLayoutId id="2147483976" r:id="rId15"/>
    <p:sldLayoutId id="2147483962" r:id="rId16"/>
    <p:sldLayoutId id="2147483972" r:id="rId17"/>
    <p:sldLayoutId id="2147483964" r:id="rId18"/>
    <p:sldLayoutId id="2147483965" r:id="rId19"/>
    <p:sldLayoutId id="2147483988" r:id="rId20"/>
    <p:sldLayoutId id="2147483979" r:id="rId21"/>
    <p:sldLayoutId id="2147483978" r:id="rId22"/>
    <p:sldLayoutId id="2147483942" r:id="rId23"/>
    <p:sldLayoutId id="2147483943" r:id="rId24"/>
    <p:sldLayoutId id="2147483966" r:id="rId25"/>
    <p:sldLayoutId id="2147483945" r:id="rId26"/>
    <p:sldLayoutId id="2147483967" r:id="rId27"/>
    <p:sldLayoutId id="2147483987" r:id="rId28"/>
    <p:sldLayoutId id="2147483960" r:id="rId29"/>
    <p:sldLayoutId id="2147483961" r:id="rId30"/>
    <p:sldLayoutId id="2147483959" r:id="rId31"/>
  </p:sldLayoutIdLst>
  <p:txStyles>
    <p:titleStyle>
      <a:lvl1pPr algn="l" defTabSz="685629" rtl="0" eaLnBrk="1" latinLnBrk="0" hangingPunct="1">
        <a:spcBef>
          <a:spcPct val="0"/>
        </a:spcBef>
        <a:buNone/>
        <a:defRPr sz="3599" b="1" kern="1200">
          <a:solidFill>
            <a:schemeClr val="accent2"/>
          </a:solidFill>
          <a:latin typeface="Georgia" panose="02040502050405020303" pitchFamily="18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11" indent="-257111" algn="l" defTabSz="685629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074" indent="-214260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036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199850" indent="-171407" algn="l" defTabSz="685629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664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479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pril.Ebbinger@tn.gov" TargetMode="External"/><Relationship Id="rId2" Type="http://schemas.openxmlformats.org/officeDocument/2006/relationships/hyperlink" Target="mailto:Susan.Usery@tn.gov" TargetMode="External"/><Relationship Id="rId1" Type="http://schemas.openxmlformats.org/officeDocument/2006/relationships/slideLayout" Target="../slideLayouts/slideLayout27.xml"/><Relationship Id="rId4" Type="http://schemas.openxmlformats.org/officeDocument/2006/relationships/hyperlink" Target="mailto:Alison.Gauld@tn.g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pril.Ebbinger@tn.gov" TargetMode="External"/><Relationship Id="rId2" Type="http://schemas.openxmlformats.org/officeDocument/2006/relationships/hyperlink" Target="mailto:Joann.Runion@tn.gov" TargetMode="Externa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oanna.Collins@tn.gov" TargetMode="Externa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education/special-education/framework/sped_framework.pdf" TargetMode="External"/><Relationship Id="rId2" Type="http://schemas.openxmlformats.org/officeDocument/2006/relationships/hyperlink" Target="https://tn-tan.tnedu.gov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n.gov/education/families/student-support/special-education/tn-puls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cusercontent.com/b28b453ee164f9a2e2b5057e1/files/66a15f41-f200-1e3e-9ce8-c7943e941a11/FAPE_and_Staffing_Shortages.pdf" TargetMode="External"/><Relationship Id="rId2" Type="http://schemas.openxmlformats.org/officeDocument/2006/relationships/hyperlink" Target="https://mcusercontent.com/b28b453ee164f9a2e2b5057e1/files/b25e9723-ee1a-061e-2659-02839e617031/Compensatory_Education_Resource_Document_Approved_1_.pdf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mcusercontent.com/b28b453ee164f9a2e2b5057e1/files/46f8ff73-8b3f-7682-b7a7-8f95a52ffd8e/Service_Delivery_Development_guidance_document.01.pdf" TargetMode="External"/><Relationship Id="rId4" Type="http://schemas.openxmlformats.org/officeDocument/2006/relationships/hyperlink" Target="https://mcusercontent.com/b28b453ee164f9a2e2b5057e1/files/758bc8a7-c790-3445-22da-56fc8ad7420e/Shortened_School_Days_and_Informal_Removals_for_Students_with_Disabilities_Approved_11.27.23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cusercontent.com/b28b453ee164f9a2e2b5057e1/files/ac4d5f8c-1847-3f55-3df7-e656f34827e9/Diploma_Decision_Guide_Revised_12_6_23.pdf" TargetMode="External"/><Relationship Id="rId2" Type="http://schemas.openxmlformats.org/officeDocument/2006/relationships/hyperlink" Target="https://mcusercontent.com/b28b453ee164f9a2e2b5057e1/files/bc5c5a6a-3afe-97b8-80ff-7a0b1a5bd1e4/Amendment_or_Modification_of_IEP_in_Writing_FAQ.01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tn.gov/content/dam/tn/education/special-education/Service_Delivery_Development_guidance_document.pdf" TargetMode="External"/><Relationship Id="rId5" Type="http://schemas.openxmlformats.org/officeDocument/2006/relationships/hyperlink" Target="https://www.tn.gov/content/dam/tn/education/legal/Timelines_in_Special_Education.pdf" TargetMode="External"/><Relationship Id="rId4" Type="http://schemas.openxmlformats.org/officeDocument/2006/relationships/hyperlink" Target="https://www.tn.gov/content/dam/tn/education/forms/PWN_one_pager_updated_2022_FINAL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education/special-education/dys/23-24%20Minimum%20URS%20Matrix%20Grades%20K%20-%203%20(July%202023).pdf" TargetMode="External"/><Relationship Id="rId2" Type="http://schemas.openxmlformats.org/officeDocument/2006/relationships/hyperlink" Target="https://www.tn.gov/content/dam/tn/education/special-education/dys/23-24_Minimum_URS_Matrix_Administrative_GuidelinesK-3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tn.gov/education/districts/instruction/tdoe-rti2/rti2-rediect/rti2-resources.html" TargetMode="External"/><Relationship Id="rId5" Type="http://schemas.openxmlformats.org/officeDocument/2006/relationships/hyperlink" Target="https://www.tn.gov/content/dam/tn/education/special-education/dys/23-24%20Minimum%20URS%20Matrix%20Grades%204-8%20(July%202023).pdf" TargetMode="External"/><Relationship Id="rId4" Type="http://schemas.openxmlformats.org/officeDocument/2006/relationships/hyperlink" Target="https://www.tn.gov/content/dam/tn/education/special-education/dys/23-24_Minimum_URS_Matrix_Administrative_Guidelines-4-8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oXaTe_eihI5qit0eBv285KpAH_RqhwpA/view?usp=sharing" TargetMode="External"/><Relationship Id="rId2" Type="http://schemas.openxmlformats.org/officeDocument/2006/relationships/hyperlink" Target="https://publications.tnsosfiles.com/rules/0520/0520-01/0520-01-19.20230608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mcusercontent.com/b28b453ee164f9a2e2b5057e1/files/6dc536fa-e998-75d6-331a-226c92adc20f/RTI2_and_parental_participation_requests.pdf" TargetMode="External"/><Relationship Id="rId5" Type="http://schemas.openxmlformats.org/officeDocument/2006/relationships/hyperlink" Target="https://www.tn.gov/content/dam/tn/education/special-education/rti/Updated_RTI2_Manual.pdf" TargetMode="External"/><Relationship Id="rId4" Type="http://schemas.openxmlformats.org/officeDocument/2006/relationships/hyperlink" Target="https://www.tn.gov/content/dam/tn/education/special-education/dys/dyslexia_resource_guide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C6A205A-99D1-EBB2-2746-92CA127D6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ea typeface="Open Sans"/>
                <a:cs typeface="Open Sans"/>
              </a:rPr>
              <a:t>Special Education Programming 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2083E-BA64-8C83-78D9-4580F144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MTSU Special Education Collaborative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5A607-6788-AB88-7067-614F9A7C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238" y="4343400"/>
            <a:ext cx="5591175" cy="8757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Division of Special Education and Intervention Programming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89757B-E7F1-9B26-8E5E-67F218B7B6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79943" y="6363354"/>
            <a:ext cx="5105401" cy="236981"/>
          </a:xfrm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pic>
        <p:nvPicPr>
          <p:cNvPr id="12" name="Picture Placeholder 1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0C8A505-D98E-AAB8-360C-11A1BEBC66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599E7A4-4DB7-CC66-7E72-E882FEC64730}"/>
              </a:ext>
            </a:extLst>
          </p:cNvPr>
          <p:cNvSpPr txBox="1">
            <a:spLocks/>
          </p:cNvSpPr>
          <p:nvPr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7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BFAC5-DC7D-E9FF-D97C-98DAF5206B7D}"/>
              </a:ext>
            </a:extLst>
          </p:cNvPr>
          <p:cNvSpPr txBox="1"/>
          <p:nvPr/>
        </p:nvSpPr>
        <p:spPr>
          <a:xfrm>
            <a:off x="2676508" y="266330"/>
            <a:ext cx="683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Special Education Contacts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852FF8C-0910-DB4B-3E15-0E620D344D71}"/>
              </a:ext>
            </a:extLst>
          </p:cNvPr>
          <p:cNvSpPr txBox="1">
            <a:spLocks/>
          </p:cNvSpPr>
          <p:nvPr/>
        </p:nvSpPr>
        <p:spPr>
          <a:xfrm>
            <a:off x="660869" y="1547747"/>
            <a:ext cx="10867085" cy="2473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7111" indent="-257111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Susan Usery, Senior Director of Special Education Programs 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Susan.Usery@tn.gov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 </a:t>
            </a:r>
          </a:p>
          <a:p>
            <a:pPr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Dr. April Ebbinger, Director of School Psychology Services 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April.Ebbinger@tn.gov</a:t>
            </a:r>
            <a:endParaRPr 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Open Sans"/>
              <a:ea typeface="Open Sans"/>
              <a:cs typeface="Open Sans"/>
            </a:endParaRPr>
          </a:p>
          <a:p>
            <a:pPr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Alison Gauld, Manager of Professional Development &amp; Low Incidence 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Alison.Gauld@tn.gov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29926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BFAC5-DC7D-E9FF-D97C-98DAF5206B7D}"/>
              </a:ext>
            </a:extLst>
          </p:cNvPr>
          <p:cNvSpPr txBox="1"/>
          <p:nvPr/>
        </p:nvSpPr>
        <p:spPr>
          <a:xfrm>
            <a:off x="2676508" y="266330"/>
            <a:ext cx="683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Intervention Contacts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852FF8C-0910-DB4B-3E15-0E620D344D71}"/>
              </a:ext>
            </a:extLst>
          </p:cNvPr>
          <p:cNvSpPr txBox="1">
            <a:spLocks/>
          </p:cNvSpPr>
          <p:nvPr/>
        </p:nvSpPr>
        <p:spPr>
          <a:xfrm>
            <a:off x="660869" y="1547747"/>
            <a:ext cx="10867085" cy="2473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7111" indent="-257111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Joann Runion, Senior Director of Intervention Programs 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Joann.Runion@tn.gov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 </a:t>
            </a:r>
          </a:p>
          <a:p>
            <a:pPr>
              <a:buClr>
                <a:schemeClr val="bg1"/>
              </a:buClr>
            </a:pPr>
            <a:endParaRPr lang="en-US" sz="36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Dr. Haley Richardson, Director of Intervention Services 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April.Ebbinger@tn.gov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buClr>
                <a:schemeClr val="bg1"/>
              </a:buClr>
              <a:buNone/>
            </a:pPr>
            <a:endParaRPr lang="en-US" sz="36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47536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C4566C-1D46-D34A-ACEC-EA5CD12C0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87" y="2808385"/>
            <a:ext cx="10564656" cy="700752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10" name="Picture Placeholder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8E47F65-2AA2-2E25-241B-EFB35E8D4F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9645DD6-4BF0-447E-F590-9DA79BEFD00B}"/>
              </a:ext>
            </a:extLst>
          </p:cNvPr>
          <p:cNvSpPr txBox="1">
            <a:spLocks/>
          </p:cNvSpPr>
          <p:nvPr/>
        </p:nvSpPr>
        <p:spPr>
          <a:xfrm>
            <a:off x="980969" y="5987441"/>
            <a:ext cx="9210995" cy="688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14" indent="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629" indent="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443" indent="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257" indent="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0" i="1" u="none" strike="noStrike">
                <a:effectLst/>
              </a:rPr>
              <a:t>Permission is granted to use and copy these materials for non-commercial educational purposes with attribution credit to the </a:t>
            </a:r>
            <a:br>
              <a:rPr lang="en-US" sz="1800" b="0" i="1" u="none" strike="noStrike">
                <a:effectLst/>
              </a:rPr>
            </a:br>
            <a:r>
              <a:rPr lang="en-US" sz="1800" b="0" i="1" u="none" strike="noStrike">
                <a:effectLst/>
              </a:rPr>
              <a:t>“Tennessee Department of Education”. If you wish to use these materials for reasons other than non-commercial educational </a:t>
            </a:r>
            <a:br>
              <a:rPr lang="en-US" sz="1800" b="0" i="1" u="none" strike="noStrike">
                <a:effectLst/>
              </a:rPr>
            </a:br>
            <a:r>
              <a:rPr lang="en-US" sz="1800" b="0" i="1" u="none" strike="noStrike">
                <a:effectLst/>
              </a:rPr>
              <a:t>purposes, please contact the Office of General Counsel at (615) 741-2921 or Joanna Collins (</a:t>
            </a:r>
            <a:r>
              <a:rPr lang="en-US" sz="1800" b="0" i="1" u="sng" strike="noStrike">
                <a:effectLst/>
                <a:hlinkClick r:id="rId3" tooltip="mailto:Joanna.Collins@tn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Joanna.Collins@tn.gov</a:t>
            </a:r>
            <a:r>
              <a:rPr lang="en-US" sz="1800" b="0" i="1" u="none" strike="noStrike">
                <a:effectLst/>
              </a:rPr>
              <a:t>).</a:t>
            </a:r>
            <a:endParaRPr lang="en-US" sz="16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3A56549-FD86-741B-B902-45D8298B1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Director of School Psychology Services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BAAF47B-3BDE-C36B-4083-E6556DE08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Director of School Psychology Services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20370A7-D996-C23F-A128-F3A916EFF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31" y="3158761"/>
            <a:ext cx="2664869" cy="26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05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46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3240-6471-FFEF-28B1-7F52F6B6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eorgia"/>
                <a:ea typeface="Open Sans"/>
                <a:cs typeface="Open Sans"/>
              </a:rPr>
              <a:t>Agenda 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80C59-1A8A-4702-25CF-DF5443A275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Introductions and Division Overview 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Questions from the Field</a:t>
            </a:r>
          </a:p>
          <a:p>
            <a:pPr marL="256540" indent="-256540"/>
            <a:endParaRPr lang="en-US" dirty="0"/>
          </a:p>
        </p:txBody>
      </p:sp>
      <p:pic>
        <p:nvPicPr>
          <p:cNvPr id="6" name="Picture Placeholder 5" descr="A picture containing text, person, indoor, floor&#10;&#10;Description automatically generated">
            <a:extLst>
              <a:ext uri="{FF2B5EF4-FFF2-40B4-BE49-F238E27FC236}">
                <a16:creationId xmlns:a16="http://schemas.microsoft.com/office/drawing/2014/main" id="{60D17BCD-E8B1-7BF2-F8E5-2B89FCA1F0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05" y="650914"/>
            <a:ext cx="4165635" cy="5556172"/>
          </a:xfrm>
        </p:spPr>
      </p:pic>
    </p:spTree>
    <p:extLst>
      <p:ext uri="{BB962C8B-B14F-4D97-AF65-F5344CB8AC3E}">
        <p14:creationId xmlns:p14="http://schemas.microsoft.com/office/powerpoint/2010/main" val="316414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C20A29-8BF5-5776-30BA-7A2FA4AB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Questions from the Field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6EDCD0-31AC-AB27-ECFF-D9BE11F225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Progress Monitoring and Goal Writing</a:t>
            </a:r>
          </a:p>
          <a:p>
            <a:r>
              <a:rPr lang="en-US" sz="3600" dirty="0"/>
              <a:t>Least Restrictive Environment</a:t>
            </a:r>
          </a:p>
          <a:p>
            <a:r>
              <a:rPr lang="en-US" sz="3600" dirty="0"/>
              <a:t>FAPE and Child Find</a:t>
            </a:r>
          </a:p>
          <a:p>
            <a:r>
              <a:rPr lang="en-US" sz="3600" dirty="0"/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20513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6F30-4316-E441-B2E8-4AB6232A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Georgia"/>
                <a:ea typeface="Open Sans"/>
                <a:cs typeface="Open Sans"/>
              </a:rPr>
              <a:t>Special Education Programming Resources 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99774-0C2E-4F4A-B110-33124404CD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2"/>
              </a:rPr>
              <a:t>TN-Technical Assistance Network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3"/>
              </a:rPr>
              <a:t>Special Education Framework</a:t>
            </a:r>
            <a:r>
              <a:rPr lang="en-US" sz="3600" dirty="0">
                <a:latin typeface="Open Sans"/>
                <a:ea typeface="Open Sans"/>
                <a:cs typeface="Open Sans"/>
              </a:rPr>
              <a:t> 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4"/>
              </a:rPr>
              <a:t>TN PULSE Manuals &amp; Quick Guides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endParaRPr lang="en-US" sz="3600" dirty="0"/>
          </a:p>
          <a:p>
            <a:pPr marL="256540" indent="-25654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68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245D-0D26-FD4E-8FA4-AE98AF71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Georgia"/>
                <a:ea typeface="Open Sans"/>
                <a:cs typeface="Open Sans"/>
              </a:rPr>
              <a:t>Intervention and Instructional Programming Resources </a:t>
            </a:r>
            <a:endParaRPr lang="en-US" sz="36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6793A7-FAD6-DE26-67C0-742DB09E3E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Compensatory Special Education Services</a:t>
            </a:r>
            <a:endParaRPr lang="en-US" sz="3600" dirty="0"/>
          </a:p>
          <a:p>
            <a:r>
              <a:rPr lang="en-US" sz="3600" dirty="0">
                <a:hlinkClick r:id="rId3"/>
              </a:rPr>
              <a:t>Special Education Staffing Shortages Guidance</a:t>
            </a:r>
            <a:endParaRPr lang="en-US" sz="3600" dirty="0"/>
          </a:p>
          <a:p>
            <a:r>
              <a:rPr lang="en-US" sz="3600" dirty="0">
                <a:hlinkClick r:id="rId4"/>
              </a:rPr>
              <a:t>Shortened School Days and Informal Removals for Students with Disabilities</a:t>
            </a:r>
            <a:endParaRPr lang="en-US" sz="3600" dirty="0"/>
          </a:p>
          <a:p>
            <a:r>
              <a:rPr lang="en-US" sz="3600" dirty="0">
                <a:hlinkClick r:id="rId5"/>
              </a:rPr>
              <a:t>Individualized Education Program Service Delivery Development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6711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245D-0D26-FD4E-8FA4-AE98AF71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Georgia"/>
                <a:ea typeface="Open Sans"/>
                <a:cs typeface="Open Sans"/>
              </a:rPr>
              <a:t>Intervention and Instructional Programming Resources </a:t>
            </a:r>
            <a:endParaRPr lang="en-US" sz="36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6793A7-FAD6-DE26-67C0-742DB09E3E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FAQ - Amendment or Modifications of IEP in Writing</a:t>
            </a:r>
            <a:endParaRPr lang="en-US" sz="3600" dirty="0"/>
          </a:p>
          <a:p>
            <a:r>
              <a:rPr lang="en-US" sz="3600" dirty="0">
                <a:hlinkClick r:id="rId3"/>
              </a:rPr>
              <a:t>Diploma Decision Guide</a:t>
            </a:r>
            <a:endParaRPr lang="en-US" sz="3600" dirty="0"/>
          </a:p>
          <a:p>
            <a:r>
              <a:rPr lang="en-US" sz="3600" dirty="0">
                <a:hlinkClick r:id="rId4"/>
              </a:rPr>
              <a:t>Prior Written Notice One-Pager</a:t>
            </a:r>
            <a:endParaRPr lang="en-US" sz="3600" dirty="0"/>
          </a:p>
          <a:p>
            <a:r>
              <a:rPr lang="en-US" sz="3600" dirty="0">
                <a:hlinkClick r:id="rId5"/>
              </a:rPr>
              <a:t>Timelines in Special Education</a:t>
            </a:r>
            <a:endParaRPr lang="en-US" sz="3600" dirty="0"/>
          </a:p>
          <a:p>
            <a:r>
              <a:rPr lang="en-US" sz="3600" dirty="0">
                <a:hlinkClick r:id="rId6"/>
              </a:rPr>
              <a:t>IEP Service Delivery Development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967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245D-0D26-FD4E-8FA4-AE98AF71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Georgia"/>
                <a:ea typeface="Open Sans"/>
                <a:cs typeface="Open Sans"/>
              </a:rPr>
              <a:t>Intervention and Instructional Programming Resources 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F70B4-0F30-3649-9CB6-A149773E343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2"/>
              </a:rPr>
              <a:t>Minimum URS Matrix Administrative Guidelines K - 3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3"/>
              </a:rPr>
              <a:t>K – 3 Minimum URS Matrix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4"/>
              </a:rPr>
              <a:t>Minimum URS Matrix Administrative Guidelines 4 – 8</a:t>
            </a:r>
            <a:endParaRPr lang="en-US" sz="3600" dirty="0"/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5"/>
              </a:rPr>
              <a:t>4 – 8 Minimum URS Matrix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6"/>
              </a:rPr>
              <a:t>URS Decision-Making Crosswalks</a:t>
            </a:r>
            <a:r>
              <a:rPr lang="en-US" sz="3600" dirty="0">
                <a:latin typeface="Open Sans"/>
                <a:ea typeface="Open Sans"/>
                <a:cs typeface="Open Sans"/>
              </a:rPr>
              <a:t> (under "Say Dyslexia Resources")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852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245D-0D26-FD4E-8FA4-AE98AF71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455" y="0"/>
            <a:ext cx="9610246" cy="120831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eorgia"/>
                <a:ea typeface="Open Sans"/>
                <a:cs typeface="Open Sans"/>
              </a:rPr>
              <a:t>Intervention and Instructional Programming Resources 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F70B4-0F30-3649-9CB6-A149773E343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102455" y="1208314"/>
            <a:ext cx="9610246" cy="43354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English as a Second Language (ESL) Rule, </a:t>
            </a:r>
            <a:r>
              <a:rPr lang="en-US" sz="3600" dirty="0">
                <a:latin typeface="Open Sans"/>
                <a:ea typeface="Open Sans"/>
                <a:cs typeface="Open Sans"/>
                <a:hlinkClick r:id="rId2"/>
              </a:rPr>
              <a:t>Chapter 0520-01-19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3"/>
              </a:rPr>
              <a:t>Individual Learning Plan (ILP) Instructional Decision-Making Guide 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4"/>
              </a:rPr>
              <a:t>Dyslexia Resource Guide</a:t>
            </a:r>
            <a:r>
              <a:rPr lang="en-US" sz="3600" dirty="0">
                <a:latin typeface="Open Sans"/>
                <a:ea typeface="Open Sans"/>
                <a:cs typeface="Open Sans"/>
              </a:rPr>
              <a:t> (update coming soon)</a:t>
            </a:r>
            <a:endParaRPr lang="en-US" sz="3600" dirty="0"/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5"/>
              </a:rPr>
              <a:t>RTI</a:t>
            </a:r>
            <a:r>
              <a:rPr lang="en-US" sz="3600" baseline="30000" dirty="0">
                <a:latin typeface="Open Sans"/>
                <a:ea typeface="Open Sans"/>
                <a:cs typeface="Open Sans"/>
                <a:hlinkClick r:id="rId5"/>
              </a:rPr>
              <a:t>2</a:t>
            </a:r>
            <a:r>
              <a:rPr lang="en-US" sz="3600" dirty="0">
                <a:latin typeface="Open Sans"/>
                <a:ea typeface="Open Sans"/>
                <a:cs typeface="Open Sans"/>
                <a:hlinkClick r:id="rId5"/>
              </a:rPr>
              <a:t> Manual</a:t>
            </a:r>
            <a:endParaRPr lang="en-US" sz="3600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  <a:hlinkClick r:id="rId6"/>
              </a:rPr>
              <a:t>RTI</a:t>
            </a:r>
            <a:r>
              <a:rPr lang="en-US" sz="3600" baseline="30000" dirty="0">
                <a:latin typeface="Open Sans"/>
                <a:ea typeface="Open Sans"/>
                <a:cs typeface="Open Sans"/>
                <a:hlinkClick r:id="rId6"/>
              </a:rPr>
              <a:t>2</a:t>
            </a:r>
            <a:r>
              <a:rPr lang="en-US" sz="3600" dirty="0">
                <a:latin typeface="Open Sans"/>
                <a:ea typeface="Open Sans"/>
                <a:cs typeface="Open Sans"/>
                <a:hlinkClick r:id="rId6"/>
              </a:rPr>
              <a:t> LEA Guidance for Parent Requests for Non-Participation</a:t>
            </a:r>
            <a:r>
              <a:rPr lang="en-US" sz="3600" dirty="0">
                <a:latin typeface="Open Sans"/>
                <a:ea typeface="Open Sans"/>
                <a:cs typeface="Open Sans"/>
              </a:rPr>
              <a:t> 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646289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TDOE BFA 2021">
      <a:dk1>
        <a:srgbClr val="3C3E40"/>
      </a:dk1>
      <a:lt1>
        <a:srgbClr val="FFFFFF"/>
      </a:lt1>
      <a:dk2>
        <a:srgbClr val="6E7073"/>
      </a:dk2>
      <a:lt2>
        <a:srgbClr val="EEEEEE"/>
      </a:lt2>
      <a:accent1>
        <a:srgbClr val="EE3424"/>
      </a:accent1>
      <a:accent2>
        <a:srgbClr val="0E2B5A"/>
      </a:accent2>
      <a:accent3>
        <a:srgbClr val="E87722"/>
      </a:accent3>
      <a:accent4>
        <a:srgbClr val="2DCCD3"/>
      </a:accent4>
      <a:accent5>
        <a:srgbClr val="D2D755"/>
      </a:accent5>
      <a:accent6>
        <a:srgbClr val="5D7975"/>
      </a:accent6>
      <a:hlink>
        <a:srgbClr val="0563C1"/>
      </a:hlink>
      <a:folHlink>
        <a:srgbClr val="954F72"/>
      </a:folHlink>
    </a:clrScheme>
    <a:fontScheme name="TDOE Fonts">
      <a:majorFont>
        <a:latin typeface="PermianSlabSerifTypefac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estforAll-WIDESCREEN-2023" id="{6141625C-A022-E44D-9AF2-78D359C837DA}" vid="{8246D1CD-41C0-0044-9776-42DD32D74C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851f2c7-eccf-41dd-8b49-7404b349b09c">
      <UserInfo>
        <DisplayName/>
        <AccountId xsi:nil="true"/>
        <AccountType/>
      </UserInfo>
    </SharedWithUsers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7" ma:contentTypeDescription="Create a new document." ma:contentTypeScope="" ma:versionID="41afa41c52ae7a5d5a11bc834a805072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8bad479c19b71f0b1377ac38f12d546a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6F60C1-803E-4BBB-9567-67897965F98D}">
  <ds:schemaRefs>
    <ds:schemaRef ds:uri="407edfbb-f553-4497-9898-07573932387a"/>
    <ds:schemaRef ds:uri="7abb0968-01eb-4496-bf11-c419c2a15cc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D293CE-3D66-4790-91D5-0D231DAE499D}"/>
</file>

<file path=customXml/itemProps3.xml><?xml version="1.0" encoding="utf-8"?>
<ds:datastoreItem xmlns:ds="http://schemas.openxmlformats.org/officeDocument/2006/customXml" ds:itemID="{5D848918-0EBC-4BAE-A79C-C7698340A6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BestforAll-WIDESCREEN-2023 (2)</Template>
  <TotalTime>0</TotalTime>
  <Words>372</Words>
  <Application>Microsoft Office PowerPoint</Application>
  <PresentationFormat>Custom</PresentationFormat>
  <Paragraphs>55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Courier New</vt:lpstr>
      <vt:lpstr>Georgia</vt:lpstr>
      <vt:lpstr>Lato Light</vt:lpstr>
      <vt:lpstr>Open Sans</vt:lpstr>
      <vt:lpstr>PermianSlabSerifTypeface</vt:lpstr>
      <vt:lpstr>Segoe UI</vt:lpstr>
      <vt:lpstr>Wingdings</vt:lpstr>
      <vt:lpstr>Theme1</vt:lpstr>
      <vt:lpstr>MTSU Special Education Collaborative</vt:lpstr>
      <vt:lpstr>PowerPoint Presentation</vt:lpstr>
      <vt:lpstr>Agenda </vt:lpstr>
      <vt:lpstr>Questions from the Field </vt:lpstr>
      <vt:lpstr>Special Education Programming Resources </vt:lpstr>
      <vt:lpstr>Intervention and Instructional Programming Resources </vt:lpstr>
      <vt:lpstr>Intervention and Instructional Programming Resources </vt:lpstr>
      <vt:lpstr>Intervention and Instructional Programming Resources </vt:lpstr>
      <vt:lpstr>Intervention and Instructional Programming Resources </vt:lpstr>
      <vt:lpstr>PowerPoint Presentation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Susan Usery</dc:creator>
  <cp:keywords/>
  <dc:description/>
  <cp:lastModifiedBy>Susan Usery</cp:lastModifiedBy>
  <cp:revision>1</cp:revision>
  <cp:lastPrinted>2019-11-04T17:49:10Z</cp:lastPrinted>
  <dcterms:created xsi:type="dcterms:W3CDTF">2023-11-27T13:58:23Z</dcterms:created>
  <dcterms:modified xsi:type="dcterms:W3CDTF">2023-12-13T00:41:32Z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0x010100B73864EB51B0574D931DB356FC434889</vt:lpwstr>
  </property>
  <property fmtid="{D5CDD505-2E9C-101B-9397-08002B2CF9AE}" pid="3" name="MediaServiceImageTags">
    <vt:lpwstr/>
  </property>
  <property fmtid="{D5CDD505-2E9C-101B-9397-08002B2CF9AE}" pid="4" name="Order">
    <vt:lpwstr>8300.00000000000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