
<file path=[Content_Types].xml><?xml version="1.0" encoding="utf-8"?>
<Types xmlns="http://schemas.openxmlformats.org/package/2006/content-types">
  <Default Extension="png" ContentType="image/png"/>
  <Default Extension="svg" ContentType="image/svg+xml"/>
  <Default Extension="jfif" ContentType="image/jpe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5" r:id="rId4"/>
    <p:sldMasterId id="2147483660" r:id="rId5"/>
  </p:sldMasterIdLst>
  <p:notesMasterIdLst>
    <p:notesMasterId r:id="rId47"/>
  </p:notesMasterIdLst>
  <p:handoutMasterIdLst>
    <p:handoutMasterId r:id="rId48"/>
  </p:handoutMasterIdLst>
  <p:sldIdLst>
    <p:sldId id="1698" r:id="rId6"/>
    <p:sldId id="1731" r:id="rId7"/>
    <p:sldId id="265" r:id="rId8"/>
    <p:sldId id="1732" r:id="rId9"/>
    <p:sldId id="1733" r:id="rId10"/>
    <p:sldId id="1734" r:id="rId11"/>
    <p:sldId id="1735" r:id="rId12"/>
    <p:sldId id="1736" r:id="rId13"/>
    <p:sldId id="1738" r:id="rId14"/>
    <p:sldId id="1739" r:id="rId15"/>
    <p:sldId id="1780" r:id="rId16"/>
    <p:sldId id="1745" r:id="rId17"/>
    <p:sldId id="1747" r:id="rId18"/>
    <p:sldId id="1748" r:id="rId19"/>
    <p:sldId id="1749" r:id="rId20"/>
    <p:sldId id="1750" r:id="rId21"/>
    <p:sldId id="1746" r:id="rId22"/>
    <p:sldId id="1781" r:id="rId23"/>
    <p:sldId id="1743" r:id="rId24"/>
    <p:sldId id="1753" r:id="rId25"/>
    <p:sldId id="1754" r:id="rId26"/>
    <p:sldId id="1782" r:id="rId27"/>
    <p:sldId id="1758" r:id="rId28"/>
    <p:sldId id="1759" r:id="rId29"/>
    <p:sldId id="1783" r:id="rId30"/>
    <p:sldId id="1761" r:id="rId31"/>
    <p:sldId id="1762" r:id="rId32"/>
    <p:sldId id="1784" r:id="rId33"/>
    <p:sldId id="1766" r:id="rId34"/>
    <p:sldId id="1769" r:id="rId35"/>
    <p:sldId id="1770" r:id="rId36"/>
    <p:sldId id="1785" r:id="rId37"/>
    <p:sldId id="1786" r:id="rId38"/>
    <p:sldId id="1771" r:id="rId39"/>
    <p:sldId id="1740" r:id="rId40"/>
    <p:sldId id="1787" r:id="rId41"/>
    <p:sldId id="1742" r:id="rId42"/>
    <p:sldId id="1741" r:id="rId43"/>
    <p:sldId id="1777" r:id="rId44"/>
    <p:sldId id="1778" r:id="rId45"/>
    <p:sldId id="1779" r:id="rId46"/>
  </p:sldIdLst>
  <p:sldSz cx="12188825" cy="6858000"/>
  <p:notesSz cx="7102475" cy="9388475"/>
  <p:defaultTex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3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D32FE12-B33B-427E-E987-FE1D3250A8CC}" name="Amanda  Duvall" initials="AD" userId="S::amanda.duvall@tnedu.gov::41699b31-3f29-4396-a833-0453722523d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lizabeth Fiveash" initials="EF" lastIdx="3" clrIdx="0">
    <p:extLst>
      <p:ext uri="{19B8F6BF-5375-455C-9EA6-DF929625EA0E}">
        <p15:presenceInfo xmlns:p15="http://schemas.microsoft.com/office/powerpoint/2012/main" userId="S-1-5-21-2149558826-3324038498-27948981-252498" providerId="AD"/>
      </p:ext>
    </p:extLst>
  </p:cmAuthor>
  <p:cmAuthor id="2" name="Victoria  Robinson" initials="VR" lastIdx="1" clrIdx="1">
    <p:extLst>
      <p:ext uri="{19B8F6BF-5375-455C-9EA6-DF929625EA0E}">
        <p15:presenceInfo xmlns:p15="http://schemas.microsoft.com/office/powerpoint/2012/main" userId="S::victoria.robinson16@tnedu.gov::179a221d-4a85-4670-bf20-e277157108e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365D"/>
    <a:srgbClr val="5D7975"/>
    <a:srgbClr val="D2D755"/>
    <a:srgbClr val="2DCCD3"/>
    <a:srgbClr val="EE3424"/>
    <a:srgbClr val="174A7C"/>
    <a:srgbClr val="0E2B5A"/>
    <a:srgbClr val="1D2E56"/>
    <a:srgbClr val="445469"/>
    <a:srgbClr val="FBB6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AEEC4A-D485-8B4E-94A3-71E7547653F9}" v="14" dt="2022-03-04T21:03:16.0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94"/>
  </p:normalViewPr>
  <p:slideViewPr>
    <p:cSldViewPr snapToGrid="0" snapToObjects="1">
      <p:cViewPr varScale="1">
        <p:scale>
          <a:sx n="108" d="100"/>
          <a:sy n="108" d="100"/>
        </p:scale>
        <p:origin x="654" y="114"/>
      </p:cViewPr>
      <p:guideLst>
        <p:guide orient="horz" pos="2184"/>
        <p:guide pos="3839"/>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rgbClr val="505050"/>
                </a:solidFill>
                <a:latin typeface="Open Sans" panose="020B0606030504020204" pitchFamily="34" charset="0"/>
                <a:ea typeface="Open Sans" panose="020B0606030504020204" pitchFamily="34" charset="0"/>
                <a:cs typeface="Open Sans" panose="020B0606030504020204" pitchFamily="34" charset="0"/>
              </a:defRPr>
            </a:pPr>
            <a:r>
              <a:rPr lang="en-US" sz="1800" b="1" i="0">
                <a:solidFill>
                  <a:srgbClr val="505050"/>
                </a:solidFill>
                <a:latin typeface="Open Sans" panose="020B0606030504020204" pitchFamily="34" charset="0"/>
                <a:ea typeface="Open Sans" panose="020B0606030504020204" pitchFamily="34" charset="0"/>
                <a:cs typeface="Open Sans" panose="020B0606030504020204" pitchFamily="34" charset="0"/>
              </a:rPr>
              <a:t>Chart title</a:t>
            </a:r>
          </a:p>
        </c:rich>
      </c:tx>
      <c:layout>
        <c:manualLayout>
          <c:xMode val="edge"/>
          <c:yMode val="edge"/>
          <c:x val="2.9712758851035404E-2"/>
          <c:y val="1.5856510647896609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rgbClr val="505050"/>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barChart>
        <c:barDir val="bar"/>
        <c:grouping val="clustered"/>
        <c:varyColors val="0"/>
        <c:ser>
          <c:idx val="0"/>
          <c:order val="0"/>
          <c:spPr>
            <a:solidFill>
              <a:schemeClr val="tx2"/>
            </a:solidFill>
            <a:ln>
              <a:noFill/>
            </a:ln>
            <a:effectLst/>
          </c:spPr>
          <c:invertIfNegative val="0"/>
          <c:val>
            <c:numRef>
              <c:f>Sheet1!$B$2:$B$5</c:f>
              <c:numCache>
                <c:formatCode>General</c:formatCode>
                <c:ptCount val="4"/>
                <c:pt idx="0">
                  <c:v>4.3</c:v>
                </c:pt>
                <c:pt idx="1">
                  <c:v>2.5</c:v>
                </c:pt>
                <c:pt idx="2">
                  <c:v>3.5</c:v>
                </c:pt>
                <c:pt idx="3">
                  <c:v>4.5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Series 1</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 xmlns:c16="http://schemas.microsoft.com/office/drawing/2014/chart" uri="{C3380CC4-5D6E-409C-BE32-E72D297353CC}">
              <c16:uniqueId val="{00000000-1DFC-4E4E-A5C2-353F63DEC6F3}"/>
            </c:ext>
          </c:extLst>
        </c:ser>
        <c:ser>
          <c:idx val="1"/>
          <c:order val="1"/>
          <c:spPr>
            <a:solidFill>
              <a:schemeClr val="accent2"/>
            </a:solidFill>
            <a:ln>
              <a:noFill/>
            </a:ln>
            <a:effectLst/>
          </c:spPr>
          <c:invertIfNegative val="0"/>
          <c:val>
            <c:numRef>
              <c:f>Sheet1!$C$2:$C$5</c:f>
              <c:numCache>
                <c:formatCode>General</c:formatCode>
                <c:ptCount val="4"/>
                <c:pt idx="0">
                  <c:v>2.4</c:v>
                </c:pt>
                <c:pt idx="1">
                  <c:v>4.4000000000000004</c:v>
                </c:pt>
                <c:pt idx="2">
                  <c:v>1.8</c:v>
                </c:pt>
                <c:pt idx="3">
                  <c:v>2.8</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Series 2</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 xmlns:c16="http://schemas.microsoft.com/office/drawing/2014/chart" uri="{C3380CC4-5D6E-409C-BE32-E72D297353CC}">
              <c16:uniqueId val="{00000001-1DFC-4E4E-A5C2-353F63DEC6F3}"/>
            </c:ext>
          </c:extLst>
        </c:ser>
        <c:ser>
          <c:idx val="2"/>
          <c:order val="2"/>
          <c:spPr>
            <a:solidFill>
              <a:schemeClr val="accent1"/>
            </a:solidFill>
            <a:ln>
              <a:noFill/>
            </a:ln>
            <a:effectLst/>
          </c:spPr>
          <c:invertIfNegative val="0"/>
          <c:val>
            <c:numRef>
              <c:f>Sheet1!$D$2:$D$5</c:f>
              <c:numCache>
                <c:formatCode>General</c:formatCode>
                <c:ptCount val="4"/>
                <c:pt idx="0">
                  <c:v>2</c:v>
                </c:pt>
                <c:pt idx="1">
                  <c:v>2</c:v>
                </c:pt>
                <c:pt idx="2">
                  <c:v>3</c:v>
                </c:pt>
                <c:pt idx="3">
                  <c:v>5</c:v>
                </c:pt>
              </c:numCache>
            </c:numRef>
          </c:val>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Series 3</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 xmlns:c16="http://schemas.microsoft.com/office/drawing/2014/chart" uri="{C3380CC4-5D6E-409C-BE32-E72D297353CC}">
              <c16:uniqueId val="{00000002-1DFC-4E4E-A5C2-353F63DEC6F3}"/>
            </c:ext>
          </c:extLst>
        </c:ser>
        <c:dLbls>
          <c:showLegendKey val="0"/>
          <c:showVal val="0"/>
          <c:showCatName val="0"/>
          <c:showSerName val="0"/>
          <c:showPercent val="0"/>
          <c:showBubbleSize val="0"/>
        </c:dLbls>
        <c:gapWidth val="182"/>
        <c:axId val="500531903"/>
        <c:axId val="822117807"/>
      </c:barChart>
      <c:catAx>
        <c:axId val="5005319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505050"/>
                </a:solidFill>
                <a:latin typeface="+mn-lt"/>
                <a:ea typeface="+mn-ea"/>
                <a:cs typeface="+mn-cs"/>
              </a:defRPr>
            </a:pPr>
            <a:endParaRPr lang="en-US"/>
          </a:p>
        </c:txPr>
        <c:crossAx val="822117807"/>
        <c:crosses val="autoZero"/>
        <c:auto val="1"/>
        <c:lblAlgn val="ctr"/>
        <c:lblOffset val="100"/>
        <c:noMultiLvlLbl val="0"/>
      </c:catAx>
      <c:valAx>
        <c:axId val="822117807"/>
        <c:scaling>
          <c:orientation val="minMax"/>
        </c:scaling>
        <c:delete val="0"/>
        <c:axPos val="b"/>
        <c:majorGridlines>
          <c:spPr>
            <a:ln w="9525" cap="flat" cmpd="sng" algn="ctr">
              <a:solidFill>
                <a:srgbClr val="737373"/>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505050"/>
                </a:solidFill>
                <a:latin typeface="+mn-lt"/>
                <a:ea typeface="+mn-ea"/>
                <a:cs typeface="+mn-cs"/>
              </a:defRPr>
            </a:pPr>
            <a:endParaRPr lang="en-US"/>
          </a:p>
        </c:txPr>
        <c:crossAx val="500531903"/>
        <c:crosses val="autoZero"/>
        <c:crossBetween val="between"/>
      </c:valAx>
      <c:spPr>
        <a:noFill/>
        <a:ln>
          <a:noFill/>
        </a:ln>
        <a:effectLst/>
      </c:spPr>
    </c:plotArea>
    <c:legend>
      <c:legendPos val="b"/>
      <c:layout>
        <c:manualLayout>
          <c:xMode val="edge"/>
          <c:yMode val="edge"/>
          <c:x val="0.66128036918065425"/>
          <c:y val="3.0755596026882819E-2"/>
          <c:w val="0.31853437693224146"/>
          <c:h val="5.7495041719062168E-2"/>
        </c:manualLayout>
      </c:layout>
      <c:overlay val="0"/>
      <c:spPr>
        <a:noFill/>
        <a:ln>
          <a:noFill/>
        </a:ln>
        <a:effectLst/>
      </c:spPr>
      <c:txPr>
        <a:bodyPr rot="0" spcFirstLastPara="1" vertOverflow="ellipsis" vert="horz" wrap="square" anchor="ctr" anchorCtr="1"/>
        <a:lstStyle/>
        <a:p>
          <a:pPr>
            <a:defRPr sz="1000" b="0" i="0" u="none" strike="noStrike" kern="1200" baseline="0">
              <a:solidFill>
                <a:srgbClr val="50505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sz="1800" b="1" i="0">
                <a:latin typeface="Open Sans" panose="020B0606030504020204" pitchFamily="34" charset="0"/>
                <a:ea typeface="Open Sans" panose="020B0606030504020204" pitchFamily="34" charset="0"/>
                <a:cs typeface="Open Sans" panose="020B0606030504020204" pitchFamily="34" charset="0"/>
              </a:rPr>
              <a:t>Chart title</a:t>
            </a:r>
          </a:p>
        </c:rich>
      </c:tx>
      <c:layout>
        <c:manualLayout>
          <c:xMode val="edge"/>
          <c:yMode val="edge"/>
          <c:x val="0.24619476189234191"/>
          <c:y val="0.16248762498502387"/>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doughnutChart>
        <c:varyColors val="1"/>
        <c:ser>
          <c:idx val="0"/>
          <c:order val="0"/>
          <c:spPr>
            <a:ln>
              <a:noFill/>
            </a:ln>
          </c:spPr>
          <c:dPt>
            <c:idx val="0"/>
            <c:bubble3D val="0"/>
            <c:spPr>
              <a:solidFill>
                <a:schemeClr val="accent3"/>
              </a:solidFill>
              <a:ln w="19050">
                <a:noFill/>
              </a:ln>
              <a:effectLst/>
            </c:spPr>
            <c:extLst>
              <c:ext xmlns:c16="http://schemas.microsoft.com/office/drawing/2014/chart" uri="{C3380CC4-5D6E-409C-BE32-E72D297353CC}">
                <c16:uniqueId val="{00000001-33F9-C94D-AFCE-6A3080D4327A}"/>
              </c:ext>
            </c:extLst>
          </c:dPt>
          <c:dPt>
            <c:idx val="1"/>
            <c:bubble3D val="0"/>
            <c:spPr>
              <a:solidFill>
                <a:schemeClr val="accent4"/>
              </a:solidFill>
              <a:ln w="19050">
                <a:noFill/>
              </a:ln>
              <a:effectLst/>
            </c:spPr>
            <c:extLst>
              <c:ext xmlns:c16="http://schemas.microsoft.com/office/drawing/2014/chart" uri="{C3380CC4-5D6E-409C-BE32-E72D297353CC}">
                <c16:uniqueId val="{00000003-33F9-C94D-AFCE-6A3080D4327A}"/>
              </c:ext>
            </c:extLst>
          </c:dPt>
          <c:dPt>
            <c:idx val="2"/>
            <c:bubble3D val="0"/>
            <c:spPr>
              <a:solidFill>
                <a:schemeClr val="accent5"/>
              </a:solidFill>
              <a:ln w="19050">
                <a:noFill/>
              </a:ln>
              <a:effectLst/>
            </c:spPr>
            <c:extLst>
              <c:ext xmlns:c16="http://schemas.microsoft.com/office/drawing/2014/chart" uri="{C3380CC4-5D6E-409C-BE32-E72D297353CC}">
                <c16:uniqueId val="{00000005-33F9-C94D-AFCE-6A3080D4327A}"/>
              </c:ext>
            </c:extLst>
          </c:dPt>
          <c:dPt>
            <c:idx val="3"/>
            <c:bubble3D val="0"/>
            <c:spPr>
              <a:solidFill>
                <a:schemeClr val="accent6"/>
              </a:solidFill>
              <a:ln w="19050">
                <a:noFill/>
              </a:ln>
              <a:effectLst/>
            </c:spPr>
            <c:extLst>
              <c:ext xmlns:c16="http://schemas.microsoft.com/office/drawing/2014/chart" uri="{C3380CC4-5D6E-409C-BE32-E72D297353CC}">
                <c16:uniqueId val="{00000007-33F9-C94D-AFCE-6A3080D4327A}"/>
              </c:ext>
            </c:extLst>
          </c:dPt>
          <c:val>
            <c:numRef>
              <c:f>Sheet1!$B$2:$B$5</c:f>
              <c:numCache>
                <c:formatCode>General</c:formatCode>
                <c:ptCount val="4"/>
                <c:pt idx="0">
                  <c:v>8.1999999999999993</c:v>
                </c:pt>
                <c:pt idx="1">
                  <c:v>3.2</c:v>
                </c:pt>
                <c:pt idx="2">
                  <c:v>1.4</c:v>
                </c:pt>
                <c:pt idx="3">
                  <c:v>1.2</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1st Qtr</c:v>
                      </c:pt>
                      <c:pt idx="1">
                        <c:v>2nd Qtr</c:v>
                      </c:pt>
                      <c:pt idx="2">
                        <c:v>3rd Qtr</c:v>
                      </c:pt>
                      <c:pt idx="3">
                        <c:v>4th Qtr</c:v>
                      </c:pt>
                    </c:strCache>
                  </c:strRef>
                </c15:cat>
              </c15:filteredCategoryTitle>
            </c:ext>
            <c:ext xmlns:c16="http://schemas.microsoft.com/office/drawing/2014/chart" uri="{C3380CC4-5D6E-409C-BE32-E72D297353CC}">
              <c16:uniqueId val="{00000008-33F9-C94D-AFCE-6A3080D4327A}"/>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5.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svg"/><Relationship Id="rId1" Type="http://schemas.openxmlformats.org/officeDocument/2006/relationships/image" Target="../media/image176.png"/><Relationship Id="rId6" Type="http://schemas.openxmlformats.org/officeDocument/2006/relationships/image" Target="../media/image181.svg"/><Relationship Id="rId5" Type="http://schemas.openxmlformats.org/officeDocument/2006/relationships/image" Target="../media/image180.png"/><Relationship Id="rId4" Type="http://schemas.openxmlformats.org/officeDocument/2006/relationships/image" Target="../media/image179.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svg"/><Relationship Id="rId1" Type="http://schemas.openxmlformats.org/officeDocument/2006/relationships/image" Target="../media/image176.png"/><Relationship Id="rId6" Type="http://schemas.openxmlformats.org/officeDocument/2006/relationships/image" Target="../media/image181.svg"/><Relationship Id="rId5" Type="http://schemas.openxmlformats.org/officeDocument/2006/relationships/image" Target="../media/image180.png"/><Relationship Id="rId4" Type="http://schemas.openxmlformats.org/officeDocument/2006/relationships/image" Target="../media/image179.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733901-4283-4A95-8B2E-9074B422D654}" type="doc">
      <dgm:prSet loTypeId="urn:microsoft.com/office/officeart/2005/8/layout/radial4" loCatId="relationship" qsTypeId="urn:microsoft.com/office/officeart/2005/8/quickstyle/simple1" qsCatId="simple" csTypeId="urn:microsoft.com/office/officeart/2005/8/colors/accent3_2" csCatId="accent3" phldr="1"/>
      <dgm:spPr/>
      <dgm:t>
        <a:bodyPr/>
        <a:lstStyle/>
        <a:p>
          <a:endParaRPr lang="en-US"/>
        </a:p>
      </dgm:t>
    </dgm:pt>
    <dgm:pt modelId="{C66B30BA-533F-4884-ADDE-61852F849CB1}">
      <dgm:prSet phldrT="[Text]"/>
      <dgm:spPr/>
      <dgm:t>
        <a:bodyPr/>
        <a:lstStyle/>
        <a:p>
          <a:r>
            <a:rPr lang="en-US" b="0" i="0" dirty="0"/>
            <a:t>Student with a disability</a:t>
          </a:r>
          <a:endParaRPr lang="en-US" dirty="0"/>
        </a:p>
      </dgm:t>
    </dgm:pt>
    <dgm:pt modelId="{4F98A1B2-4B47-4470-A57F-9AB2C948FE15}" type="parTrans" cxnId="{53A92828-8018-4340-B968-6A859B6654E0}">
      <dgm:prSet/>
      <dgm:spPr/>
      <dgm:t>
        <a:bodyPr/>
        <a:lstStyle/>
        <a:p>
          <a:endParaRPr lang="en-US"/>
        </a:p>
      </dgm:t>
    </dgm:pt>
    <dgm:pt modelId="{15CC2135-0A22-4D32-BAEE-77EC10CA2DAF}" type="sibTrans" cxnId="{53A92828-8018-4340-B968-6A859B6654E0}">
      <dgm:prSet/>
      <dgm:spPr/>
      <dgm:t>
        <a:bodyPr/>
        <a:lstStyle/>
        <a:p>
          <a:endParaRPr lang="en-US"/>
        </a:p>
      </dgm:t>
    </dgm:pt>
    <dgm:pt modelId="{E776F481-CBF3-43E1-BF1F-F7FFF4360EDB}">
      <dgm:prSet phldrT="[Text]"/>
      <dgm:spPr/>
      <dgm:t>
        <a:bodyPr/>
        <a:lstStyle/>
        <a:p>
          <a:r>
            <a:rPr lang="en-US" dirty="0"/>
            <a:t>Regarded as having such an impairment</a:t>
          </a:r>
        </a:p>
      </dgm:t>
    </dgm:pt>
    <dgm:pt modelId="{E3D246A0-E926-43D1-9997-F6633FC06E84}" type="parTrans" cxnId="{6EB2A9B5-3FD4-47BC-BBF6-F21B4F54793F}">
      <dgm:prSet/>
      <dgm:spPr/>
      <dgm:t>
        <a:bodyPr/>
        <a:lstStyle/>
        <a:p>
          <a:endParaRPr lang="en-US"/>
        </a:p>
      </dgm:t>
    </dgm:pt>
    <dgm:pt modelId="{1974ECD5-335D-4FA8-A9CD-83F567600B77}" type="sibTrans" cxnId="{6EB2A9B5-3FD4-47BC-BBF6-F21B4F54793F}">
      <dgm:prSet/>
      <dgm:spPr/>
      <dgm:t>
        <a:bodyPr/>
        <a:lstStyle/>
        <a:p>
          <a:endParaRPr lang="en-US"/>
        </a:p>
      </dgm:t>
    </dgm:pt>
    <dgm:pt modelId="{AF981ED8-49C8-48EE-BCDB-6B9F5E5682D0}">
      <dgm:prSet/>
      <dgm:spPr/>
      <dgm:t>
        <a:bodyPr/>
        <a:lstStyle/>
        <a:p>
          <a:r>
            <a:rPr lang="en-US" dirty="0"/>
            <a:t>Has a physical or mental impairment </a:t>
          </a:r>
        </a:p>
      </dgm:t>
    </dgm:pt>
    <dgm:pt modelId="{330BDDCE-59DC-4AF8-BE59-D8E4B8A8D3D7}" type="parTrans" cxnId="{F70D7C70-6B70-40DB-8562-7773F52AFF71}">
      <dgm:prSet/>
      <dgm:spPr/>
      <dgm:t>
        <a:bodyPr/>
        <a:lstStyle/>
        <a:p>
          <a:endParaRPr lang="en-US"/>
        </a:p>
      </dgm:t>
    </dgm:pt>
    <dgm:pt modelId="{ABCB8D50-4C8B-406C-80DC-F5C70D361FFD}" type="sibTrans" cxnId="{F70D7C70-6B70-40DB-8562-7773F52AFF71}">
      <dgm:prSet/>
      <dgm:spPr/>
      <dgm:t>
        <a:bodyPr/>
        <a:lstStyle/>
        <a:p>
          <a:endParaRPr lang="en-US"/>
        </a:p>
      </dgm:t>
    </dgm:pt>
    <dgm:pt modelId="{4A0FC2D7-EA9A-4642-A456-06B3A6314308}">
      <dgm:prSet/>
      <dgm:spPr/>
      <dgm:t>
        <a:bodyPr/>
        <a:lstStyle/>
        <a:p>
          <a:r>
            <a:rPr lang="en-US" dirty="0"/>
            <a:t>Has a record of such an impairment</a:t>
          </a:r>
        </a:p>
      </dgm:t>
    </dgm:pt>
    <dgm:pt modelId="{7A75C5F0-FBCE-4FEF-B66B-7FDCFB60C739}" type="parTrans" cxnId="{ED79CADC-CD12-41DB-825F-F30BAE426786}">
      <dgm:prSet/>
      <dgm:spPr/>
      <dgm:t>
        <a:bodyPr/>
        <a:lstStyle/>
        <a:p>
          <a:endParaRPr lang="en-US"/>
        </a:p>
      </dgm:t>
    </dgm:pt>
    <dgm:pt modelId="{6D020863-7C27-418C-9701-C7DA111424C6}" type="sibTrans" cxnId="{ED79CADC-CD12-41DB-825F-F30BAE426786}">
      <dgm:prSet/>
      <dgm:spPr/>
      <dgm:t>
        <a:bodyPr/>
        <a:lstStyle/>
        <a:p>
          <a:endParaRPr lang="en-US"/>
        </a:p>
      </dgm:t>
    </dgm:pt>
    <dgm:pt modelId="{3F408417-C656-472D-9909-F3E55915AE9D}" type="pres">
      <dgm:prSet presAssocID="{3F733901-4283-4A95-8B2E-9074B422D654}" presName="cycle" presStyleCnt="0">
        <dgm:presLayoutVars>
          <dgm:chMax val="1"/>
          <dgm:dir/>
          <dgm:animLvl val="ctr"/>
          <dgm:resizeHandles val="exact"/>
        </dgm:presLayoutVars>
      </dgm:prSet>
      <dgm:spPr/>
    </dgm:pt>
    <dgm:pt modelId="{7EC9F924-E87F-4157-91E8-09F6424ED066}" type="pres">
      <dgm:prSet presAssocID="{C66B30BA-533F-4884-ADDE-61852F849CB1}" presName="centerShape" presStyleLbl="node0" presStyleIdx="0" presStyleCnt="1"/>
      <dgm:spPr/>
    </dgm:pt>
    <dgm:pt modelId="{749AF698-BA62-45E8-9B78-DA8D1549F075}" type="pres">
      <dgm:prSet presAssocID="{7A75C5F0-FBCE-4FEF-B66B-7FDCFB60C739}" presName="parTrans" presStyleLbl="bgSibTrans2D1" presStyleIdx="0" presStyleCnt="3"/>
      <dgm:spPr/>
    </dgm:pt>
    <dgm:pt modelId="{AA6FA29F-CC87-415D-8037-8E6519656D58}" type="pres">
      <dgm:prSet presAssocID="{4A0FC2D7-EA9A-4642-A456-06B3A6314308}" presName="node" presStyleLbl="node1" presStyleIdx="0" presStyleCnt="3">
        <dgm:presLayoutVars>
          <dgm:bulletEnabled val="1"/>
        </dgm:presLayoutVars>
      </dgm:prSet>
      <dgm:spPr/>
    </dgm:pt>
    <dgm:pt modelId="{A72DFBEA-15FB-49F7-A3E8-03468E69641E}" type="pres">
      <dgm:prSet presAssocID="{330BDDCE-59DC-4AF8-BE59-D8E4B8A8D3D7}" presName="parTrans" presStyleLbl="bgSibTrans2D1" presStyleIdx="1" presStyleCnt="3"/>
      <dgm:spPr/>
    </dgm:pt>
    <dgm:pt modelId="{5BDF6C0A-8BF0-4C7A-8E32-6EBA114D62CA}" type="pres">
      <dgm:prSet presAssocID="{AF981ED8-49C8-48EE-BCDB-6B9F5E5682D0}" presName="node" presStyleLbl="node1" presStyleIdx="1" presStyleCnt="3">
        <dgm:presLayoutVars>
          <dgm:bulletEnabled val="1"/>
        </dgm:presLayoutVars>
      </dgm:prSet>
      <dgm:spPr/>
    </dgm:pt>
    <dgm:pt modelId="{78B7D175-734D-4925-B1F0-D8BB1B506F7A}" type="pres">
      <dgm:prSet presAssocID="{E3D246A0-E926-43D1-9997-F6633FC06E84}" presName="parTrans" presStyleLbl="bgSibTrans2D1" presStyleIdx="2" presStyleCnt="3"/>
      <dgm:spPr/>
    </dgm:pt>
    <dgm:pt modelId="{F4DE61CD-0438-4D04-AE47-3E735AA1219E}" type="pres">
      <dgm:prSet presAssocID="{E776F481-CBF3-43E1-BF1F-F7FFF4360EDB}" presName="node" presStyleLbl="node1" presStyleIdx="2" presStyleCnt="3">
        <dgm:presLayoutVars>
          <dgm:bulletEnabled val="1"/>
        </dgm:presLayoutVars>
      </dgm:prSet>
      <dgm:spPr/>
    </dgm:pt>
  </dgm:ptLst>
  <dgm:cxnLst>
    <dgm:cxn modelId="{E6C02925-863F-4B85-B92A-25FCEA2C7F70}" type="presOf" srcId="{330BDDCE-59DC-4AF8-BE59-D8E4B8A8D3D7}" destId="{A72DFBEA-15FB-49F7-A3E8-03468E69641E}" srcOrd="0" destOrd="0" presId="urn:microsoft.com/office/officeart/2005/8/layout/radial4"/>
    <dgm:cxn modelId="{53A92828-8018-4340-B968-6A859B6654E0}" srcId="{3F733901-4283-4A95-8B2E-9074B422D654}" destId="{C66B30BA-533F-4884-ADDE-61852F849CB1}" srcOrd="0" destOrd="0" parTransId="{4F98A1B2-4B47-4470-A57F-9AB2C948FE15}" sibTransId="{15CC2135-0A22-4D32-BAEE-77EC10CA2DAF}"/>
    <dgm:cxn modelId="{42A9754C-F19E-4452-98CB-8772EA7FFCE4}" type="presOf" srcId="{C66B30BA-533F-4884-ADDE-61852F849CB1}" destId="{7EC9F924-E87F-4157-91E8-09F6424ED066}" srcOrd="0" destOrd="0" presId="urn:microsoft.com/office/officeart/2005/8/layout/radial4"/>
    <dgm:cxn modelId="{F70D7C70-6B70-40DB-8562-7773F52AFF71}" srcId="{C66B30BA-533F-4884-ADDE-61852F849CB1}" destId="{AF981ED8-49C8-48EE-BCDB-6B9F5E5682D0}" srcOrd="1" destOrd="0" parTransId="{330BDDCE-59DC-4AF8-BE59-D8E4B8A8D3D7}" sibTransId="{ABCB8D50-4C8B-406C-80DC-F5C70D361FFD}"/>
    <dgm:cxn modelId="{74389698-8197-4A28-922F-5432FB7609CD}" type="presOf" srcId="{E3D246A0-E926-43D1-9997-F6633FC06E84}" destId="{78B7D175-734D-4925-B1F0-D8BB1B506F7A}" srcOrd="0" destOrd="0" presId="urn:microsoft.com/office/officeart/2005/8/layout/radial4"/>
    <dgm:cxn modelId="{FDDC0D9C-89EE-4EAF-851B-02211FB607DF}" type="presOf" srcId="{AF981ED8-49C8-48EE-BCDB-6B9F5E5682D0}" destId="{5BDF6C0A-8BF0-4C7A-8E32-6EBA114D62CA}" srcOrd="0" destOrd="0" presId="urn:microsoft.com/office/officeart/2005/8/layout/radial4"/>
    <dgm:cxn modelId="{35EAD0A5-7F8D-4624-95C5-F43746F0802E}" type="presOf" srcId="{3F733901-4283-4A95-8B2E-9074B422D654}" destId="{3F408417-C656-472D-9909-F3E55915AE9D}" srcOrd="0" destOrd="0" presId="urn:microsoft.com/office/officeart/2005/8/layout/radial4"/>
    <dgm:cxn modelId="{6EB2A9B5-3FD4-47BC-BBF6-F21B4F54793F}" srcId="{C66B30BA-533F-4884-ADDE-61852F849CB1}" destId="{E776F481-CBF3-43E1-BF1F-F7FFF4360EDB}" srcOrd="2" destOrd="0" parTransId="{E3D246A0-E926-43D1-9997-F6633FC06E84}" sibTransId="{1974ECD5-335D-4FA8-A9CD-83F567600B77}"/>
    <dgm:cxn modelId="{E2AE88BC-C74E-42F9-9A4A-EC052B7965AD}" type="presOf" srcId="{E776F481-CBF3-43E1-BF1F-F7FFF4360EDB}" destId="{F4DE61CD-0438-4D04-AE47-3E735AA1219E}" srcOrd="0" destOrd="0" presId="urn:microsoft.com/office/officeart/2005/8/layout/radial4"/>
    <dgm:cxn modelId="{ED79CADC-CD12-41DB-825F-F30BAE426786}" srcId="{C66B30BA-533F-4884-ADDE-61852F849CB1}" destId="{4A0FC2D7-EA9A-4642-A456-06B3A6314308}" srcOrd="0" destOrd="0" parTransId="{7A75C5F0-FBCE-4FEF-B66B-7FDCFB60C739}" sibTransId="{6D020863-7C27-418C-9701-C7DA111424C6}"/>
    <dgm:cxn modelId="{D0DDCDEB-7662-4228-9F79-A13C4637B01E}" type="presOf" srcId="{4A0FC2D7-EA9A-4642-A456-06B3A6314308}" destId="{AA6FA29F-CC87-415D-8037-8E6519656D58}" srcOrd="0" destOrd="0" presId="urn:microsoft.com/office/officeart/2005/8/layout/radial4"/>
    <dgm:cxn modelId="{2430FCEF-F113-4278-8605-602C4C2B8E45}" type="presOf" srcId="{7A75C5F0-FBCE-4FEF-B66B-7FDCFB60C739}" destId="{749AF698-BA62-45E8-9B78-DA8D1549F075}" srcOrd="0" destOrd="0" presId="urn:microsoft.com/office/officeart/2005/8/layout/radial4"/>
    <dgm:cxn modelId="{5F1B01D3-3F5A-4836-ABEB-C176D9B3078E}" type="presParOf" srcId="{3F408417-C656-472D-9909-F3E55915AE9D}" destId="{7EC9F924-E87F-4157-91E8-09F6424ED066}" srcOrd="0" destOrd="0" presId="urn:microsoft.com/office/officeart/2005/8/layout/radial4"/>
    <dgm:cxn modelId="{10EB7CEA-C578-49F0-984F-67276300E935}" type="presParOf" srcId="{3F408417-C656-472D-9909-F3E55915AE9D}" destId="{749AF698-BA62-45E8-9B78-DA8D1549F075}" srcOrd="1" destOrd="0" presId="urn:microsoft.com/office/officeart/2005/8/layout/radial4"/>
    <dgm:cxn modelId="{7E8B7E31-507C-4557-92FF-9A9F4D35C5F8}" type="presParOf" srcId="{3F408417-C656-472D-9909-F3E55915AE9D}" destId="{AA6FA29F-CC87-415D-8037-8E6519656D58}" srcOrd="2" destOrd="0" presId="urn:microsoft.com/office/officeart/2005/8/layout/radial4"/>
    <dgm:cxn modelId="{A7C27DBA-2AB6-4ECE-8F18-71710DBE8E21}" type="presParOf" srcId="{3F408417-C656-472D-9909-F3E55915AE9D}" destId="{A72DFBEA-15FB-49F7-A3E8-03468E69641E}" srcOrd="3" destOrd="0" presId="urn:microsoft.com/office/officeart/2005/8/layout/radial4"/>
    <dgm:cxn modelId="{2D85E1EE-B13C-494E-AD7E-F9A3F2FF0378}" type="presParOf" srcId="{3F408417-C656-472D-9909-F3E55915AE9D}" destId="{5BDF6C0A-8BF0-4C7A-8E32-6EBA114D62CA}" srcOrd="4" destOrd="0" presId="urn:microsoft.com/office/officeart/2005/8/layout/radial4"/>
    <dgm:cxn modelId="{CB126552-3C86-453E-A218-C809C6A232C3}" type="presParOf" srcId="{3F408417-C656-472D-9909-F3E55915AE9D}" destId="{78B7D175-734D-4925-B1F0-D8BB1B506F7A}" srcOrd="5" destOrd="0" presId="urn:microsoft.com/office/officeart/2005/8/layout/radial4"/>
    <dgm:cxn modelId="{1B1F7677-3A90-4814-A534-89733BCB04C2}" type="presParOf" srcId="{3F408417-C656-472D-9909-F3E55915AE9D}" destId="{F4DE61CD-0438-4D04-AE47-3E735AA1219E}" srcOrd="6"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5E32C9-AE59-4D6D-955E-584BE69DBFBB}"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434AFD36-96A0-4F30-B14A-8CA2A31F000C}">
      <dgm:prSet phldrT="[Text]"/>
      <dgm:spPr/>
      <dgm:t>
        <a:bodyPr/>
        <a:lstStyle/>
        <a:p>
          <a:r>
            <a:rPr lang="en-US" dirty="0"/>
            <a:t>Child Find (Find and notify)</a:t>
          </a:r>
        </a:p>
      </dgm:t>
    </dgm:pt>
    <dgm:pt modelId="{D7753F67-6B97-428E-A615-2EA053C054BB}" type="parTrans" cxnId="{9C7C28C2-F66C-4B1D-8EFB-891D7C435729}">
      <dgm:prSet/>
      <dgm:spPr/>
      <dgm:t>
        <a:bodyPr/>
        <a:lstStyle/>
        <a:p>
          <a:endParaRPr lang="en-US"/>
        </a:p>
      </dgm:t>
    </dgm:pt>
    <dgm:pt modelId="{D859C349-4C7B-4B39-AA13-3BBABA88AB09}" type="sibTrans" cxnId="{9C7C28C2-F66C-4B1D-8EFB-891D7C435729}">
      <dgm:prSet/>
      <dgm:spPr/>
      <dgm:t>
        <a:bodyPr/>
        <a:lstStyle/>
        <a:p>
          <a:endParaRPr lang="en-US"/>
        </a:p>
      </dgm:t>
    </dgm:pt>
    <dgm:pt modelId="{B55210EE-0016-4C24-94F6-6DB58EBE1A10}">
      <dgm:prSet phldrT="[Text]"/>
      <dgm:spPr/>
      <dgm:t>
        <a:bodyPr/>
        <a:lstStyle/>
        <a:p>
          <a:r>
            <a:rPr lang="en-US" dirty="0"/>
            <a:t>Evaluate</a:t>
          </a:r>
        </a:p>
      </dgm:t>
    </dgm:pt>
    <dgm:pt modelId="{E8318C06-010B-4F74-BFE6-41D3B2963471}" type="parTrans" cxnId="{BB5DC7E0-FA60-44C4-A521-2E4BD936E328}">
      <dgm:prSet/>
      <dgm:spPr/>
      <dgm:t>
        <a:bodyPr/>
        <a:lstStyle/>
        <a:p>
          <a:endParaRPr lang="en-US"/>
        </a:p>
      </dgm:t>
    </dgm:pt>
    <dgm:pt modelId="{C7E8A300-D172-4B3D-A55F-3CEA2FBDC34B}" type="sibTrans" cxnId="{BB5DC7E0-FA60-44C4-A521-2E4BD936E328}">
      <dgm:prSet/>
      <dgm:spPr/>
      <dgm:t>
        <a:bodyPr/>
        <a:lstStyle/>
        <a:p>
          <a:endParaRPr lang="en-US"/>
        </a:p>
      </dgm:t>
    </dgm:pt>
    <dgm:pt modelId="{331C0FB7-258A-4078-A59D-C5060DB56869}">
      <dgm:prSet phldrT="[Text]"/>
      <dgm:spPr/>
      <dgm:t>
        <a:bodyPr/>
        <a:lstStyle/>
        <a:p>
          <a:r>
            <a:rPr lang="en-US" dirty="0"/>
            <a:t>Free and Appropriate Education (FAPE)</a:t>
          </a:r>
        </a:p>
      </dgm:t>
    </dgm:pt>
    <dgm:pt modelId="{C66C7C1F-12A2-479F-88DD-2EAA538E1EBE}" type="parTrans" cxnId="{AC5F1F89-4712-407E-9766-0C9D582AEFAD}">
      <dgm:prSet/>
      <dgm:spPr/>
      <dgm:t>
        <a:bodyPr/>
        <a:lstStyle/>
        <a:p>
          <a:endParaRPr lang="en-US"/>
        </a:p>
      </dgm:t>
    </dgm:pt>
    <dgm:pt modelId="{300A25EE-F74C-4CAD-9578-93A15CC0E113}" type="sibTrans" cxnId="{AC5F1F89-4712-407E-9766-0C9D582AEFAD}">
      <dgm:prSet/>
      <dgm:spPr/>
      <dgm:t>
        <a:bodyPr/>
        <a:lstStyle/>
        <a:p>
          <a:endParaRPr lang="en-US"/>
        </a:p>
      </dgm:t>
    </dgm:pt>
    <dgm:pt modelId="{47F478DE-D9D9-4DE5-A5C6-4A161E070F57}">
      <dgm:prSet phldrT="[Text]"/>
      <dgm:spPr/>
      <dgm:t>
        <a:bodyPr/>
        <a:lstStyle/>
        <a:p>
          <a:r>
            <a:rPr lang="en-US" dirty="0"/>
            <a:t>Least Restrictive Environment (LRE)</a:t>
          </a:r>
        </a:p>
      </dgm:t>
    </dgm:pt>
    <dgm:pt modelId="{7CAD179D-0694-45B6-AA60-2ACCA031EBD1}" type="parTrans" cxnId="{75E7B604-C1F3-4B85-A307-9BB67FD79A82}">
      <dgm:prSet/>
      <dgm:spPr/>
      <dgm:t>
        <a:bodyPr/>
        <a:lstStyle/>
        <a:p>
          <a:endParaRPr lang="en-US"/>
        </a:p>
      </dgm:t>
    </dgm:pt>
    <dgm:pt modelId="{99BC09E6-132D-45A7-A866-865CD5AF71F8}" type="sibTrans" cxnId="{75E7B604-C1F3-4B85-A307-9BB67FD79A82}">
      <dgm:prSet/>
      <dgm:spPr/>
      <dgm:t>
        <a:bodyPr/>
        <a:lstStyle/>
        <a:p>
          <a:endParaRPr lang="en-US"/>
        </a:p>
      </dgm:t>
    </dgm:pt>
    <dgm:pt modelId="{CDA69982-349E-4748-95E8-5BDC6DC22F81}">
      <dgm:prSet phldrT="[Text]"/>
      <dgm:spPr/>
      <dgm:t>
        <a:bodyPr/>
        <a:lstStyle/>
        <a:p>
          <a:r>
            <a:rPr lang="en-US" dirty="0"/>
            <a:t>Procedural Safeguards</a:t>
          </a:r>
        </a:p>
      </dgm:t>
    </dgm:pt>
    <dgm:pt modelId="{27E3BA08-4F2C-47E2-A5FF-6AD11FC43C01}" type="parTrans" cxnId="{F6B07741-D4AB-4F31-914B-9C3ED58768F9}">
      <dgm:prSet/>
      <dgm:spPr/>
      <dgm:t>
        <a:bodyPr/>
        <a:lstStyle/>
        <a:p>
          <a:endParaRPr lang="en-US"/>
        </a:p>
      </dgm:t>
    </dgm:pt>
    <dgm:pt modelId="{E28BF17B-78BC-4D80-AFDF-F757CE8574CA}" type="sibTrans" cxnId="{F6B07741-D4AB-4F31-914B-9C3ED58768F9}">
      <dgm:prSet/>
      <dgm:spPr/>
      <dgm:t>
        <a:bodyPr/>
        <a:lstStyle/>
        <a:p>
          <a:endParaRPr lang="en-US"/>
        </a:p>
      </dgm:t>
    </dgm:pt>
    <dgm:pt modelId="{8C5E56F8-E97F-4876-B780-AB22CCB13144}" type="pres">
      <dgm:prSet presAssocID="{7F5E32C9-AE59-4D6D-955E-584BE69DBFBB}" presName="diagram" presStyleCnt="0">
        <dgm:presLayoutVars>
          <dgm:dir/>
          <dgm:resizeHandles val="exact"/>
        </dgm:presLayoutVars>
      </dgm:prSet>
      <dgm:spPr/>
    </dgm:pt>
    <dgm:pt modelId="{C28A1EE0-46C5-4387-B807-B3062901BF9E}" type="pres">
      <dgm:prSet presAssocID="{434AFD36-96A0-4F30-B14A-8CA2A31F000C}" presName="node" presStyleLbl="node1" presStyleIdx="0" presStyleCnt="5">
        <dgm:presLayoutVars>
          <dgm:bulletEnabled val="1"/>
        </dgm:presLayoutVars>
      </dgm:prSet>
      <dgm:spPr/>
    </dgm:pt>
    <dgm:pt modelId="{0A13DC1D-1EA3-45FA-B002-925D2B28B9C1}" type="pres">
      <dgm:prSet presAssocID="{D859C349-4C7B-4B39-AA13-3BBABA88AB09}" presName="sibTrans" presStyleCnt="0"/>
      <dgm:spPr/>
    </dgm:pt>
    <dgm:pt modelId="{1E2D38B5-BB73-47BD-BABA-2EEFF0C5ED1F}" type="pres">
      <dgm:prSet presAssocID="{B55210EE-0016-4C24-94F6-6DB58EBE1A10}" presName="node" presStyleLbl="node1" presStyleIdx="1" presStyleCnt="5">
        <dgm:presLayoutVars>
          <dgm:bulletEnabled val="1"/>
        </dgm:presLayoutVars>
      </dgm:prSet>
      <dgm:spPr/>
    </dgm:pt>
    <dgm:pt modelId="{549139D7-F448-4160-B9A2-4F0BD63524DA}" type="pres">
      <dgm:prSet presAssocID="{C7E8A300-D172-4B3D-A55F-3CEA2FBDC34B}" presName="sibTrans" presStyleCnt="0"/>
      <dgm:spPr/>
    </dgm:pt>
    <dgm:pt modelId="{C8CF5410-5A5B-41F6-A99A-F78FE87C7DA7}" type="pres">
      <dgm:prSet presAssocID="{331C0FB7-258A-4078-A59D-C5060DB56869}" presName="node" presStyleLbl="node1" presStyleIdx="2" presStyleCnt="5">
        <dgm:presLayoutVars>
          <dgm:bulletEnabled val="1"/>
        </dgm:presLayoutVars>
      </dgm:prSet>
      <dgm:spPr/>
    </dgm:pt>
    <dgm:pt modelId="{B605746E-B9A1-4878-8CD6-E775CF7B9BD2}" type="pres">
      <dgm:prSet presAssocID="{300A25EE-F74C-4CAD-9578-93A15CC0E113}" presName="sibTrans" presStyleCnt="0"/>
      <dgm:spPr/>
    </dgm:pt>
    <dgm:pt modelId="{3F7D385F-EB5C-4180-932A-29B370C92509}" type="pres">
      <dgm:prSet presAssocID="{47F478DE-D9D9-4DE5-A5C6-4A161E070F57}" presName="node" presStyleLbl="node1" presStyleIdx="3" presStyleCnt="5">
        <dgm:presLayoutVars>
          <dgm:bulletEnabled val="1"/>
        </dgm:presLayoutVars>
      </dgm:prSet>
      <dgm:spPr/>
    </dgm:pt>
    <dgm:pt modelId="{DC5ABCD4-F713-4A18-AE86-29407FB3F696}" type="pres">
      <dgm:prSet presAssocID="{99BC09E6-132D-45A7-A866-865CD5AF71F8}" presName="sibTrans" presStyleCnt="0"/>
      <dgm:spPr/>
    </dgm:pt>
    <dgm:pt modelId="{E0FC1047-1297-4B50-A741-63B9740D1553}" type="pres">
      <dgm:prSet presAssocID="{CDA69982-349E-4748-95E8-5BDC6DC22F81}" presName="node" presStyleLbl="node1" presStyleIdx="4" presStyleCnt="5">
        <dgm:presLayoutVars>
          <dgm:bulletEnabled val="1"/>
        </dgm:presLayoutVars>
      </dgm:prSet>
      <dgm:spPr/>
    </dgm:pt>
  </dgm:ptLst>
  <dgm:cxnLst>
    <dgm:cxn modelId="{75E7B604-C1F3-4B85-A307-9BB67FD79A82}" srcId="{7F5E32C9-AE59-4D6D-955E-584BE69DBFBB}" destId="{47F478DE-D9D9-4DE5-A5C6-4A161E070F57}" srcOrd="3" destOrd="0" parTransId="{7CAD179D-0694-45B6-AA60-2ACCA031EBD1}" sibTransId="{99BC09E6-132D-45A7-A866-865CD5AF71F8}"/>
    <dgm:cxn modelId="{F6B07741-D4AB-4F31-914B-9C3ED58768F9}" srcId="{7F5E32C9-AE59-4D6D-955E-584BE69DBFBB}" destId="{CDA69982-349E-4748-95E8-5BDC6DC22F81}" srcOrd="4" destOrd="0" parTransId="{27E3BA08-4F2C-47E2-A5FF-6AD11FC43C01}" sibTransId="{E28BF17B-78BC-4D80-AFDF-F757CE8574CA}"/>
    <dgm:cxn modelId="{26A41848-D4C6-45D2-8FBA-021373249F31}" type="presOf" srcId="{7F5E32C9-AE59-4D6D-955E-584BE69DBFBB}" destId="{8C5E56F8-E97F-4876-B780-AB22CCB13144}" srcOrd="0" destOrd="0" presId="urn:microsoft.com/office/officeart/2005/8/layout/default"/>
    <dgm:cxn modelId="{0275947A-171C-45F8-B780-C538D656318E}" type="presOf" srcId="{CDA69982-349E-4748-95E8-5BDC6DC22F81}" destId="{E0FC1047-1297-4B50-A741-63B9740D1553}" srcOrd="0" destOrd="0" presId="urn:microsoft.com/office/officeart/2005/8/layout/default"/>
    <dgm:cxn modelId="{197F7188-A30E-44CE-B4A0-7AC7F21D39FF}" type="presOf" srcId="{434AFD36-96A0-4F30-B14A-8CA2A31F000C}" destId="{C28A1EE0-46C5-4387-B807-B3062901BF9E}" srcOrd="0" destOrd="0" presId="urn:microsoft.com/office/officeart/2005/8/layout/default"/>
    <dgm:cxn modelId="{AC5F1F89-4712-407E-9766-0C9D582AEFAD}" srcId="{7F5E32C9-AE59-4D6D-955E-584BE69DBFBB}" destId="{331C0FB7-258A-4078-A59D-C5060DB56869}" srcOrd="2" destOrd="0" parTransId="{C66C7C1F-12A2-479F-88DD-2EAA538E1EBE}" sibTransId="{300A25EE-F74C-4CAD-9578-93A15CC0E113}"/>
    <dgm:cxn modelId="{8AB988B3-6D5E-4B50-B12C-D9FEFCBA706E}" type="presOf" srcId="{331C0FB7-258A-4078-A59D-C5060DB56869}" destId="{C8CF5410-5A5B-41F6-A99A-F78FE87C7DA7}" srcOrd="0" destOrd="0" presId="urn:microsoft.com/office/officeart/2005/8/layout/default"/>
    <dgm:cxn modelId="{9C7C28C2-F66C-4B1D-8EFB-891D7C435729}" srcId="{7F5E32C9-AE59-4D6D-955E-584BE69DBFBB}" destId="{434AFD36-96A0-4F30-B14A-8CA2A31F000C}" srcOrd="0" destOrd="0" parTransId="{D7753F67-6B97-428E-A615-2EA053C054BB}" sibTransId="{D859C349-4C7B-4B39-AA13-3BBABA88AB09}"/>
    <dgm:cxn modelId="{27D6B7C8-00AD-453E-AC2B-6A5F598CA58F}" type="presOf" srcId="{47F478DE-D9D9-4DE5-A5C6-4A161E070F57}" destId="{3F7D385F-EB5C-4180-932A-29B370C92509}" srcOrd="0" destOrd="0" presId="urn:microsoft.com/office/officeart/2005/8/layout/default"/>
    <dgm:cxn modelId="{BB5DC7E0-FA60-44C4-A521-2E4BD936E328}" srcId="{7F5E32C9-AE59-4D6D-955E-584BE69DBFBB}" destId="{B55210EE-0016-4C24-94F6-6DB58EBE1A10}" srcOrd="1" destOrd="0" parTransId="{E8318C06-010B-4F74-BFE6-41D3B2963471}" sibTransId="{C7E8A300-D172-4B3D-A55F-3CEA2FBDC34B}"/>
    <dgm:cxn modelId="{0E4FF0F0-9A52-47AC-9B57-F75E0DBA623C}" type="presOf" srcId="{B55210EE-0016-4C24-94F6-6DB58EBE1A10}" destId="{1E2D38B5-BB73-47BD-BABA-2EEFF0C5ED1F}" srcOrd="0" destOrd="0" presId="urn:microsoft.com/office/officeart/2005/8/layout/default"/>
    <dgm:cxn modelId="{7D2CB368-AE03-4F03-A668-E0047A7CD18F}" type="presParOf" srcId="{8C5E56F8-E97F-4876-B780-AB22CCB13144}" destId="{C28A1EE0-46C5-4387-B807-B3062901BF9E}" srcOrd="0" destOrd="0" presId="urn:microsoft.com/office/officeart/2005/8/layout/default"/>
    <dgm:cxn modelId="{0849F2BF-B7C7-4641-BF91-D7D95914734E}" type="presParOf" srcId="{8C5E56F8-E97F-4876-B780-AB22CCB13144}" destId="{0A13DC1D-1EA3-45FA-B002-925D2B28B9C1}" srcOrd="1" destOrd="0" presId="urn:microsoft.com/office/officeart/2005/8/layout/default"/>
    <dgm:cxn modelId="{C345118A-65CE-44AB-98BB-642C630DBC0B}" type="presParOf" srcId="{8C5E56F8-E97F-4876-B780-AB22CCB13144}" destId="{1E2D38B5-BB73-47BD-BABA-2EEFF0C5ED1F}" srcOrd="2" destOrd="0" presId="urn:microsoft.com/office/officeart/2005/8/layout/default"/>
    <dgm:cxn modelId="{21D29191-5F45-46AE-B33A-449EE611F6C8}" type="presParOf" srcId="{8C5E56F8-E97F-4876-B780-AB22CCB13144}" destId="{549139D7-F448-4160-B9A2-4F0BD63524DA}" srcOrd="3" destOrd="0" presId="urn:microsoft.com/office/officeart/2005/8/layout/default"/>
    <dgm:cxn modelId="{B8D87E91-21E4-4546-B02F-D13697FF00F2}" type="presParOf" srcId="{8C5E56F8-E97F-4876-B780-AB22CCB13144}" destId="{C8CF5410-5A5B-41F6-A99A-F78FE87C7DA7}" srcOrd="4" destOrd="0" presId="urn:microsoft.com/office/officeart/2005/8/layout/default"/>
    <dgm:cxn modelId="{23C95A25-5096-4A45-8822-EA2D8701F2E3}" type="presParOf" srcId="{8C5E56F8-E97F-4876-B780-AB22CCB13144}" destId="{B605746E-B9A1-4878-8CD6-E775CF7B9BD2}" srcOrd="5" destOrd="0" presId="urn:microsoft.com/office/officeart/2005/8/layout/default"/>
    <dgm:cxn modelId="{641814F2-0D39-499E-9B0C-E095CEFAD321}" type="presParOf" srcId="{8C5E56F8-E97F-4876-B780-AB22CCB13144}" destId="{3F7D385F-EB5C-4180-932A-29B370C92509}" srcOrd="6" destOrd="0" presId="urn:microsoft.com/office/officeart/2005/8/layout/default"/>
    <dgm:cxn modelId="{ADC0149B-83BD-46CC-9D0E-78F73DCAB4F6}" type="presParOf" srcId="{8C5E56F8-E97F-4876-B780-AB22CCB13144}" destId="{DC5ABCD4-F713-4A18-AE86-29407FB3F696}" srcOrd="7" destOrd="0" presId="urn:microsoft.com/office/officeart/2005/8/layout/default"/>
    <dgm:cxn modelId="{367292E5-6B84-49FF-A061-76450441F140}" type="presParOf" srcId="{8C5E56F8-E97F-4876-B780-AB22CCB13144}" destId="{E0FC1047-1297-4B50-A741-63B9740D1553}"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B95E7FD-9B8B-494D-BF34-7CCA16F5D345}" type="doc">
      <dgm:prSet loTypeId="urn:diagrams.loki3.com/VaryingWidthList" loCatId="list" qsTypeId="urn:microsoft.com/office/officeart/2005/8/quickstyle/3d2" qsCatId="3D" csTypeId="urn:microsoft.com/office/officeart/2005/8/colors/colorful1" csCatId="colorful" phldr="1"/>
      <dgm:spPr/>
      <dgm:t>
        <a:bodyPr/>
        <a:lstStyle/>
        <a:p>
          <a:endParaRPr lang="en-US"/>
        </a:p>
      </dgm:t>
    </dgm:pt>
    <dgm:pt modelId="{ACA13072-0805-4755-9F34-72A5CECF671B}">
      <dgm:prSet phldrT="[Text]"/>
      <dgm:spPr/>
      <dgm:t>
        <a:bodyPr/>
        <a:lstStyle/>
        <a:p>
          <a:pPr>
            <a:buNone/>
          </a:pPr>
          <a:r>
            <a:rPr lang="en-US" altLang="en-US"/>
            <a:t>Initial Evaluation</a:t>
          </a:r>
          <a:endParaRPr lang="en-US" dirty="0"/>
        </a:p>
      </dgm:t>
    </dgm:pt>
    <dgm:pt modelId="{081227AB-5185-4AD7-B108-DB8F33A637D8}" type="parTrans" cxnId="{157C1FAA-06FA-4A6C-85BF-F4A81F394278}">
      <dgm:prSet/>
      <dgm:spPr/>
      <dgm:t>
        <a:bodyPr/>
        <a:lstStyle/>
        <a:p>
          <a:endParaRPr lang="en-US"/>
        </a:p>
      </dgm:t>
    </dgm:pt>
    <dgm:pt modelId="{7CD74A26-CFC3-4054-9508-8B99FE9B69A3}" type="sibTrans" cxnId="{157C1FAA-06FA-4A6C-85BF-F4A81F394278}">
      <dgm:prSet/>
      <dgm:spPr/>
      <dgm:t>
        <a:bodyPr/>
        <a:lstStyle/>
        <a:p>
          <a:endParaRPr lang="en-US"/>
        </a:p>
      </dgm:t>
    </dgm:pt>
    <dgm:pt modelId="{4C3B68CA-975D-47CB-B35A-E3F02A13C019}">
      <dgm:prSet phldrT="[Text]"/>
      <dgm:spPr/>
      <dgm:t>
        <a:bodyPr/>
        <a:lstStyle/>
        <a:p>
          <a:r>
            <a:rPr lang="en-US" dirty="0"/>
            <a:t>Prior to Initial Provision of Services</a:t>
          </a:r>
        </a:p>
      </dgm:t>
    </dgm:pt>
    <dgm:pt modelId="{FFCBB1C3-85D1-4BF4-8696-295AB25A2719}" type="parTrans" cxnId="{85E8636A-CE34-4948-B8F0-B3D69B79268A}">
      <dgm:prSet/>
      <dgm:spPr/>
      <dgm:t>
        <a:bodyPr/>
        <a:lstStyle/>
        <a:p>
          <a:endParaRPr lang="en-US"/>
        </a:p>
      </dgm:t>
    </dgm:pt>
    <dgm:pt modelId="{B8FC0162-8B62-4CB3-9491-41E6C70BC0D5}" type="sibTrans" cxnId="{85E8636A-CE34-4948-B8F0-B3D69B79268A}">
      <dgm:prSet/>
      <dgm:spPr/>
      <dgm:t>
        <a:bodyPr/>
        <a:lstStyle/>
        <a:p>
          <a:endParaRPr lang="en-US"/>
        </a:p>
      </dgm:t>
    </dgm:pt>
    <dgm:pt modelId="{31536E38-7B8D-4AB4-9896-0A74E18F2FD7}" type="pres">
      <dgm:prSet presAssocID="{FB95E7FD-9B8B-494D-BF34-7CCA16F5D345}" presName="Name0" presStyleCnt="0">
        <dgm:presLayoutVars>
          <dgm:resizeHandles/>
        </dgm:presLayoutVars>
      </dgm:prSet>
      <dgm:spPr/>
    </dgm:pt>
    <dgm:pt modelId="{8DF29E99-7022-4F2A-AAC4-7D52AEE112E3}" type="pres">
      <dgm:prSet presAssocID="{ACA13072-0805-4755-9F34-72A5CECF671B}" presName="text" presStyleLbl="node1" presStyleIdx="0" presStyleCnt="2">
        <dgm:presLayoutVars>
          <dgm:bulletEnabled val="1"/>
        </dgm:presLayoutVars>
      </dgm:prSet>
      <dgm:spPr/>
    </dgm:pt>
    <dgm:pt modelId="{201379B0-40CF-42D8-A297-C522B30C1E7A}" type="pres">
      <dgm:prSet presAssocID="{7CD74A26-CFC3-4054-9508-8B99FE9B69A3}" presName="space" presStyleCnt="0"/>
      <dgm:spPr/>
    </dgm:pt>
    <dgm:pt modelId="{D7E2B042-146D-4B49-93CC-F18D810A7FC0}" type="pres">
      <dgm:prSet presAssocID="{4C3B68CA-975D-47CB-B35A-E3F02A13C019}" presName="text" presStyleLbl="node1" presStyleIdx="1" presStyleCnt="2">
        <dgm:presLayoutVars>
          <dgm:bulletEnabled val="1"/>
        </dgm:presLayoutVars>
      </dgm:prSet>
      <dgm:spPr/>
    </dgm:pt>
  </dgm:ptLst>
  <dgm:cxnLst>
    <dgm:cxn modelId="{85E8636A-CE34-4948-B8F0-B3D69B79268A}" srcId="{FB95E7FD-9B8B-494D-BF34-7CCA16F5D345}" destId="{4C3B68CA-975D-47CB-B35A-E3F02A13C019}" srcOrd="1" destOrd="0" parTransId="{FFCBB1C3-85D1-4BF4-8696-295AB25A2719}" sibTransId="{B8FC0162-8B62-4CB3-9491-41E6C70BC0D5}"/>
    <dgm:cxn modelId="{157C1FAA-06FA-4A6C-85BF-F4A81F394278}" srcId="{FB95E7FD-9B8B-494D-BF34-7CCA16F5D345}" destId="{ACA13072-0805-4755-9F34-72A5CECF671B}" srcOrd="0" destOrd="0" parTransId="{081227AB-5185-4AD7-B108-DB8F33A637D8}" sibTransId="{7CD74A26-CFC3-4054-9508-8B99FE9B69A3}"/>
    <dgm:cxn modelId="{A9FC3EAC-C55A-4B57-83E1-74B29A791BC7}" type="presOf" srcId="{4C3B68CA-975D-47CB-B35A-E3F02A13C019}" destId="{D7E2B042-146D-4B49-93CC-F18D810A7FC0}" srcOrd="0" destOrd="0" presId="urn:diagrams.loki3.com/VaryingWidthList"/>
    <dgm:cxn modelId="{535BB1C4-2B65-4FD9-8CCB-C9731D95BEED}" type="presOf" srcId="{FB95E7FD-9B8B-494D-BF34-7CCA16F5D345}" destId="{31536E38-7B8D-4AB4-9896-0A74E18F2FD7}" srcOrd="0" destOrd="0" presId="urn:diagrams.loki3.com/VaryingWidthList"/>
    <dgm:cxn modelId="{D4AAB6F2-FEBD-47DB-9B39-54A1C57CBC30}" type="presOf" srcId="{ACA13072-0805-4755-9F34-72A5CECF671B}" destId="{8DF29E99-7022-4F2A-AAC4-7D52AEE112E3}" srcOrd="0" destOrd="0" presId="urn:diagrams.loki3.com/VaryingWidthList"/>
    <dgm:cxn modelId="{969C1EF3-EF34-45BE-B4F5-594A27044286}" type="presParOf" srcId="{31536E38-7B8D-4AB4-9896-0A74E18F2FD7}" destId="{8DF29E99-7022-4F2A-AAC4-7D52AEE112E3}" srcOrd="0" destOrd="0" presId="urn:diagrams.loki3.com/VaryingWidthList"/>
    <dgm:cxn modelId="{E00CBC2B-6519-4C25-B2C5-83346CA047B8}" type="presParOf" srcId="{31536E38-7B8D-4AB4-9896-0A74E18F2FD7}" destId="{201379B0-40CF-42D8-A297-C522B30C1E7A}" srcOrd="1" destOrd="0" presId="urn:diagrams.loki3.com/VaryingWidthList"/>
    <dgm:cxn modelId="{E0D4D3E6-D64D-4C67-AF49-9A561CF3BF4B}" type="presParOf" srcId="{31536E38-7B8D-4AB4-9896-0A74E18F2FD7}" destId="{D7E2B042-146D-4B49-93CC-F18D810A7FC0}" srcOrd="2" destOrd="0" presId="urn:diagrams.loki3.com/VaryingWidth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97F87DF-CA56-4103-BFC7-AD8B8CD3DE18}"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5336CD15-65D5-4586-BF08-5EEB60DE3EBE}">
      <dgm:prSet phldrT="[Text]"/>
      <dgm:spPr/>
      <dgm:t>
        <a:bodyPr/>
        <a:lstStyle/>
        <a:p>
          <a:r>
            <a:rPr lang="en-US" dirty="0"/>
            <a:t>Consider multiple pieces of assessment data.</a:t>
          </a:r>
        </a:p>
      </dgm:t>
    </dgm:pt>
    <dgm:pt modelId="{A74F80B3-AE78-45E0-A1C7-27A38C8D8121}" type="parTrans" cxnId="{639299B8-DAD2-4A46-9402-67AA81986D11}">
      <dgm:prSet/>
      <dgm:spPr/>
      <dgm:t>
        <a:bodyPr/>
        <a:lstStyle/>
        <a:p>
          <a:endParaRPr lang="en-US"/>
        </a:p>
      </dgm:t>
    </dgm:pt>
    <dgm:pt modelId="{2F433E46-8820-41BF-8C65-7FB4B22ACB8B}" type="sibTrans" cxnId="{639299B8-DAD2-4A46-9402-67AA81986D11}">
      <dgm:prSet/>
      <dgm:spPr/>
      <dgm:t>
        <a:bodyPr/>
        <a:lstStyle/>
        <a:p>
          <a:endParaRPr lang="en-US"/>
        </a:p>
      </dgm:t>
    </dgm:pt>
    <dgm:pt modelId="{91C0EFE0-5CA4-4832-9F0F-6E09F8F9568C}">
      <dgm:prSet phldrT="[Text]"/>
      <dgm:spPr/>
      <dgm:t>
        <a:bodyPr/>
        <a:lstStyle/>
        <a:p>
          <a:r>
            <a:rPr lang="en-US" dirty="0"/>
            <a:t>Align assessment data to what major life activities are impacted.</a:t>
          </a:r>
        </a:p>
      </dgm:t>
    </dgm:pt>
    <dgm:pt modelId="{8536A26F-0697-493A-861E-C8172B9BBCD4}" type="parTrans" cxnId="{DBDE2D6A-3CD2-4155-85F7-E3251A04E855}">
      <dgm:prSet/>
      <dgm:spPr/>
      <dgm:t>
        <a:bodyPr/>
        <a:lstStyle/>
        <a:p>
          <a:endParaRPr lang="en-US"/>
        </a:p>
      </dgm:t>
    </dgm:pt>
    <dgm:pt modelId="{45293AE7-0AC5-4E94-9AD3-A53DA3A1A85F}" type="sibTrans" cxnId="{DBDE2D6A-3CD2-4155-85F7-E3251A04E855}">
      <dgm:prSet/>
      <dgm:spPr/>
      <dgm:t>
        <a:bodyPr/>
        <a:lstStyle/>
        <a:p>
          <a:endParaRPr lang="en-US"/>
        </a:p>
      </dgm:t>
    </dgm:pt>
    <dgm:pt modelId="{52DCE7B8-7EEC-460F-8593-18D8696F8C22}">
      <dgm:prSet phldrT="[Text]"/>
      <dgm:spPr/>
      <dgm:t>
        <a:bodyPr/>
        <a:lstStyle/>
        <a:p>
          <a:r>
            <a:rPr lang="en-US" dirty="0"/>
            <a:t>There are no restrictions on what types of assessment can be administered.</a:t>
          </a:r>
        </a:p>
      </dgm:t>
    </dgm:pt>
    <dgm:pt modelId="{3C13FE92-5343-4D96-95D9-B210645901BD}" type="parTrans" cxnId="{864F75E4-C42A-49A1-95AE-B2C611519BFD}">
      <dgm:prSet/>
      <dgm:spPr/>
      <dgm:t>
        <a:bodyPr/>
        <a:lstStyle/>
        <a:p>
          <a:endParaRPr lang="en-US"/>
        </a:p>
      </dgm:t>
    </dgm:pt>
    <dgm:pt modelId="{53BEC146-44D0-41C4-AB00-2E6F6311D9D3}" type="sibTrans" cxnId="{864F75E4-C42A-49A1-95AE-B2C611519BFD}">
      <dgm:prSet/>
      <dgm:spPr/>
      <dgm:t>
        <a:bodyPr/>
        <a:lstStyle/>
        <a:p>
          <a:endParaRPr lang="en-US"/>
        </a:p>
      </dgm:t>
    </dgm:pt>
    <dgm:pt modelId="{FB3384C9-12B7-4511-993F-1B98C406EDF2}" type="pres">
      <dgm:prSet presAssocID="{D97F87DF-CA56-4103-BFC7-AD8B8CD3DE18}" presName="vert0" presStyleCnt="0">
        <dgm:presLayoutVars>
          <dgm:dir/>
          <dgm:animOne val="branch"/>
          <dgm:animLvl val="lvl"/>
        </dgm:presLayoutVars>
      </dgm:prSet>
      <dgm:spPr/>
    </dgm:pt>
    <dgm:pt modelId="{D7572CA1-6916-4C2F-8C0A-2D553D982BF1}" type="pres">
      <dgm:prSet presAssocID="{5336CD15-65D5-4586-BF08-5EEB60DE3EBE}" presName="thickLine" presStyleLbl="alignNode1" presStyleIdx="0" presStyleCnt="3"/>
      <dgm:spPr/>
    </dgm:pt>
    <dgm:pt modelId="{402195E1-02DC-4CDB-9867-01E5082F7D12}" type="pres">
      <dgm:prSet presAssocID="{5336CD15-65D5-4586-BF08-5EEB60DE3EBE}" presName="horz1" presStyleCnt="0"/>
      <dgm:spPr/>
    </dgm:pt>
    <dgm:pt modelId="{0AFDCF89-9758-4BBE-9B2A-2F87EE3F3456}" type="pres">
      <dgm:prSet presAssocID="{5336CD15-65D5-4586-BF08-5EEB60DE3EBE}" presName="tx1" presStyleLbl="revTx" presStyleIdx="0" presStyleCnt="3"/>
      <dgm:spPr/>
    </dgm:pt>
    <dgm:pt modelId="{FD102FB7-E198-446C-94EF-BBCC1405036B}" type="pres">
      <dgm:prSet presAssocID="{5336CD15-65D5-4586-BF08-5EEB60DE3EBE}" presName="vert1" presStyleCnt="0"/>
      <dgm:spPr/>
    </dgm:pt>
    <dgm:pt modelId="{03FBBC74-EA46-4196-A1D0-02732685C6AD}" type="pres">
      <dgm:prSet presAssocID="{91C0EFE0-5CA4-4832-9F0F-6E09F8F9568C}" presName="thickLine" presStyleLbl="alignNode1" presStyleIdx="1" presStyleCnt="3"/>
      <dgm:spPr/>
    </dgm:pt>
    <dgm:pt modelId="{C3E76808-CA69-4C4B-BA45-55760E835CF0}" type="pres">
      <dgm:prSet presAssocID="{91C0EFE0-5CA4-4832-9F0F-6E09F8F9568C}" presName="horz1" presStyleCnt="0"/>
      <dgm:spPr/>
    </dgm:pt>
    <dgm:pt modelId="{894AAB02-B186-47BC-AA53-FEFAC2F953D5}" type="pres">
      <dgm:prSet presAssocID="{91C0EFE0-5CA4-4832-9F0F-6E09F8F9568C}" presName="tx1" presStyleLbl="revTx" presStyleIdx="1" presStyleCnt="3"/>
      <dgm:spPr/>
    </dgm:pt>
    <dgm:pt modelId="{15D1151E-6B7A-4FD5-9E27-058BD34A3481}" type="pres">
      <dgm:prSet presAssocID="{91C0EFE0-5CA4-4832-9F0F-6E09F8F9568C}" presName="vert1" presStyleCnt="0"/>
      <dgm:spPr/>
    </dgm:pt>
    <dgm:pt modelId="{3B659178-9229-46A3-8BA7-9277F1813970}" type="pres">
      <dgm:prSet presAssocID="{52DCE7B8-7EEC-460F-8593-18D8696F8C22}" presName="thickLine" presStyleLbl="alignNode1" presStyleIdx="2" presStyleCnt="3"/>
      <dgm:spPr/>
    </dgm:pt>
    <dgm:pt modelId="{892C0F9E-818E-401A-AEA4-2207338368BF}" type="pres">
      <dgm:prSet presAssocID="{52DCE7B8-7EEC-460F-8593-18D8696F8C22}" presName="horz1" presStyleCnt="0"/>
      <dgm:spPr/>
    </dgm:pt>
    <dgm:pt modelId="{3077C094-1F2F-4F75-88A4-9DB2351FC29C}" type="pres">
      <dgm:prSet presAssocID="{52DCE7B8-7EEC-460F-8593-18D8696F8C22}" presName="tx1" presStyleLbl="revTx" presStyleIdx="2" presStyleCnt="3"/>
      <dgm:spPr/>
    </dgm:pt>
    <dgm:pt modelId="{C49E97A7-7D46-4FD5-8648-38850339DAFA}" type="pres">
      <dgm:prSet presAssocID="{52DCE7B8-7EEC-460F-8593-18D8696F8C22}" presName="vert1" presStyleCnt="0"/>
      <dgm:spPr/>
    </dgm:pt>
  </dgm:ptLst>
  <dgm:cxnLst>
    <dgm:cxn modelId="{868BD013-CCB4-4B33-9FE3-7FA4AF172756}" type="presOf" srcId="{52DCE7B8-7EEC-460F-8593-18D8696F8C22}" destId="{3077C094-1F2F-4F75-88A4-9DB2351FC29C}" srcOrd="0" destOrd="0" presId="urn:microsoft.com/office/officeart/2008/layout/LinedList"/>
    <dgm:cxn modelId="{DBDE2D6A-3CD2-4155-85F7-E3251A04E855}" srcId="{D97F87DF-CA56-4103-BFC7-AD8B8CD3DE18}" destId="{91C0EFE0-5CA4-4832-9F0F-6E09F8F9568C}" srcOrd="1" destOrd="0" parTransId="{8536A26F-0697-493A-861E-C8172B9BBCD4}" sibTransId="{45293AE7-0AC5-4E94-9AD3-A53DA3A1A85F}"/>
    <dgm:cxn modelId="{DCEEB59C-1280-4C6E-AF35-D6F1D748BEC5}" type="presOf" srcId="{D97F87DF-CA56-4103-BFC7-AD8B8CD3DE18}" destId="{FB3384C9-12B7-4511-993F-1B98C406EDF2}" srcOrd="0" destOrd="0" presId="urn:microsoft.com/office/officeart/2008/layout/LinedList"/>
    <dgm:cxn modelId="{902343A0-4A42-4B16-B4CE-758566FB5596}" type="presOf" srcId="{91C0EFE0-5CA4-4832-9F0F-6E09F8F9568C}" destId="{894AAB02-B186-47BC-AA53-FEFAC2F953D5}" srcOrd="0" destOrd="0" presId="urn:microsoft.com/office/officeart/2008/layout/LinedList"/>
    <dgm:cxn modelId="{639299B8-DAD2-4A46-9402-67AA81986D11}" srcId="{D97F87DF-CA56-4103-BFC7-AD8B8CD3DE18}" destId="{5336CD15-65D5-4586-BF08-5EEB60DE3EBE}" srcOrd="0" destOrd="0" parTransId="{A74F80B3-AE78-45E0-A1C7-27A38C8D8121}" sibTransId="{2F433E46-8820-41BF-8C65-7FB4B22ACB8B}"/>
    <dgm:cxn modelId="{6210D2E1-59C3-4340-9DC0-1C55EF27595F}" type="presOf" srcId="{5336CD15-65D5-4586-BF08-5EEB60DE3EBE}" destId="{0AFDCF89-9758-4BBE-9B2A-2F87EE3F3456}" srcOrd="0" destOrd="0" presId="urn:microsoft.com/office/officeart/2008/layout/LinedList"/>
    <dgm:cxn modelId="{864F75E4-C42A-49A1-95AE-B2C611519BFD}" srcId="{D97F87DF-CA56-4103-BFC7-AD8B8CD3DE18}" destId="{52DCE7B8-7EEC-460F-8593-18D8696F8C22}" srcOrd="2" destOrd="0" parTransId="{3C13FE92-5343-4D96-95D9-B210645901BD}" sibTransId="{53BEC146-44D0-41C4-AB00-2E6F6311D9D3}"/>
    <dgm:cxn modelId="{2A18AD20-C747-4B06-B546-F12D0D6BCD36}" type="presParOf" srcId="{FB3384C9-12B7-4511-993F-1B98C406EDF2}" destId="{D7572CA1-6916-4C2F-8C0A-2D553D982BF1}" srcOrd="0" destOrd="0" presId="urn:microsoft.com/office/officeart/2008/layout/LinedList"/>
    <dgm:cxn modelId="{E94FD945-5B5B-40E7-8266-42F0BABD950A}" type="presParOf" srcId="{FB3384C9-12B7-4511-993F-1B98C406EDF2}" destId="{402195E1-02DC-4CDB-9867-01E5082F7D12}" srcOrd="1" destOrd="0" presId="urn:microsoft.com/office/officeart/2008/layout/LinedList"/>
    <dgm:cxn modelId="{C0534507-B9CB-4002-839B-97F9FE90A433}" type="presParOf" srcId="{402195E1-02DC-4CDB-9867-01E5082F7D12}" destId="{0AFDCF89-9758-4BBE-9B2A-2F87EE3F3456}" srcOrd="0" destOrd="0" presId="urn:microsoft.com/office/officeart/2008/layout/LinedList"/>
    <dgm:cxn modelId="{EB78F573-E6DC-4197-8EDA-42A28907B510}" type="presParOf" srcId="{402195E1-02DC-4CDB-9867-01E5082F7D12}" destId="{FD102FB7-E198-446C-94EF-BBCC1405036B}" srcOrd="1" destOrd="0" presId="urn:microsoft.com/office/officeart/2008/layout/LinedList"/>
    <dgm:cxn modelId="{B031458A-2FAA-4F9B-BA8C-15F90B149251}" type="presParOf" srcId="{FB3384C9-12B7-4511-993F-1B98C406EDF2}" destId="{03FBBC74-EA46-4196-A1D0-02732685C6AD}" srcOrd="2" destOrd="0" presId="urn:microsoft.com/office/officeart/2008/layout/LinedList"/>
    <dgm:cxn modelId="{EBE55050-13D7-4654-A9F7-59466A4BF9C5}" type="presParOf" srcId="{FB3384C9-12B7-4511-993F-1B98C406EDF2}" destId="{C3E76808-CA69-4C4B-BA45-55760E835CF0}" srcOrd="3" destOrd="0" presId="urn:microsoft.com/office/officeart/2008/layout/LinedList"/>
    <dgm:cxn modelId="{82F5DA16-29F8-45CF-BEFA-12DA8BC7CFD5}" type="presParOf" srcId="{C3E76808-CA69-4C4B-BA45-55760E835CF0}" destId="{894AAB02-B186-47BC-AA53-FEFAC2F953D5}" srcOrd="0" destOrd="0" presId="urn:microsoft.com/office/officeart/2008/layout/LinedList"/>
    <dgm:cxn modelId="{73FA9E22-09CC-4103-9A46-1EBC693392B2}" type="presParOf" srcId="{C3E76808-CA69-4C4B-BA45-55760E835CF0}" destId="{15D1151E-6B7A-4FD5-9E27-058BD34A3481}" srcOrd="1" destOrd="0" presId="urn:microsoft.com/office/officeart/2008/layout/LinedList"/>
    <dgm:cxn modelId="{665A845D-3756-4961-AE90-FA6C1D6DC9DE}" type="presParOf" srcId="{FB3384C9-12B7-4511-993F-1B98C406EDF2}" destId="{3B659178-9229-46A3-8BA7-9277F1813970}" srcOrd="4" destOrd="0" presId="urn:microsoft.com/office/officeart/2008/layout/LinedList"/>
    <dgm:cxn modelId="{A2E66435-968C-4A51-9C12-BADF7FF14F53}" type="presParOf" srcId="{FB3384C9-12B7-4511-993F-1B98C406EDF2}" destId="{892C0F9E-818E-401A-AEA4-2207338368BF}" srcOrd="5" destOrd="0" presId="urn:microsoft.com/office/officeart/2008/layout/LinedList"/>
    <dgm:cxn modelId="{E1D63CCD-4B45-4140-9FD6-B1751C027A0A}" type="presParOf" srcId="{892C0F9E-818E-401A-AEA4-2207338368BF}" destId="{3077C094-1F2F-4F75-88A4-9DB2351FC29C}" srcOrd="0" destOrd="0" presId="urn:microsoft.com/office/officeart/2008/layout/LinedList"/>
    <dgm:cxn modelId="{06AEDCFD-7104-40C0-A97B-E219FE71701A}" type="presParOf" srcId="{892C0F9E-818E-401A-AEA4-2207338368BF}" destId="{C49E97A7-7D46-4FD5-8648-38850339DAF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C1D0AB1-EE3C-4446-B0BB-1A9BB93F151D}" type="doc">
      <dgm:prSet loTypeId="urn:microsoft.com/office/officeart/2005/8/layout/hList2" loCatId="list" qsTypeId="urn:microsoft.com/office/officeart/2005/8/quickstyle/simple1" qsCatId="simple" csTypeId="urn:microsoft.com/office/officeart/2005/8/colors/colorful1" csCatId="colorful" phldr="1"/>
      <dgm:spPr/>
      <dgm:t>
        <a:bodyPr/>
        <a:lstStyle/>
        <a:p>
          <a:endParaRPr lang="en-US"/>
        </a:p>
      </dgm:t>
    </dgm:pt>
    <dgm:pt modelId="{EB2C4267-E540-4EA2-98DF-07934F99484F}">
      <dgm:prSet phldrT="[Text]"/>
      <dgm:spPr/>
      <dgm:t>
        <a:bodyPr/>
        <a:lstStyle/>
        <a:p>
          <a:r>
            <a:rPr lang="en-US" dirty="0"/>
            <a:t>Accommodations</a:t>
          </a:r>
        </a:p>
      </dgm:t>
    </dgm:pt>
    <dgm:pt modelId="{1499AE34-710D-4A89-8C6A-BDF642282C47}" type="parTrans" cxnId="{0B048614-27BE-4331-811A-56FC20357B82}">
      <dgm:prSet/>
      <dgm:spPr/>
      <dgm:t>
        <a:bodyPr/>
        <a:lstStyle/>
        <a:p>
          <a:endParaRPr lang="en-US"/>
        </a:p>
      </dgm:t>
    </dgm:pt>
    <dgm:pt modelId="{E2240A67-C31E-4F2C-A869-013441284551}" type="sibTrans" cxnId="{0B048614-27BE-4331-811A-56FC20357B82}">
      <dgm:prSet/>
      <dgm:spPr/>
      <dgm:t>
        <a:bodyPr/>
        <a:lstStyle/>
        <a:p>
          <a:endParaRPr lang="en-US"/>
        </a:p>
      </dgm:t>
    </dgm:pt>
    <dgm:pt modelId="{AAE9819C-17C7-4A88-A612-29B3F60D8056}">
      <dgm:prSet phldrT="[Text]"/>
      <dgm:spPr/>
      <dgm:t>
        <a:bodyPr/>
        <a:lstStyle/>
        <a:p>
          <a:r>
            <a:rPr lang="en-US" dirty="0"/>
            <a:t>Extended Time</a:t>
          </a:r>
        </a:p>
      </dgm:t>
    </dgm:pt>
    <dgm:pt modelId="{0A789331-ED04-4B81-9BF6-526EEC724010}" type="parTrans" cxnId="{B894AB7B-4B40-4C33-94F8-A869AD87BDBE}">
      <dgm:prSet/>
      <dgm:spPr/>
      <dgm:t>
        <a:bodyPr/>
        <a:lstStyle/>
        <a:p>
          <a:endParaRPr lang="en-US"/>
        </a:p>
      </dgm:t>
    </dgm:pt>
    <dgm:pt modelId="{394D74CD-9D7F-4743-B863-B15BF5269510}" type="sibTrans" cxnId="{B894AB7B-4B40-4C33-94F8-A869AD87BDBE}">
      <dgm:prSet/>
      <dgm:spPr/>
      <dgm:t>
        <a:bodyPr/>
        <a:lstStyle/>
        <a:p>
          <a:endParaRPr lang="en-US"/>
        </a:p>
      </dgm:t>
    </dgm:pt>
    <dgm:pt modelId="{CFC7E3C2-AFA4-49EF-8AEE-CB32C5E886E9}">
      <dgm:prSet phldrT="[Text]"/>
      <dgm:spPr/>
      <dgm:t>
        <a:bodyPr/>
        <a:lstStyle/>
        <a:p>
          <a:r>
            <a:rPr lang="en-US" dirty="0"/>
            <a:t>Preferential Seating</a:t>
          </a:r>
        </a:p>
      </dgm:t>
    </dgm:pt>
    <dgm:pt modelId="{E09465A1-463D-4DC0-A90C-1CE556FB2810}" type="parTrans" cxnId="{C441D8E2-DE08-4D3C-8D83-06E1C3809D13}">
      <dgm:prSet/>
      <dgm:spPr/>
      <dgm:t>
        <a:bodyPr/>
        <a:lstStyle/>
        <a:p>
          <a:endParaRPr lang="en-US"/>
        </a:p>
      </dgm:t>
    </dgm:pt>
    <dgm:pt modelId="{E0E14336-A26C-41D2-B514-5D19470DAC63}" type="sibTrans" cxnId="{C441D8E2-DE08-4D3C-8D83-06E1C3809D13}">
      <dgm:prSet/>
      <dgm:spPr/>
      <dgm:t>
        <a:bodyPr/>
        <a:lstStyle/>
        <a:p>
          <a:endParaRPr lang="en-US"/>
        </a:p>
      </dgm:t>
    </dgm:pt>
    <dgm:pt modelId="{5202792E-1942-44CE-AED8-CCB95A093F59}">
      <dgm:prSet phldrT="[Text]"/>
      <dgm:spPr/>
      <dgm:t>
        <a:bodyPr/>
        <a:lstStyle/>
        <a:p>
          <a:r>
            <a:rPr lang="en-US" dirty="0"/>
            <a:t>Modifications</a:t>
          </a:r>
        </a:p>
      </dgm:t>
    </dgm:pt>
    <dgm:pt modelId="{BBCB6C4E-7CBE-44CF-A15D-F7EF3CF43492}" type="parTrans" cxnId="{AEC35EF2-2C6B-4FA4-9594-5BD83C70F244}">
      <dgm:prSet/>
      <dgm:spPr/>
      <dgm:t>
        <a:bodyPr/>
        <a:lstStyle/>
        <a:p>
          <a:endParaRPr lang="en-US"/>
        </a:p>
      </dgm:t>
    </dgm:pt>
    <dgm:pt modelId="{70C01949-8618-4EC0-B5A3-5C20DD353CD9}" type="sibTrans" cxnId="{AEC35EF2-2C6B-4FA4-9594-5BD83C70F244}">
      <dgm:prSet/>
      <dgm:spPr/>
      <dgm:t>
        <a:bodyPr/>
        <a:lstStyle/>
        <a:p>
          <a:endParaRPr lang="en-US"/>
        </a:p>
      </dgm:t>
    </dgm:pt>
    <dgm:pt modelId="{C00DAA6E-53FB-4635-96A7-9AB546D59A3D}">
      <dgm:prSet phldrT="[Text]"/>
      <dgm:spPr/>
      <dgm:t>
        <a:bodyPr/>
        <a:lstStyle/>
        <a:p>
          <a:r>
            <a:rPr lang="en-US" dirty="0"/>
            <a:t>Delete extraneous information</a:t>
          </a:r>
        </a:p>
      </dgm:t>
    </dgm:pt>
    <dgm:pt modelId="{B67CC3A2-188E-426E-AE0A-DBC58CDC87FF}" type="parTrans" cxnId="{23CA2D98-F066-4070-AF52-00BDDDE31D24}">
      <dgm:prSet/>
      <dgm:spPr/>
      <dgm:t>
        <a:bodyPr/>
        <a:lstStyle/>
        <a:p>
          <a:endParaRPr lang="en-US"/>
        </a:p>
      </dgm:t>
    </dgm:pt>
    <dgm:pt modelId="{48CC7515-B2B1-4A72-9056-56297A91313F}" type="sibTrans" cxnId="{23CA2D98-F066-4070-AF52-00BDDDE31D24}">
      <dgm:prSet/>
      <dgm:spPr/>
      <dgm:t>
        <a:bodyPr/>
        <a:lstStyle/>
        <a:p>
          <a:endParaRPr lang="en-US"/>
        </a:p>
      </dgm:t>
    </dgm:pt>
    <dgm:pt modelId="{4740D15E-356C-4460-92EE-165D95618715}">
      <dgm:prSet phldrT="[Text]"/>
      <dgm:spPr/>
      <dgm:t>
        <a:bodyPr/>
        <a:lstStyle/>
        <a:p>
          <a:r>
            <a:rPr lang="en-US" dirty="0"/>
            <a:t>Related Services</a:t>
          </a:r>
        </a:p>
      </dgm:t>
    </dgm:pt>
    <dgm:pt modelId="{5534BEBB-E56A-4D0A-8751-718881765F55}" type="parTrans" cxnId="{09457DE4-DCA7-4261-86AC-F174910BB979}">
      <dgm:prSet/>
      <dgm:spPr/>
      <dgm:t>
        <a:bodyPr/>
        <a:lstStyle/>
        <a:p>
          <a:endParaRPr lang="en-US"/>
        </a:p>
      </dgm:t>
    </dgm:pt>
    <dgm:pt modelId="{8A190CAE-ECA2-4EAC-8154-4C35BC1256DE}" type="sibTrans" cxnId="{09457DE4-DCA7-4261-86AC-F174910BB979}">
      <dgm:prSet/>
      <dgm:spPr/>
      <dgm:t>
        <a:bodyPr/>
        <a:lstStyle/>
        <a:p>
          <a:endParaRPr lang="en-US"/>
        </a:p>
      </dgm:t>
    </dgm:pt>
    <dgm:pt modelId="{7B740168-74AD-46F4-B5E3-473D88ABF736}">
      <dgm:prSet phldrT="[Text]"/>
      <dgm:spPr/>
      <dgm:t>
        <a:bodyPr/>
        <a:lstStyle/>
        <a:p>
          <a:r>
            <a:rPr lang="en-US" dirty="0"/>
            <a:t>Transportation</a:t>
          </a:r>
        </a:p>
      </dgm:t>
    </dgm:pt>
    <dgm:pt modelId="{B74FEC92-A5A0-41B3-A02C-A98F9E33E66B}" type="parTrans" cxnId="{2DC0A305-F040-4965-B122-8F7A9B181D79}">
      <dgm:prSet/>
      <dgm:spPr/>
      <dgm:t>
        <a:bodyPr/>
        <a:lstStyle/>
        <a:p>
          <a:endParaRPr lang="en-US"/>
        </a:p>
      </dgm:t>
    </dgm:pt>
    <dgm:pt modelId="{FB178735-E48E-4FF2-A729-FD59C95C574B}" type="sibTrans" cxnId="{2DC0A305-F040-4965-B122-8F7A9B181D79}">
      <dgm:prSet/>
      <dgm:spPr/>
      <dgm:t>
        <a:bodyPr/>
        <a:lstStyle/>
        <a:p>
          <a:endParaRPr lang="en-US"/>
        </a:p>
      </dgm:t>
    </dgm:pt>
    <dgm:pt modelId="{A518ACD5-5CFB-4715-AFFD-701502469507}">
      <dgm:prSet phldrT="[Text]"/>
      <dgm:spPr/>
      <dgm:t>
        <a:bodyPr/>
        <a:lstStyle/>
        <a:p>
          <a:r>
            <a:rPr lang="en-US" dirty="0"/>
            <a:t>Speech/Language</a:t>
          </a:r>
        </a:p>
      </dgm:t>
    </dgm:pt>
    <dgm:pt modelId="{4AB81AB6-A20D-4C52-9E37-1413E2975E98}" type="parTrans" cxnId="{C714F666-9C0A-4BF6-AB75-2A0437EB892F}">
      <dgm:prSet/>
      <dgm:spPr/>
      <dgm:t>
        <a:bodyPr/>
        <a:lstStyle/>
        <a:p>
          <a:endParaRPr lang="en-US"/>
        </a:p>
      </dgm:t>
    </dgm:pt>
    <dgm:pt modelId="{9CF2462F-E186-41C8-8896-EA260CEF9DE3}" type="sibTrans" cxnId="{C714F666-9C0A-4BF6-AB75-2A0437EB892F}">
      <dgm:prSet/>
      <dgm:spPr/>
      <dgm:t>
        <a:bodyPr/>
        <a:lstStyle/>
        <a:p>
          <a:endParaRPr lang="en-US"/>
        </a:p>
      </dgm:t>
    </dgm:pt>
    <dgm:pt modelId="{2C484385-A307-4E48-9172-10596C13403F}">
      <dgm:prSet phldrT="[Text]"/>
      <dgm:spPr/>
      <dgm:t>
        <a:bodyPr/>
        <a:lstStyle/>
        <a:p>
          <a:r>
            <a:rPr lang="en-US" dirty="0"/>
            <a:t>Leave Class Early</a:t>
          </a:r>
        </a:p>
      </dgm:t>
    </dgm:pt>
    <dgm:pt modelId="{9142B757-BEC6-4484-9271-C3191A47F308}" type="parTrans" cxnId="{651D66F7-F3A8-4270-8364-F83026FDD6F6}">
      <dgm:prSet/>
      <dgm:spPr/>
      <dgm:t>
        <a:bodyPr/>
        <a:lstStyle/>
        <a:p>
          <a:endParaRPr lang="en-US"/>
        </a:p>
      </dgm:t>
    </dgm:pt>
    <dgm:pt modelId="{6CCCD054-7444-46F3-ACE8-E4447BBA13EA}" type="sibTrans" cxnId="{651D66F7-F3A8-4270-8364-F83026FDD6F6}">
      <dgm:prSet/>
      <dgm:spPr/>
      <dgm:t>
        <a:bodyPr/>
        <a:lstStyle/>
        <a:p>
          <a:endParaRPr lang="en-US"/>
        </a:p>
      </dgm:t>
    </dgm:pt>
    <dgm:pt modelId="{C09D5565-46EA-440A-BAF9-B8102E57F5E0}">
      <dgm:prSet phldrT="[Text]"/>
      <dgm:spPr/>
      <dgm:t>
        <a:bodyPr/>
        <a:lstStyle/>
        <a:p>
          <a:r>
            <a:rPr lang="en-US" dirty="0"/>
            <a:t>Decrease amount of information presented</a:t>
          </a:r>
        </a:p>
      </dgm:t>
    </dgm:pt>
    <dgm:pt modelId="{E8AE57B6-D575-4B0A-9380-271535A4CEAD}" type="parTrans" cxnId="{D3A67BC7-B316-46BD-84DD-B93EEDC3EBF2}">
      <dgm:prSet/>
      <dgm:spPr/>
      <dgm:t>
        <a:bodyPr/>
        <a:lstStyle/>
        <a:p>
          <a:endParaRPr lang="en-US"/>
        </a:p>
      </dgm:t>
    </dgm:pt>
    <dgm:pt modelId="{DF5F13D2-43E6-48CB-8526-D90F4AD709F8}" type="sibTrans" cxnId="{D3A67BC7-B316-46BD-84DD-B93EEDC3EBF2}">
      <dgm:prSet/>
      <dgm:spPr/>
      <dgm:t>
        <a:bodyPr/>
        <a:lstStyle/>
        <a:p>
          <a:endParaRPr lang="en-US"/>
        </a:p>
      </dgm:t>
    </dgm:pt>
    <dgm:pt modelId="{69097443-A317-4372-BF47-10591671CD72}">
      <dgm:prSet phldrT="[Text]"/>
      <dgm:spPr/>
      <dgm:t>
        <a:bodyPr/>
        <a:lstStyle/>
        <a:p>
          <a:r>
            <a:rPr lang="en-US" dirty="0"/>
            <a:t>Occupational Therapy</a:t>
          </a:r>
        </a:p>
      </dgm:t>
    </dgm:pt>
    <dgm:pt modelId="{57B4BF53-304F-4DA2-953F-C778F80F13B3}" type="parTrans" cxnId="{496279DA-68EA-496A-8273-DBE5237497C2}">
      <dgm:prSet/>
      <dgm:spPr/>
      <dgm:t>
        <a:bodyPr/>
        <a:lstStyle/>
        <a:p>
          <a:endParaRPr lang="en-US"/>
        </a:p>
      </dgm:t>
    </dgm:pt>
    <dgm:pt modelId="{8D565EF8-F47E-47E9-9B3F-BE8C26A857B2}" type="sibTrans" cxnId="{496279DA-68EA-496A-8273-DBE5237497C2}">
      <dgm:prSet/>
      <dgm:spPr/>
      <dgm:t>
        <a:bodyPr/>
        <a:lstStyle/>
        <a:p>
          <a:endParaRPr lang="en-US"/>
        </a:p>
      </dgm:t>
    </dgm:pt>
    <dgm:pt modelId="{C0AFE359-9DC2-4480-B9E1-C52AAC5828F8}">
      <dgm:prSet phldrT="[Text]"/>
      <dgm:spPr/>
      <dgm:t>
        <a:bodyPr/>
        <a:lstStyle/>
        <a:p>
          <a:r>
            <a:rPr lang="en-US" dirty="0"/>
            <a:t>Nursing Services</a:t>
          </a:r>
        </a:p>
      </dgm:t>
    </dgm:pt>
    <dgm:pt modelId="{4FC64C17-92AC-423F-B24E-518AB78A38D2}" type="parTrans" cxnId="{52858D7A-703D-4DFD-B333-186817EAF673}">
      <dgm:prSet/>
      <dgm:spPr/>
      <dgm:t>
        <a:bodyPr/>
        <a:lstStyle/>
        <a:p>
          <a:endParaRPr lang="en-US"/>
        </a:p>
      </dgm:t>
    </dgm:pt>
    <dgm:pt modelId="{5E4F9136-EB27-4C34-A76B-459FA1B6FA0A}" type="sibTrans" cxnId="{52858D7A-703D-4DFD-B333-186817EAF673}">
      <dgm:prSet/>
      <dgm:spPr/>
      <dgm:t>
        <a:bodyPr/>
        <a:lstStyle/>
        <a:p>
          <a:endParaRPr lang="en-US"/>
        </a:p>
      </dgm:t>
    </dgm:pt>
    <dgm:pt modelId="{8D306C4F-8103-4FA5-BBC7-74CDB064AE81}">
      <dgm:prSet phldrT="[Text]"/>
      <dgm:spPr/>
      <dgm:t>
        <a:bodyPr/>
        <a:lstStyle/>
        <a:p>
          <a:r>
            <a:rPr lang="en-US" dirty="0"/>
            <a:t>Counseling</a:t>
          </a:r>
        </a:p>
      </dgm:t>
    </dgm:pt>
    <dgm:pt modelId="{457BD9D1-C129-40EF-8549-45200CEA0337}" type="parTrans" cxnId="{7F115F1A-4CC9-42C2-8579-0063571426A7}">
      <dgm:prSet/>
      <dgm:spPr/>
      <dgm:t>
        <a:bodyPr/>
        <a:lstStyle/>
        <a:p>
          <a:endParaRPr lang="en-US"/>
        </a:p>
      </dgm:t>
    </dgm:pt>
    <dgm:pt modelId="{9B84FD2F-F180-43E8-9BFF-351A19E1AA75}" type="sibTrans" cxnId="{7F115F1A-4CC9-42C2-8579-0063571426A7}">
      <dgm:prSet/>
      <dgm:spPr/>
      <dgm:t>
        <a:bodyPr/>
        <a:lstStyle/>
        <a:p>
          <a:endParaRPr lang="en-US"/>
        </a:p>
      </dgm:t>
    </dgm:pt>
    <dgm:pt modelId="{B1EA8ED0-D02A-4749-8C54-289FF033D313}">
      <dgm:prSet phldrT="[Text]"/>
      <dgm:spPr/>
      <dgm:t>
        <a:bodyPr/>
        <a:lstStyle/>
        <a:p>
          <a:r>
            <a:rPr lang="en-US" dirty="0"/>
            <a:t>Physical Therapy</a:t>
          </a:r>
        </a:p>
      </dgm:t>
    </dgm:pt>
    <dgm:pt modelId="{9A582BA7-B86D-4350-A21B-68C17E229FA1}" type="parTrans" cxnId="{EBE1816F-0956-4F9F-9D6B-08188902D1D8}">
      <dgm:prSet/>
      <dgm:spPr/>
      <dgm:t>
        <a:bodyPr/>
        <a:lstStyle/>
        <a:p>
          <a:endParaRPr lang="en-US"/>
        </a:p>
      </dgm:t>
    </dgm:pt>
    <dgm:pt modelId="{58F26312-3EEA-4AD5-8C35-E09329D4E0A9}" type="sibTrans" cxnId="{EBE1816F-0956-4F9F-9D6B-08188902D1D8}">
      <dgm:prSet/>
      <dgm:spPr/>
      <dgm:t>
        <a:bodyPr/>
        <a:lstStyle/>
        <a:p>
          <a:endParaRPr lang="en-US"/>
        </a:p>
      </dgm:t>
    </dgm:pt>
    <dgm:pt modelId="{A9DB0659-9E55-46C2-9273-37FF3B96FDC8}">
      <dgm:prSet phldrT="[Text]"/>
      <dgm:spPr/>
      <dgm:t>
        <a:bodyPr/>
        <a:lstStyle/>
        <a:p>
          <a:r>
            <a:rPr lang="en-US" dirty="0"/>
            <a:t>Picture Schedule</a:t>
          </a:r>
        </a:p>
      </dgm:t>
    </dgm:pt>
    <dgm:pt modelId="{34D553B4-37A1-47B8-888E-CD9E48F1886C}" type="parTrans" cxnId="{A0ED751A-6EE6-483D-90D6-6B3D50412FE5}">
      <dgm:prSet/>
      <dgm:spPr/>
      <dgm:t>
        <a:bodyPr/>
        <a:lstStyle/>
        <a:p>
          <a:endParaRPr lang="en-US"/>
        </a:p>
      </dgm:t>
    </dgm:pt>
    <dgm:pt modelId="{96FBD36B-7067-4E20-89AD-A4BF3305C766}" type="sibTrans" cxnId="{A0ED751A-6EE6-483D-90D6-6B3D50412FE5}">
      <dgm:prSet/>
      <dgm:spPr/>
      <dgm:t>
        <a:bodyPr/>
        <a:lstStyle/>
        <a:p>
          <a:endParaRPr lang="en-US"/>
        </a:p>
      </dgm:t>
    </dgm:pt>
    <dgm:pt modelId="{688CE4B3-3D83-42DC-B65C-244B3BB9794A}">
      <dgm:prSet phldrT="[Text]"/>
      <dgm:spPr/>
      <dgm:t>
        <a:bodyPr/>
        <a:lstStyle/>
        <a:p>
          <a:r>
            <a:rPr lang="en-US" dirty="0"/>
            <a:t>Read Aloud</a:t>
          </a:r>
        </a:p>
      </dgm:t>
    </dgm:pt>
    <dgm:pt modelId="{D9ACFAF4-B905-4B44-8E06-F4AD86F13902}" type="parTrans" cxnId="{54F954A5-211D-491F-B326-2EEB37321ABD}">
      <dgm:prSet/>
      <dgm:spPr/>
      <dgm:t>
        <a:bodyPr/>
        <a:lstStyle/>
        <a:p>
          <a:endParaRPr lang="en-US"/>
        </a:p>
      </dgm:t>
    </dgm:pt>
    <dgm:pt modelId="{60B21829-7D57-49FE-8E27-C19F5A2BA30C}" type="sibTrans" cxnId="{54F954A5-211D-491F-B326-2EEB37321ABD}">
      <dgm:prSet/>
      <dgm:spPr/>
      <dgm:t>
        <a:bodyPr/>
        <a:lstStyle/>
        <a:p>
          <a:endParaRPr lang="en-US"/>
        </a:p>
      </dgm:t>
    </dgm:pt>
    <dgm:pt modelId="{605D0419-B2EB-4BA4-83B1-69BB6F8C8F52}">
      <dgm:prSet phldrT="[Text]"/>
      <dgm:spPr/>
      <dgm:t>
        <a:bodyPr/>
        <a:lstStyle/>
        <a:p>
          <a:r>
            <a:rPr lang="en-US" dirty="0"/>
            <a:t>Alternate Formats to Demonstrate Learning</a:t>
          </a:r>
        </a:p>
      </dgm:t>
    </dgm:pt>
    <dgm:pt modelId="{3AEE1B08-AA7B-4D86-BF57-54E474B2BCA2}" type="parTrans" cxnId="{AFB298F5-84CD-4302-B7EA-CBCC701318DE}">
      <dgm:prSet/>
      <dgm:spPr/>
      <dgm:t>
        <a:bodyPr/>
        <a:lstStyle/>
        <a:p>
          <a:endParaRPr lang="en-US"/>
        </a:p>
      </dgm:t>
    </dgm:pt>
    <dgm:pt modelId="{A98CEB99-BCCA-4227-A5B5-79758C471B9C}" type="sibTrans" cxnId="{AFB298F5-84CD-4302-B7EA-CBCC701318DE}">
      <dgm:prSet/>
      <dgm:spPr/>
      <dgm:t>
        <a:bodyPr/>
        <a:lstStyle/>
        <a:p>
          <a:endParaRPr lang="en-US"/>
        </a:p>
      </dgm:t>
    </dgm:pt>
    <dgm:pt modelId="{25C27747-34FA-43AE-B4EE-1223579CF9C5}">
      <dgm:prSet phldrT="[Text]"/>
      <dgm:spPr/>
      <dgm:t>
        <a:bodyPr/>
        <a:lstStyle/>
        <a:p>
          <a:r>
            <a:rPr lang="en-US" dirty="0"/>
            <a:t>Aide</a:t>
          </a:r>
        </a:p>
      </dgm:t>
    </dgm:pt>
    <dgm:pt modelId="{07C0A697-A7E0-4353-AA44-0D15859E6CBA}" type="parTrans" cxnId="{E42FDC5C-EDA1-4BCA-A25A-3E7E879781CA}">
      <dgm:prSet/>
      <dgm:spPr/>
      <dgm:t>
        <a:bodyPr/>
        <a:lstStyle/>
        <a:p>
          <a:endParaRPr lang="en-US"/>
        </a:p>
      </dgm:t>
    </dgm:pt>
    <dgm:pt modelId="{39463432-68CD-4D4F-B252-FB936395A920}" type="sibTrans" cxnId="{E42FDC5C-EDA1-4BCA-A25A-3E7E879781CA}">
      <dgm:prSet/>
      <dgm:spPr/>
      <dgm:t>
        <a:bodyPr/>
        <a:lstStyle/>
        <a:p>
          <a:endParaRPr lang="en-US"/>
        </a:p>
      </dgm:t>
    </dgm:pt>
    <dgm:pt modelId="{D35134E7-AB0D-4D33-A02F-E7D8EFD2A9F4}" type="pres">
      <dgm:prSet presAssocID="{CC1D0AB1-EE3C-4446-B0BB-1A9BB93F151D}" presName="linearFlow" presStyleCnt="0">
        <dgm:presLayoutVars>
          <dgm:dir/>
          <dgm:animLvl val="lvl"/>
          <dgm:resizeHandles/>
        </dgm:presLayoutVars>
      </dgm:prSet>
      <dgm:spPr/>
    </dgm:pt>
    <dgm:pt modelId="{ACB7D1BF-BD80-4B6F-BD2A-4A8167BAD9EF}" type="pres">
      <dgm:prSet presAssocID="{EB2C4267-E540-4EA2-98DF-07934F99484F}" presName="compositeNode" presStyleCnt="0">
        <dgm:presLayoutVars>
          <dgm:bulletEnabled val="1"/>
        </dgm:presLayoutVars>
      </dgm:prSet>
      <dgm:spPr/>
    </dgm:pt>
    <dgm:pt modelId="{029B39F0-FFFF-45FD-8BEE-FE1FCFE40CF2}" type="pres">
      <dgm:prSet presAssocID="{EB2C4267-E540-4EA2-98DF-07934F99484F}" presName="imag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lock with solid fill"/>
        </a:ext>
      </dgm:extLst>
    </dgm:pt>
    <dgm:pt modelId="{3ED6221D-9832-4F69-A5B6-520C472A2EE8}" type="pres">
      <dgm:prSet presAssocID="{EB2C4267-E540-4EA2-98DF-07934F99484F}" presName="childNode" presStyleLbl="node1" presStyleIdx="0" presStyleCnt="3">
        <dgm:presLayoutVars>
          <dgm:bulletEnabled val="1"/>
        </dgm:presLayoutVars>
      </dgm:prSet>
      <dgm:spPr/>
    </dgm:pt>
    <dgm:pt modelId="{F0C5FE73-70E1-4C40-8986-491CAB37AB52}" type="pres">
      <dgm:prSet presAssocID="{EB2C4267-E540-4EA2-98DF-07934F99484F}" presName="parentNode" presStyleLbl="revTx" presStyleIdx="0" presStyleCnt="3">
        <dgm:presLayoutVars>
          <dgm:chMax val="0"/>
          <dgm:bulletEnabled val="1"/>
        </dgm:presLayoutVars>
      </dgm:prSet>
      <dgm:spPr/>
    </dgm:pt>
    <dgm:pt modelId="{FACC4274-940A-4F50-BE04-FBA8F0BF7002}" type="pres">
      <dgm:prSet presAssocID="{E2240A67-C31E-4F2C-A869-013441284551}" presName="sibTrans" presStyleCnt="0"/>
      <dgm:spPr/>
    </dgm:pt>
    <dgm:pt modelId="{D2991AA5-D36D-4E39-ACF9-095FA063EF4D}" type="pres">
      <dgm:prSet presAssocID="{5202792E-1942-44CE-AED8-CCB95A093F59}" presName="compositeNode" presStyleCnt="0">
        <dgm:presLayoutVars>
          <dgm:bulletEnabled val="1"/>
        </dgm:presLayoutVars>
      </dgm:prSet>
      <dgm:spPr/>
    </dgm:pt>
    <dgm:pt modelId="{7745B4C4-9981-4452-BEAB-FE1C2E35327F}" type="pres">
      <dgm:prSet presAssocID="{5202792E-1942-44CE-AED8-CCB95A093F59}" presName="image"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inimize with solid fill"/>
        </a:ext>
      </dgm:extLst>
    </dgm:pt>
    <dgm:pt modelId="{148F41B0-5BF8-48D3-BCAB-3D57EA5D73BD}" type="pres">
      <dgm:prSet presAssocID="{5202792E-1942-44CE-AED8-CCB95A093F59}" presName="childNode" presStyleLbl="node1" presStyleIdx="1" presStyleCnt="3">
        <dgm:presLayoutVars>
          <dgm:bulletEnabled val="1"/>
        </dgm:presLayoutVars>
      </dgm:prSet>
      <dgm:spPr/>
    </dgm:pt>
    <dgm:pt modelId="{CCE92072-7909-4D06-B6F5-DA952ECCE9D3}" type="pres">
      <dgm:prSet presAssocID="{5202792E-1942-44CE-AED8-CCB95A093F59}" presName="parentNode" presStyleLbl="revTx" presStyleIdx="1" presStyleCnt="3">
        <dgm:presLayoutVars>
          <dgm:chMax val="0"/>
          <dgm:bulletEnabled val="1"/>
        </dgm:presLayoutVars>
      </dgm:prSet>
      <dgm:spPr/>
    </dgm:pt>
    <dgm:pt modelId="{790420D3-99D2-43C3-B2BA-3170F83B6CB0}" type="pres">
      <dgm:prSet presAssocID="{70C01949-8618-4EC0-B5A3-5C20DD353CD9}" presName="sibTrans" presStyleCnt="0"/>
      <dgm:spPr/>
    </dgm:pt>
    <dgm:pt modelId="{B0935ADD-6FFB-41DC-A6C0-1BCF87E71476}" type="pres">
      <dgm:prSet presAssocID="{4740D15E-356C-4460-92EE-165D95618715}" presName="compositeNode" presStyleCnt="0">
        <dgm:presLayoutVars>
          <dgm:bulletEnabled val="1"/>
        </dgm:presLayoutVars>
      </dgm:prSet>
      <dgm:spPr/>
    </dgm:pt>
    <dgm:pt modelId="{F1D20B7C-3295-4E64-9F54-9835A46F308E}" type="pres">
      <dgm:prSet presAssocID="{4740D15E-356C-4460-92EE-165D95618715}" presName="image"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us with solid fill"/>
        </a:ext>
      </dgm:extLst>
    </dgm:pt>
    <dgm:pt modelId="{97FC7857-DCF1-4302-B154-14FB9928B77D}" type="pres">
      <dgm:prSet presAssocID="{4740D15E-356C-4460-92EE-165D95618715}" presName="childNode" presStyleLbl="node1" presStyleIdx="2" presStyleCnt="3">
        <dgm:presLayoutVars>
          <dgm:bulletEnabled val="1"/>
        </dgm:presLayoutVars>
      </dgm:prSet>
      <dgm:spPr/>
    </dgm:pt>
    <dgm:pt modelId="{40385FD4-D254-436B-8980-F13AA7095F2B}" type="pres">
      <dgm:prSet presAssocID="{4740D15E-356C-4460-92EE-165D95618715}" presName="parentNode" presStyleLbl="revTx" presStyleIdx="2" presStyleCnt="3">
        <dgm:presLayoutVars>
          <dgm:chMax val="0"/>
          <dgm:bulletEnabled val="1"/>
        </dgm:presLayoutVars>
      </dgm:prSet>
      <dgm:spPr/>
    </dgm:pt>
  </dgm:ptLst>
  <dgm:cxnLst>
    <dgm:cxn modelId="{CFF2BB04-221A-475F-B28F-1B645ACCB810}" type="presOf" srcId="{C0AFE359-9DC2-4480-B9E1-C52AAC5828F8}" destId="{97FC7857-DCF1-4302-B154-14FB9928B77D}" srcOrd="0" destOrd="3" presId="urn:microsoft.com/office/officeart/2005/8/layout/hList2"/>
    <dgm:cxn modelId="{2DC0A305-F040-4965-B122-8F7A9B181D79}" srcId="{4740D15E-356C-4460-92EE-165D95618715}" destId="{7B740168-74AD-46F4-B5E3-473D88ABF736}" srcOrd="0" destOrd="0" parTransId="{B74FEC92-A5A0-41B3-A02C-A98F9E33E66B}" sibTransId="{FB178735-E48E-4FF2-A729-FD59C95C574B}"/>
    <dgm:cxn modelId="{7BD9330C-C4D7-44B6-A3EF-BAF980512796}" type="presOf" srcId="{EB2C4267-E540-4EA2-98DF-07934F99484F}" destId="{F0C5FE73-70E1-4C40-8986-491CAB37AB52}" srcOrd="0" destOrd="0" presId="urn:microsoft.com/office/officeart/2005/8/layout/hList2"/>
    <dgm:cxn modelId="{0B048614-27BE-4331-811A-56FC20357B82}" srcId="{CC1D0AB1-EE3C-4446-B0BB-1A9BB93F151D}" destId="{EB2C4267-E540-4EA2-98DF-07934F99484F}" srcOrd="0" destOrd="0" parTransId="{1499AE34-710D-4A89-8C6A-BDF642282C47}" sibTransId="{E2240A67-C31E-4F2C-A869-013441284551}"/>
    <dgm:cxn modelId="{7F115F1A-4CC9-42C2-8579-0063571426A7}" srcId="{4740D15E-356C-4460-92EE-165D95618715}" destId="{8D306C4F-8103-4FA5-BBC7-74CDB064AE81}" srcOrd="4" destOrd="0" parTransId="{457BD9D1-C129-40EF-8549-45200CEA0337}" sibTransId="{9B84FD2F-F180-43E8-9BFF-351A19E1AA75}"/>
    <dgm:cxn modelId="{A0ED751A-6EE6-483D-90D6-6B3D50412FE5}" srcId="{EB2C4267-E540-4EA2-98DF-07934F99484F}" destId="{A9DB0659-9E55-46C2-9273-37FF3B96FDC8}" srcOrd="3" destOrd="0" parTransId="{34D553B4-37A1-47B8-888E-CD9E48F1886C}" sibTransId="{96FBD36B-7067-4E20-89AD-A4BF3305C766}"/>
    <dgm:cxn modelId="{33BBB61C-AEF8-4FBF-96A3-1415B9B14C80}" type="presOf" srcId="{A518ACD5-5CFB-4715-AFFD-701502469507}" destId="{97FC7857-DCF1-4302-B154-14FB9928B77D}" srcOrd="0" destOrd="1" presId="urn:microsoft.com/office/officeart/2005/8/layout/hList2"/>
    <dgm:cxn modelId="{BBE1DF25-D0A7-470D-A68D-E58C70BB999D}" type="presOf" srcId="{605D0419-B2EB-4BA4-83B1-69BB6F8C8F52}" destId="{148F41B0-5BF8-48D3-BCAB-3D57EA5D73BD}" srcOrd="0" destOrd="2" presId="urn:microsoft.com/office/officeart/2005/8/layout/hList2"/>
    <dgm:cxn modelId="{1316632C-14F6-412D-804E-21070F04A91A}" type="presOf" srcId="{7B740168-74AD-46F4-B5E3-473D88ABF736}" destId="{97FC7857-DCF1-4302-B154-14FB9928B77D}" srcOrd="0" destOrd="0" presId="urn:microsoft.com/office/officeart/2005/8/layout/hList2"/>
    <dgm:cxn modelId="{5C1F6836-B6AD-4DBA-B9A1-ED13DE2444A4}" type="presOf" srcId="{5202792E-1942-44CE-AED8-CCB95A093F59}" destId="{CCE92072-7909-4D06-B6F5-DA952ECCE9D3}" srcOrd="0" destOrd="0" presId="urn:microsoft.com/office/officeart/2005/8/layout/hList2"/>
    <dgm:cxn modelId="{E42FDC5C-EDA1-4BCA-A25A-3E7E879781CA}" srcId="{4740D15E-356C-4460-92EE-165D95618715}" destId="{25C27747-34FA-43AE-B4EE-1223579CF9C5}" srcOrd="6" destOrd="0" parTransId="{07C0A697-A7E0-4353-AA44-0D15859E6CBA}" sibTransId="{39463432-68CD-4D4F-B252-FB936395A920}"/>
    <dgm:cxn modelId="{1F819365-C549-4E23-923D-94495E255C70}" type="presOf" srcId="{688CE4B3-3D83-42DC-B65C-244B3BB9794A}" destId="{3ED6221D-9832-4F69-A5B6-520C472A2EE8}" srcOrd="0" destOrd="4" presId="urn:microsoft.com/office/officeart/2005/8/layout/hList2"/>
    <dgm:cxn modelId="{C714F666-9C0A-4BF6-AB75-2A0437EB892F}" srcId="{4740D15E-356C-4460-92EE-165D95618715}" destId="{A518ACD5-5CFB-4715-AFFD-701502469507}" srcOrd="1" destOrd="0" parTransId="{4AB81AB6-A20D-4C52-9E37-1413E2975E98}" sibTransId="{9CF2462F-E186-41C8-8896-EA260CEF9DE3}"/>
    <dgm:cxn modelId="{BC7F7E47-0401-4FC8-917D-A3BFB64C845D}" type="presOf" srcId="{25C27747-34FA-43AE-B4EE-1223579CF9C5}" destId="{97FC7857-DCF1-4302-B154-14FB9928B77D}" srcOrd="0" destOrd="6" presId="urn:microsoft.com/office/officeart/2005/8/layout/hList2"/>
    <dgm:cxn modelId="{AEE35A4D-F48B-462A-879B-EC396097E418}" type="presOf" srcId="{B1EA8ED0-D02A-4749-8C54-289FF033D313}" destId="{97FC7857-DCF1-4302-B154-14FB9928B77D}" srcOrd="0" destOrd="5" presId="urn:microsoft.com/office/officeart/2005/8/layout/hList2"/>
    <dgm:cxn modelId="{EBE1816F-0956-4F9F-9D6B-08188902D1D8}" srcId="{4740D15E-356C-4460-92EE-165D95618715}" destId="{B1EA8ED0-D02A-4749-8C54-289FF033D313}" srcOrd="5" destOrd="0" parTransId="{9A582BA7-B86D-4350-A21B-68C17E229FA1}" sibTransId="{58F26312-3EEA-4AD5-8C35-E09329D4E0A9}"/>
    <dgm:cxn modelId="{15090159-22FF-45A8-AFEE-560B03BD41D3}" type="presOf" srcId="{A9DB0659-9E55-46C2-9273-37FF3B96FDC8}" destId="{3ED6221D-9832-4F69-A5B6-520C472A2EE8}" srcOrd="0" destOrd="3" presId="urn:microsoft.com/office/officeart/2005/8/layout/hList2"/>
    <dgm:cxn modelId="{52858D7A-703D-4DFD-B333-186817EAF673}" srcId="{4740D15E-356C-4460-92EE-165D95618715}" destId="{C0AFE359-9DC2-4480-B9E1-C52AAC5828F8}" srcOrd="3" destOrd="0" parTransId="{4FC64C17-92AC-423F-B24E-518AB78A38D2}" sibTransId="{5E4F9136-EB27-4C34-A76B-459FA1B6FA0A}"/>
    <dgm:cxn modelId="{B894AB7B-4B40-4C33-94F8-A869AD87BDBE}" srcId="{EB2C4267-E540-4EA2-98DF-07934F99484F}" destId="{AAE9819C-17C7-4A88-A612-29B3F60D8056}" srcOrd="0" destOrd="0" parTransId="{0A789331-ED04-4B81-9BF6-526EEC724010}" sibTransId="{394D74CD-9D7F-4743-B863-B15BF5269510}"/>
    <dgm:cxn modelId="{E4442E7F-1D44-48A6-94D1-B2919248A0FF}" type="presOf" srcId="{CFC7E3C2-AFA4-49EF-8AEE-CB32C5E886E9}" destId="{3ED6221D-9832-4F69-A5B6-520C472A2EE8}" srcOrd="0" destOrd="1" presId="urn:microsoft.com/office/officeart/2005/8/layout/hList2"/>
    <dgm:cxn modelId="{E339ED8C-AB19-44EB-BD39-B6703A18AC84}" type="presOf" srcId="{8D306C4F-8103-4FA5-BBC7-74CDB064AE81}" destId="{97FC7857-DCF1-4302-B154-14FB9928B77D}" srcOrd="0" destOrd="4" presId="urn:microsoft.com/office/officeart/2005/8/layout/hList2"/>
    <dgm:cxn modelId="{23CA2D98-F066-4070-AF52-00BDDDE31D24}" srcId="{5202792E-1942-44CE-AED8-CCB95A093F59}" destId="{C00DAA6E-53FB-4635-96A7-9AB546D59A3D}" srcOrd="0" destOrd="0" parTransId="{B67CC3A2-188E-426E-AE0A-DBC58CDC87FF}" sibTransId="{48CC7515-B2B1-4A72-9056-56297A91313F}"/>
    <dgm:cxn modelId="{FB78FC9A-0E89-4367-8015-1C6C15B752AA}" type="presOf" srcId="{2C484385-A307-4E48-9172-10596C13403F}" destId="{3ED6221D-9832-4F69-A5B6-520C472A2EE8}" srcOrd="0" destOrd="2" presId="urn:microsoft.com/office/officeart/2005/8/layout/hList2"/>
    <dgm:cxn modelId="{8E4EE2A2-29CC-482B-8895-6AB89E88DEFC}" type="presOf" srcId="{AAE9819C-17C7-4A88-A612-29B3F60D8056}" destId="{3ED6221D-9832-4F69-A5B6-520C472A2EE8}" srcOrd="0" destOrd="0" presId="urn:microsoft.com/office/officeart/2005/8/layout/hList2"/>
    <dgm:cxn modelId="{54F954A5-211D-491F-B326-2EEB37321ABD}" srcId="{EB2C4267-E540-4EA2-98DF-07934F99484F}" destId="{688CE4B3-3D83-42DC-B65C-244B3BB9794A}" srcOrd="4" destOrd="0" parTransId="{D9ACFAF4-B905-4B44-8E06-F4AD86F13902}" sibTransId="{60B21829-7D57-49FE-8E27-C19F5A2BA30C}"/>
    <dgm:cxn modelId="{5680E7BC-86F1-46BB-8010-366B2825F86A}" type="presOf" srcId="{C09D5565-46EA-440A-BAF9-B8102E57F5E0}" destId="{148F41B0-5BF8-48D3-BCAB-3D57EA5D73BD}" srcOrd="0" destOrd="1" presId="urn:microsoft.com/office/officeart/2005/8/layout/hList2"/>
    <dgm:cxn modelId="{257061C0-65C9-48EC-BA87-C816907D7B3E}" type="presOf" srcId="{69097443-A317-4372-BF47-10591671CD72}" destId="{97FC7857-DCF1-4302-B154-14FB9928B77D}" srcOrd="0" destOrd="2" presId="urn:microsoft.com/office/officeart/2005/8/layout/hList2"/>
    <dgm:cxn modelId="{D3A67BC7-B316-46BD-84DD-B93EEDC3EBF2}" srcId="{5202792E-1942-44CE-AED8-CCB95A093F59}" destId="{C09D5565-46EA-440A-BAF9-B8102E57F5E0}" srcOrd="1" destOrd="0" parTransId="{E8AE57B6-D575-4B0A-9380-271535A4CEAD}" sibTransId="{DF5F13D2-43E6-48CB-8526-D90F4AD709F8}"/>
    <dgm:cxn modelId="{496279DA-68EA-496A-8273-DBE5237497C2}" srcId="{4740D15E-356C-4460-92EE-165D95618715}" destId="{69097443-A317-4372-BF47-10591671CD72}" srcOrd="2" destOrd="0" parTransId="{57B4BF53-304F-4DA2-953F-C778F80F13B3}" sibTransId="{8D565EF8-F47E-47E9-9B3F-BE8C26A857B2}"/>
    <dgm:cxn modelId="{C441D8E2-DE08-4D3C-8D83-06E1C3809D13}" srcId="{EB2C4267-E540-4EA2-98DF-07934F99484F}" destId="{CFC7E3C2-AFA4-49EF-8AEE-CB32C5E886E9}" srcOrd="1" destOrd="0" parTransId="{E09465A1-463D-4DC0-A90C-1CE556FB2810}" sibTransId="{E0E14336-A26C-41D2-B514-5D19470DAC63}"/>
    <dgm:cxn modelId="{09457DE4-DCA7-4261-86AC-F174910BB979}" srcId="{CC1D0AB1-EE3C-4446-B0BB-1A9BB93F151D}" destId="{4740D15E-356C-4460-92EE-165D95618715}" srcOrd="2" destOrd="0" parTransId="{5534BEBB-E56A-4D0A-8751-718881765F55}" sibTransId="{8A190CAE-ECA2-4EAC-8154-4C35BC1256DE}"/>
    <dgm:cxn modelId="{817B72E8-601D-47E2-A02F-64E49712A18A}" type="presOf" srcId="{C00DAA6E-53FB-4635-96A7-9AB546D59A3D}" destId="{148F41B0-5BF8-48D3-BCAB-3D57EA5D73BD}" srcOrd="0" destOrd="0" presId="urn:microsoft.com/office/officeart/2005/8/layout/hList2"/>
    <dgm:cxn modelId="{AEC35EF2-2C6B-4FA4-9594-5BD83C70F244}" srcId="{CC1D0AB1-EE3C-4446-B0BB-1A9BB93F151D}" destId="{5202792E-1942-44CE-AED8-CCB95A093F59}" srcOrd="1" destOrd="0" parTransId="{BBCB6C4E-7CBE-44CF-A15D-F7EF3CF43492}" sibTransId="{70C01949-8618-4EC0-B5A3-5C20DD353CD9}"/>
    <dgm:cxn modelId="{887BD1F3-4023-4B4A-95E2-0AAD1DAF1AE8}" type="presOf" srcId="{4740D15E-356C-4460-92EE-165D95618715}" destId="{40385FD4-D254-436B-8980-F13AA7095F2B}" srcOrd="0" destOrd="0" presId="urn:microsoft.com/office/officeart/2005/8/layout/hList2"/>
    <dgm:cxn modelId="{E5073FF5-46FA-4FFB-B114-3D0DA31F7E2C}" type="presOf" srcId="{CC1D0AB1-EE3C-4446-B0BB-1A9BB93F151D}" destId="{D35134E7-AB0D-4D33-A02F-E7D8EFD2A9F4}" srcOrd="0" destOrd="0" presId="urn:microsoft.com/office/officeart/2005/8/layout/hList2"/>
    <dgm:cxn modelId="{AFB298F5-84CD-4302-B7EA-CBCC701318DE}" srcId="{5202792E-1942-44CE-AED8-CCB95A093F59}" destId="{605D0419-B2EB-4BA4-83B1-69BB6F8C8F52}" srcOrd="2" destOrd="0" parTransId="{3AEE1B08-AA7B-4D86-BF57-54E474B2BCA2}" sibTransId="{A98CEB99-BCCA-4227-A5B5-79758C471B9C}"/>
    <dgm:cxn modelId="{651D66F7-F3A8-4270-8364-F83026FDD6F6}" srcId="{EB2C4267-E540-4EA2-98DF-07934F99484F}" destId="{2C484385-A307-4E48-9172-10596C13403F}" srcOrd="2" destOrd="0" parTransId="{9142B757-BEC6-4484-9271-C3191A47F308}" sibTransId="{6CCCD054-7444-46F3-ACE8-E4447BBA13EA}"/>
    <dgm:cxn modelId="{38B63F42-546D-421B-A296-467F57D00E49}" type="presParOf" srcId="{D35134E7-AB0D-4D33-A02F-E7D8EFD2A9F4}" destId="{ACB7D1BF-BD80-4B6F-BD2A-4A8167BAD9EF}" srcOrd="0" destOrd="0" presId="urn:microsoft.com/office/officeart/2005/8/layout/hList2"/>
    <dgm:cxn modelId="{B897BC46-0534-4853-85E2-7430978EBDC1}" type="presParOf" srcId="{ACB7D1BF-BD80-4B6F-BD2A-4A8167BAD9EF}" destId="{029B39F0-FFFF-45FD-8BEE-FE1FCFE40CF2}" srcOrd="0" destOrd="0" presId="urn:microsoft.com/office/officeart/2005/8/layout/hList2"/>
    <dgm:cxn modelId="{6EB0822F-07FC-46AE-B0B6-73936042B627}" type="presParOf" srcId="{ACB7D1BF-BD80-4B6F-BD2A-4A8167BAD9EF}" destId="{3ED6221D-9832-4F69-A5B6-520C472A2EE8}" srcOrd="1" destOrd="0" presId="urn:microsoft.com/office/officeart/2005/8/layout/hList2"/>
    <dgm:cxn modelId="{7274BA1E-DA28-419E-9B3F-22E551AF447D}" type="presParOf" srcId="{ACB7D1BF-BD80-4B6F-BD2A-4A8167BAD9EF}" destId="{F0C5FE73-70E1-4C40-8986-491CAB37AB52}" srcOrd="2" destOrd="0" presId="urn:microsoft.com/office/officeart/2005/8/layout/hList2"/>
    <dgm:cxn modelId="{DCB91740-2175-4007-91FA-79063A409D4E}" type="presParOf" srcId="{D35134E7-AB0D-4D33-A02F-E7D8EFD2A9F4}" destId="{FACC4274-940A-4F50-BE04-FBA8F0BF7002}" srcOrd="1" destOrd="0" presId="urn:microsoft.com/office/officeart/2005/8/layout/hList2"/>
    <dgm:cxn modelId="{43B5761F-3A61-4800-ACC0-ABD3FDBD894D}" type="presParOf" srcId="{D35134E7-AB0D-4D33-A02F-E7D8EFD2A9F4}" destId="{D2991AA5-D36D-4E39-ACF9-095FA063EF4D}" srcOrd="2" destOrd="0" presId="urn:microsoft.com/office/officeart/2005/8/layout/hList2"/>
    <dgm:cxn modelId="{5AAFB92B-46D4-4B1B-BF51-E8CEC81A4033}" type="presParOf" srcId="{D2991AA5-D36D-4E39-ACF9-095FA063EF4D}" destId="{7745B4C4-9981-4452-BEAB-FE1C2E35327F}" srcOrd="0" destOrd="0" presId="urn:microsoft.com/office/officeart/2005/8/layout/hList2"/>
    <dgm:cxn modelId="{FE615444-D858-4BA8-93B5-D1900E889C7C}" type="presParOf" srcId="{D2991AA5-D36D-4E39-ACF9-095FA063EF4D}" destId="{148F41B0-5BF8-48D3-BCAB-3D57EA5D73BD}" srcOrd="1" destOrd="0" presId="urn:microsoft.com/office/officeart/2005/8/layout/hList2"/>
    <dgm:cxn modelId="{3E450710-7C97-4ABB-8597-27049FD174EA}" type="presParOf" srcId="{D2991AA5-D36D-4E39-ACF9-095FA063EF4D}" destId="{CCE92072-7909-4D06-B6F5-DA952ECCE9D3}" srcOrd="2" destOrd="0" presId="urn:microsoft.com/office/officeart/2005/8/layout/hList2"/>
    <dgm:cxn modelId="{470747A9-CE52-4E24-B72B-6DC6CE481B62}" type="presParOf" srcId="{D35134E7-AB0D-4D33-A02F-E7D8EFD2A9F4}" destId="{790420D3-99D2-43C3-B2BA-3170F83B6CB0}" srcOrd="3" destOrd="0" presId="urn:microsoft.com/office/officeart/2005/8/layout/hList2"/>
    <dgm:cxn modelId="{AAF4A26C-C388-4287-85F5-5955AB41FB39}" type="presParOf" srcId="{D35134E7-AB0D-4D33-A02F-E7D8EFD2A9F4}" destId="{B0935ADD-6FFB-41DC-A6C0-1BCF87E71476}" srcOrd="4" destOrd="0" presId="urn:microsoft.com/office/officeart/2005/8/layout/hList2"/>
    <dgm:cxn modelId="{CA0492CF-3843-4201-8FBE-08395B41A68E}" type="presParOf" srcId="{B0935ADD-6FFB-41DC-A6C0-1BCF87E71476}" destId="{F1D20B7C-3295-4E64-9F54-9835A46F308E}" srcOrd="0" destOrd="0" presId="urn:microsoft.com/office/officeart/2005/8/layout/hList2"/>
    <dgm:cxn modelId="{AC37A1DD-D2B4-4318-9B08-65412C7531BE}" type="presParOf" srcId="{B0935ADD-6FFB-41DC-A6C0-1BCF87E71476}" destId="{97FC7857-DCF1-4302-B154-14FB9928B77D}" srcOrd="1" destOrd="0" presId="urn:microsoft.com/office/officeart/2005/8/layout/hList2"/>
    <dgm:cxn modelId="{A6553614-BFB7-487B-9A69-D3AB0FBDF17B}" type="presParOf" srcId="{B0935ADD-6FFB-41DC-A6C0-1BCF87E71476}" destId="{40385FD4-D254-436B-8980-F13AA7095F2B}"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C9F924-E87F-4157-91E8-09F6424ED066}">
      <dsp:nvSpPr>
        <dsp:cNvPr id="0" name=""/>
        <dsp:cNvSpPr/>
      </dsp:nvSpPr>
      <dsp:spPr>
        <a:xfrm>
          <a:off x="3158061" y="2460431"/>
          <a:ext cx="2063693" cy="2063693"/>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b="0" i="0" kern="1200" dirty="0"/>
            <a:t>Student with a disability</a:t>
          </a:r>
          <a:endParaRPr lang="en-US" sz="2700" kern="1200" dirty="0"/>
        </a:p>
      </dsp:txBody>
      <dsp:txXfrm>
        <a:off x="3460282" y="2762652"/>
        <a:ext cx="1459251" cy="1459251"/>
      </dsp:txXfrm>
    </dsp:sp>
    <dsp:sp modelId="{749AF698-BA62-45E8-9B78-DA8D1549F075}">
      <dsp:nvSpPr>
        <dsp:cNvPr id="0" name=""/>
        <dsp:cNvSpPr/>
      </dsp:nvSpPr>
      <dsp:spPr>
        <a:xfrm rot="12900000">
          <a:off x="1828944" y="2099396"/>
          <a:ext cx="1583413" cy="588152"/>
        </a:xfrm>
        <a:prstGeom prst="lef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A6FA29F-CC87-415D-8037-8E6519656D58}">
      <dsp:nvSpPr>
        <dsp:cNvPr id="0" name=""/>
        <dsp:cNvSpPr/>
      </dsp:nvSpPr>
      <dsp:spPr>
        <a:xfrm>
          <a:off x="991868" y="1155164"/>
          <a:ext cx="1960508" cy="156840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t>Has a record of such an impairment</a:t>
          </a:r>
        </a:p>
      </dsp:txBody>
      <dsp:txXfrm>
        <a:off x="1037805" y="1201101"/>
        <a:ext cx="1868634" cy="1476533"/>
      </dsp:txXfrm>
    </dsp:sp>
    <dsp:sp modelId="{A72DFBEA-15FB-49F7-A3E8-03468E69641E}">
      <dsp:nvSpPr>
        <dsp:cNvPr id="0" name=""/>
        <dsp:cNvSpPr/>
      </dsp:nvSpPr>
      <dsp:spPr>
        <a:xfrm rot="16200000">
          <a:off x="3398201" y="1282492"/>
          <a:ext cx="1583413" cy="588152"/>
        </a:xfrm>
        <a:prstGeom prst="lef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BDF6C0A-8BF0-4C7A-8E32-6EBA114D62CA}">
      <dsp:nvSpPr>
        <dsp:cNvPr id="0" name=""/>
        <dsp:cNvSpPr/>
      </dsp:nvSpPr>
      <dsp:spPr>
        <a:xfrm>
          <a:off x="3209654" y="658"/>
          <a:ext cx="1960508" cy="156840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t>Has a physical or mental impairment </a:t>
          </a:r>
        </a:p>
      </dsp:txBody>
      <dsp:txXfrm>
        <a:off x="3255591" y="46595"/>
        <a:ext cx="1868634" cy="1476533"/>
      </dsp:txXfrm>
    </dsp:sp>
    <dsp:sp modelId="{78B7D175-734D-4925-B1F0-D8BB1B506F7A}">
      <dsp:nvSpPr>
        <dsp:cNvPr id="0" name=""/>
        <dsp:cNvSpPr/>
      </dsp:nvSpPr>
      <dsp:spPr>
        <a:xfrm rot="19500000">
          <a:off x="4967459" y="2099396"/>
          <a:ext cx="1583413" cy="588152"/>
        </a:xfrm>
        <a:prstGeom prst="lef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4DE61CD-0438-4D04-AE47-3E735AA1219E}">
      <dsp:nvSpPr>
        <dsp:cNvPr id="0" name=""/>
        <dsp:cNvSpPr/>
      </dsp:nvSpPr>
      <dsp:spPr>
        <a:xfrm>
          <a:off x="5427439" y="1155164"/>
          <a:ext cx="1960508" cy="156840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t>Regarded as having such an impairment</a:t>
          </a:r>
        </a:p>
      </dsp:txBody>
      <dsp:txXfrm>
        <a:off x="5473376" y="1201101"/>
        <a:ext cx="1868634" cy="14765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8A1EE0-46C5-4387-B807-B3062901BF9E}">
      <dsp:nvSpPr>
        <dsp:cNvPr id="0" name=""/>
        <dsp:cNvSpPr/>
      </dsp:nvSpPr>
      <dsp:spPr>
        <a:xfrm>
          <a:off x="1221659" y="2645"/>
          <a:ext cx="2705982" cy="162358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Child Find (Find and notify)</a:t>
          </a:r>
        </a:p>
      </dsp:txBody>
      <dsp:txXfrm>
        <a:off x="1221659" y="2645"/>
        <a:ext cx="2705982" cy="1623589"/>
      </dsp:txXfrm>
    </dsp:sp>
    <dsp:sp modelId="{1E2D38B5-BB73-47BD-BABA-2EEFF0C5ED1F}">
      <dsp:nvSpPr>
        <dsp:cNvPr id="0" name=""/>
        <dsp:cNvSpPr/>
      </dsp:nvSpPr>
      <dsp:spPr>
        <a:xfrm>
          <a:off x="4198240" y="2645"/>
          <a:ext cx="2705982" cy="162358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Evaluate</a:t>
          </a:r>
        </a:p>
      </dsp:txBody>
      <dsp:txXfrm>
        <a:off x="4198240" y="2645"/>
        <a:ext cx="2705982" cy="1623589"/>
      </dsp:txXfrm>
    </dsp:sp>
    <dsp:sp modelId="{C8CF5410-5A5B-41F6-A99A-F78FE87C7DA7}">
      <dsp:nvSpPr>
        <dsp:cNvPr id="0" name=""/>
        <dsp:cNvSpPr/>
      </dsp:nvSpPr>
      <dsp:spPr>
        <a:xfrm>
          <a:off x="1221659" y="1896833"/>
          <a:ext cx="2705982" cy="162358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Free and Appropriate Education (FAPE)</a:t>
          </a:r>
        </a:p>
      </dsp:txBody>
      <dsp:txXfrm>
        <a:off x="1221659" y="1896833"/>
        <a:ext cx="2705982" cy="1623589"/>
      </dsp:txXfrm>
    </dsp:sp>
    <dsp:sp modelId="{3F7D385F-EB5C-4180-932A-29B370C92509}">
      <dsp:nvSpPr>
        <dsp:cNvPr id="0" name=""/>
        <dsp:cNvSpPr/>
      </dsp:nvSpPr>
      <dsp:spPr>
        <a:xfrm>
          <a:off x="4198240" y="1896833"/>
          <a:ext cx="2705982" cy="162358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Least Restrictive Environment (LRE)</a:t>
          </a:r>
        </a:p>
      </dsp:txBody>
      <dsp:txXfrm>
        <a:off x="4198240" y="1896833"/>
        <a:ext cx="2705982" cy="1623589"/>
      </dsp:txXfrm>
    </dsp:sp>
    <dsp:sp modelId="{E0FC1047-1297-4B50-A741-63B9740D1553}">
      <dsp:nvSpPr>
        <dsp:cNvPr id="0" name=""/>
        <dsp:cNvSpPr/>
      </dsp:nvSpPr>
      <dsp:spPr>
        <a:xfrm>
          <a:off x="2709950" y="3791021"/>
          <a:ext cx="2705982" cy="1623589"/>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Procedural Safeguards</a:t>
          </a:r>
        </a:p>
      </dsp:txBody>
      <dsp:txXfrm>
        <a:off x="2709950" y="3791021"/>
        <a:ext cx="2705982" cy="16235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F29E99-7022-4F2A-AAC4-7D52AEE112E3}">
      <dsp:nvSpPr>
        <dsp:cNvPr id="0" name=""/>
        <dsp:cNvSpPr/>
      </dsp:nvSpPr>
      <dsp:spPr>
        <a:xfrm>
          <a:off x="1618490" y="54"/>
          <a:ext cx="3690000" cy="218695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2400300">
            <a:lnSpc>
              <a:spcPct val="90000"/>
            </a:lnSpc>
            <a:spcBef>
              <a:spcPct val="0"/>
            </a:spcBef>
            <a:spcAft>
              <a:spcPct val="35000"/>
            </a:spcAft>
            <a:buNone/>
          </a:pPr>
          <a:r>
            <a:rPr lang="en-US" altLang="en-US" sz="5400" kern="1200"/>
            <a:t>Initial Evaluation</a:t>
          </a:r>
          <a:endParaRPr lang="en-US" sz="5400" kern="1200" dirty="0"/>
        </a:p>
      </dsp:txBody>
      <dsp:txXfrm>
        <a:off x="1618490" y="54"/>
        <a:ext cx="3690000" cy="2186958"/>
      </dsp:txXfrm>
    </dsp:sp>
    <dsp:sp modelId="{D7E2B042-146D-4B49-93CC-F18D810A7FC0}">
      <dsp:nvSpPr>
        <dsp:cNvPr id="0" name=""/>
        <dsp:cNvSpPr/>
      </dsp:nvSpPr>
      <dsp:spPr>
        <a:xfrm>
          <a:off x="43490" y="2296361"/>
          <a:ext cx="6840000" cy="218695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2400300">
            <a:lnSpc>
              <a:spcPct val="90000"/>
            </a:lnSpc>
            <a:spcBef>
              <a:spcPct val="0"/>
            </a:spcBef>
            <a:spcAft>
              <a:spcPct val="35000"/>
            </a:spcAft>
            <a:buNone/>
          </a:pPr>
          <a:r>
            <a:rPr lang="en-US" sz="5400" kern="1200" dirty="0"/>
            <a:t>Prior to Initial Provision of Services</a:t>
          </a:r>
        </a:p>
      </dsp:txBody>
      <dsp:txXfrm>
        <a:off x="43490" y="2296361"/>
        <a:ext cx="6840000" cy="21869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572CA1-6916-4C2F-8C0A-2D553D982BF1}">
      <dsp:nvSpPr>
        <dsp:cNvPr id="0" name=""/>
        <dsp:cNvSpPr/>
      </dsp:nvSpPr>
      <dsp:spPr>
        <a:xfrm>
          <a:off x="0" y="2367"/>
          <a:ext cx="723196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FDCF89-9758-4BBE-9B2A-2F87EE3F3456}">
      <dsp:nvSpPr>
        <dsp:cNvPr id="0" name=""/>
        <dsp:cNvSpPr/>
      </dsp:nvSpPr>
      <dsp:spPr>
        <a:xfrm>
          <a:off x="0" y="2367"/>
          <a:ext cx="7231962" cy="1614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Consider multiple pieces of assessment data.</a:t>
          </a:r>
        </a:p>
      </dsp:txBody>
      <dsp:txXfrm>
        <a:off x="0" y="2367"/>
        <a:ext cx="7231962" cy="1614888"/>
      </dsp:txXfrm>
    </dsp:sp>
    <dsp:sp modelId="{03FBBC74-EA46-4196-A1D0-02732685C6AD}">
      <dsp:nvSpPr>
        <dsp:cNvPr id="0" name=""/>
        <dsp:cNvSpPr/>
      </dsp:nvSpPr>
      <dsp:spPr>
        <a:xfrm>
          <a:off x="0" y="1617256"/>
          <a:ext cx="723196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4AAB02-B186-47BC-AA53-FEFAC2F953D5}">
      <dsp:nvSpPr>
        <dsp:cNvPr id="0" name=""/>
        <dsp:cNvSpPr/>
      </dsp:nvSpPr>
      <dsp:spPr>
        <a:xfrm>
          <a:off x="0" y="1617256"/>
          <a:ext cx="7231962" cy="1614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Align assessment data to what major life activities are impacted.</a:t>
          </a:r>
        </a:p>
      </dsp:txBody>
      <dsp:txXfrm>
        <a:off x="0" y="1617256"/>
        <a:ext cx="7231962" cy="1614888"/>
      </dsp:txXfrm>
    </dsp:sp>
    <dsp:sp modelId="{3B659178-9229-46A3-8BA7-9277F1813970}">
      <dsp:nvSpPr>
        <dsp:cNvPr id="0" name=""/>
        <dsp:cNvSpPr/>
      </dsp:nvSpPr>
      <dsp:spPr>
        <a:xfrm>
          <a:off x="0" y="3232145"/>
          <a:ext cx="723196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77C094-1F2F-4F75-88A4-9DB2351FC29C}">
      <dsp:nvSpPr>
        <dsp:cNvPr id="0" name=""/>
        <dsp:cNvSpPr/>
      </dsp:nvSpPr>
      <dsp:spPr>
        <a:xfrm>
          <a:off x="0" y="3232145"/>
          <a:ext cx="7231962" cy="1614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There are no restrictions on what types of assessment can be administered.</a:t>
          </a:r>
        </a:p>
      </dsp:txBody>
      <dsp:txXfrm>
        <a:off x="0" y="3232145"/>
        <a:ext cx="7231962" cy="16148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C5FE73-70E1-4C40-8986-491CAB37AB52}">
      <dsp:nvSpPr>
        <dsp:cNvPr id="0" name=""/>
        <dsp:cNvSpPr/>
      </dsp:nvSpPr>
      <dsp:spPr>
        <a:xfrm rot="16200000">
          <a:off x="-1402031" y="2241600"/>
          <a:ext cx="3381660" cy="461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7180" bIns="0" numCol="1" spcCol="1270" anchor="t" anchorCtr="0">
          <a:noAutofit/>
        </a:bodyPr>
        <a:lstStyle/>
        <a:p>
          <a:pPr marL="0" lvl="0" indent="0" algn="r" defTabSz="1155700">
            <a:lnSpc>
              <a:spcPct val="90000"/>
            </a:lnSpc>
            <a:spcBef>
              <a:spcPct val="0"/>
            </a:spcBef>
            <a:spcAft>
              <a:spcPct val="35000"/>
            </a:spcAft>
            <a:buNone/>
          </a:pPr>
          <a:r>
            <a:rPr lang="en-US" sz="2600" kern="1200" dirty="0"/>
            <a:t>Accommodations</a:t>
          </a:r>
        </a:p>
      </dsp:txBody>
      <dsp:txXfrm>
        <a:off x="-1402031" y="2241600"/>
        <a:ext cx="3381660" cy="461684"/>
      </dsp:txXfrm>
    </dsp:sp>
    <dsp:sp modelId="{3ED6221D-9832-4F69-A5B6-520C472A2EE8}">
      <dsp:nvSpPr>
        <dsp:cNvPr id="0" name=""/>
        <dsp:cNvSpPr/>
      </dsp:nvSpPr>
      <dsp:spPr>
        <a:xfrm>
          <a:off x="519641" y="781612"/>
          <a:ext cx="2299677" cy="338166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407180" rIns="156464" bIns="15646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Extended Time</a:t>
          </a:r>
        </a:p>
        <a:p>
          <a:pPr marL="171450" lvl="1" indent="-171450" algn="l" defTabSz="755650">
            <a:lnSpc>
              <a:spcPct val="90000"/>
            </a:lnSpc>
            <a:spcBef>
              <a:spcPct val="0"/>
            </a:spcBef>
            <a:spcAft>
              <a:spcPct val="15000"/>
            </a:spcAft>
            <a:buChar char="•"/>
          </a:pPr>
          <a:r>
            <a:rPr lang="en-US" sz="1700" kern="1200" dirty="0"/>
            <a:t>Preferential Seating</a:t>
          </a:r>
        </a:p>
        <a:p>
          <a:pPr marL="171450" lvl="1" indent="-171450" algn="l" defTabSz="755650">
            <a:lnSpc>
              <a:spcPct val="90000"/>
            </a:lnSpc>
            <a:spcBef>
              <a:spcPct val="0"/>
            </a:spcBef>
            <a:spcAft>
              <a:spcPct val="15000"/>
            </a:spcAft>
            <a:buChar char="•"/>
          </a:pPr>
          <a:r>
            <a:rPr lang="en-US" sz="1700" kern="1200" dirty="0"/>
            <a:t>Leave Class Early</a:t>
          </a:r>
        </a:p>
        <a:p>
          <a:pPr marL="171450" lvl="1" indent="-171450" algn="l" defTabSz="755650">
            <a:lnSpc>
              <a:spcPct val="90000"/>
            </a:lnSpc>
            <a:spcBef>
              <a:spcPct val="0"/>
            </a:spcBef>
            <a:spcAft>
              <a:spcPct val="15000"/>
            </a:spcAft>
            <a:buChar char="•"/>
          </a:pPr>
          <a:r>
            <a:rPr lang="en-US" sz="1700" kern="1200" dirty="0"/>
            <a:t>Picture Schedule</a:t>
          </a:r>
        </a:p>
        <a:p>
          <a:pPr marL="171450" lvl="1" indent="-171450" algn="l" defTabSz="755650">
            <a:lnSpc>
              <a:spcPct val="90000"/>
            </a:lnSpc>
            <a:spcBef>
              <a:spcPct val="0"/>
            </a:spcBef>
            <a:spcAft>
              <a:spcPct val="15000"/>
            </a:spcAft>
            <a:buChar char="•"/>
          </a:pPr>
          <a:r>
            <a:rPr lang="en-US" sz="1700" kern="1200" dirty="0"/>
            <a:t>Read Aloud</a:t>
          </a:r>
        </a:p>
      </dsp:txBody>
      <dsp:txXfrm>
        <a:off x="519641" y="781612"/>
        <a:ext cx="2299677" cy="3381660"/>
      </dsp:txXfrm>
    </dsp:sp>
    <dsp:sp modelId="{029B39F0-FFFF-45FD-8BEE-FE1FCFE40CF2}">
      <dsp:nvSpPr>
        <dsp:cNvPr id="0" name=""/>
        <dsp:cNvSpPr/>
      </dsp:nvSpPr>
      <dsp:spPr>
        <a:xfrm>
          <a:off x="57956" y="172189"/>
          <a:ext cx="923368" cy="9233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E92072-7909-4D06-B6F5-DA952ECCE9D3}">
      <dsp:nvSpPr>
        <dsp:cNvPr id="0" name=""/>
        <dsp:cNvSpPr/>
      </dsp:nvSpPr>
      <dsp:spPr>
        <a:xfrm rot="16200000">
          <a:off x="1964693" y="2241600"/>
          <a:ext cx="3381660" cy="461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7180" bIns="0" numCol="1" spcCol="1270" anchor="t" anchorCtr="0">
          <a:noAutofit/>
        </a:bodyPr>
        <a:lstStyle/>
        <a:p>
          <a:pPr marL="0" lvl="0" indent="0" algn="r" defTabSz="1155700">
            <a:lnSpc>
              <a:spcPct val="90000"/>
            </a:lnSpc>
            <a:spcBef>
              <a:spcPct val="0"/>
            </a:spcBef>
            <a:spcAft>
              <a:spcPct val="35000"/>
            </a:spcAft>
            <a:buNone/>
          </a:pPr>
          <a:r>
            <a:rPr lang="en-US" sz="2600" kern="1200" dirty="0"/>
            <a:t>Modifications</a:t>
          </a:r>
        </a:p>
      </dsp:txBody>
      <dsp:txXfrm>
        <a:off x="1964693" y="2241600"/>
        <a:ext cx="3381660" cy="461684"/>
      </dsp:txXfrm>
    </dsp:sp>
    <dsp:sp modelId="{148F41B0-5BF8-48D3-BCAB-3D57EA5D73BD}">
      <dsp:nvSpPr>
        <dsp:cNvPr id="0" name=""/>
        <dsp:cNvSpPr/>
      </dsp:nvSpPr>
      <dsp:spPr>
        <a:xfrm>
          <a:off x="3886365" y="781612"/>
          <a:ext cx="2299677" cy="338166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407180" rIns="156464" bIns="15646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Delete extraneous information</a:t>
          </a:r>
        </a:p>
        <a:p>
          <a:pPr marL="171450" lvl="1" indent="-171450" algn="l" defTabSz="755650">
            <a:lnSpc>
              <a:spcPct val="90000"/>
            </a:lnSpc>
            <a:spcBef>
              <a:spcPct val="0"/>
            </a:spcBef>
            <a:spcAft>
              <a:spcPct val="15000"/>
            </a:spcAft>
            <a:buChar char="•"/>
          </a:pPr>
          <a:r>
            <a:rPr lang="en-US" sz="1700" kern="1200" dirty="0"/>
            <a:t>Decrease amount of information presented</a:t>
          </a:r>
        </a:p>
        <a:p>
          <a:pPr marL="171450" lvl="1" indent="-171450" algn="l" defTabSz="755650">
            <a:lnSpc>
              <a:spcPct val="90000"/>
            </a:lnSpc>
            <a:spcBef>
              <a:spcPct val="0"/>
            </a:spcBef>
            <a:spcAft>
              <a:spcPct val="15000"/>
            </a:spcAft>
            <a:buChar char="•"/>
          </a:pPr>
          <a:r>
            <a:rPr lang="en-US" sz="1700" kern="1200" dirty="0"/>
            <a:t>Alternate Formats to Demonstrate Learning</a:t>
          </a:r>
        </a:p>
      </dsp:txBody>
      <dsp:txXfrm>
        <a:off x="3886365" y="781612"/>
        <a:ext cx="2299677" cy="3381660"/>
      </dsp:txXfrm>
    </dsp:sp>
    <dsp:sp modelId="{7745B4C4-9981-4452-BEAB-FE1C2E35327F}">
      <dsp:nvSpPr>
        <dsp:cNvPr id="0" name=""/>
        <dsp:cNvSpPr/>
      </dsp:nvSpPr>
      <dsp:spPr>
        <a:xfrm>
          <a:off x="3424681" y="172189"/>
          <a:ext cx="923368" cy="9233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385FD4-D254-436B-8980-F13AA7095F2B}">
      <dsp:nvSpPr>
        <dsp:cNvPr id="0" name=""/>
        <dsp:cNvSpPr/>
      </dsp:nvSpPr>
      <dsp:spPr>
        <a:xfrm rot="16200000">
          <a:off x="5331418" y="2241600"/>
          <a:ext cx="3381660" cy="461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7180" bIns="0" numCol="1" spcCol="1270" anchor="t" anchorCtr="0">
          <a:noAutofit/>
        </a:bodyPr>
        <a:lstStyle/>
        <a:p>
          <a:pPr marL="0" lvl="0" indent="0" algn="r" defTabSz="1155700">
            <a:lnSpc>
              <a:spcPct val="90000"/>
            </a:lnSpc>
            <a:spcBef>
              <a:spcPct val="0"/>
            </a:spcBef>
            <a:spcAft>
              <a:spcPct val="35000"/>
            </a:spcAft>
            <a:buNone/>
          </a:pPr>
          <a:r>
            <a:rPr lang="en-US" sz="2600" kern="1200" dirty="0"/>
            <a:t>Related Services</a:t>
          </a:r>
        </a:p>
      </dsp:txBody>
      <dsp:txXfrm>
        <a:off x="5331418" y="2241600"/>
        <a:ext cx="3381660" cy="461684"/>
      </dsp:txXfrm>
    </dsp:sp>
    <dsp:sp modelId="{97FC7857-DCF1-4302-B154-14FB9928B77D}">
      <dsp:nvSpPr>
        <dsp:cNvPr id="0" name=""/>
        <dsp:cNvSpPr/>
      </dsp:nvSpPr>
      <dsp:spPr>
        <a:xfrm>
          <a:off x="7253090" y="781612"/>
          <a:ext cx="2299677" cy="338166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407180" rIns="156464" bIns="15646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Transportation</a:t>
          </a:r>
        </a:p>
        <a:p>
          <a:pPr marL="171450" lvl="1" indent="-171450" algn="l" defTabSz="755650">
            <a:lnSpc>
              <a:spcPct val="90000"/>
            </a:lnSpc>
            <a:spcBef>
              <a:spcPct val="0"/>
            </a:spcBef>
            <a:spcAft>
              <a:spcPct val="15000"/>
            </a:spcAft>
            <a:buChar char="•"/>
          </a:pPr>
          <a:r>
            <a:rPr lang="en-US" sz="1700" kern="1200" dirty="0"/>
            <a:t>Speech/Language</a:t>
          </a:r>
        </a:p>
        <a:p>
          <a:pPr marL="171450" lvl="1" indent="-171450" algn="l" defTabSz="755650">
            <a:lnSpc>
              <a:spcPct val="90000"/>
            </a:lnSpc>
            <a:spcBef>
              <a:spcPct val="0"/>
            </a:spcBef>
            <a:spcAft>
              <a:spcPct val="15000"/>
            </a:spcAft>
            <a:buChar char="•"/>
          </a:pPr>
          <a:r>
            <a:rPr lang="en-US" sz="1700" kern="1200" dirty="0"/>
            <a:t>Occupational Therapy</a:t>
          </a:r>
        </a:p>
        <a:p>
          <a:pPr marL="171450" lvl="1" indent="-171450" algn="l" defTabSz="755650">
            <a:lnSpc>
              <a:spcPct val="90000"/>
            </a:lnSpc>
            <a:spcBef>
              <a:spcPct val="0"/>
            </a:spcBef>
            <a:spcAft>
              <a:spcPct val="15000"/>
            </a:spcAft>
            <a:buChar char="•"/>
          </a:pPr>
          <a:r>
            <a:rPr lang="en-US" sz="1700" kern="1200" dirty="0"/>
            <a:t>Nursing Services</a:t>
          </a:r>
        </a:p>
        <a:p>
          <a:pPr marL="171450" lvl="1" indent="-171450" algn="l" defTabSz="755650">
            <a:lnSpc>
              <a:spcPct val="90000"/>
            </a:lnSpc>
            <a:spcBef>
              <a:spcPct val="0"/>
            </a:spcBef>
            <a:spcAft>
              <a:spcPct val="15000"/>
            </a:spcAft>
            <a:buChar char="•"/>
          </a:pPr>
          <a:r>
            <a:rPr lang="en-US" sz="1700" kern="1200" dirty="0"/>
            <a:t>Counseling</a:t>
          </a:r>
        </a:p>
        <a:p>
          <a:pPr marL="171450" lvl="1" indent="-171450" algn="l" defTabSz="755650">
            <a:lnSpc>
              <a:spcPct val="90000"/>
            </a:lnSpc>
            <a:spcBef>
              <a:spcPct val="0"/>
            </a:spcBef>
            <a:spcAft>
              <a:spcPct val="15000"/>
            </a:spcAft>
            <a:buChar char="•"/>
          </a:pPr>
          <a:r>
            <a:rPr lang="en-US" sz="1700" kern="1200" dirty="0"/>
            <a:t>Physical Therapy</a:t>
          </a:r>
        </a:p>
        <a:p>
          <a:pPr marL="171450" lvl="1" indent="-171450" algn="l" defTabSz="755650">
            <a:lnSpc>
              <a:spcPct val="90000"/>
            </a:lnSpc>
            <a:spcBef>
              <a:spcPct val="0"/>
            </a:spcBef>
            <a:spcAft>
              <a:spcPct val="15000"/>
            </a:spcAft>
            <a:buChar char="•"/>
          </a:pPr>
          <a:r>
            <a:rPr lang="en-US" sz="1700" kern="1200" dirty="0"/>
            <a:t>Aide</a:t>
          </a:r>
        </a:p>
      </dsp:txBody>
      <dsp:txXfrm>
        <a:off x="7253090" y="781612"/>
        <a:ext cx="2299677" cy="3381660"/>
      </dsp:txXfrm>
    </dsp:sp>
    <dsp:sp modelId="{F1D20B7C-3295-4E64-9F54-9835A46F308E}">
      <dsp:nvSpPr>
        <dsp:cNvPr id="0" name=""/>
        <dsp:cNvSpPr/>
      </dsp:nvSpPr>
      <dsp:spPr>
        <a:xfrm>
          <a:off x="6791406" y="172189"/>
          <a:ext cx="923368" cy="92336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7523" cy="471199"/>
          </a:xfrm>
          <a:prstGeom prst="rect">
            <a:avLst/>
          </a:prstGeom>
        </p:spPr>
        <p:txBody>
          <a:bodyPr vert="horz" lIns="93159" tIns="46580" rIns="93159" bIns="46580" rtlCol="0"/>
          <a:lstStyle>
            <a:lvl1pPr algn="l">
              <a:defRPr sz="1200"/>
            </a:lvl1pPr>
          </a:lstStyle>
          <a:p>
            <a:endParaRPr lang="en-US"/>
          </a:p>
        </p:txBody>
      </p:sp>
      <p:sp>
        <p:nvSpPr>
          <p:cNvPr id="3" name="Date Placeholder 2"/>
          <p:cNvSpPr>
            <a:spLocks noGrp="1"/>
          </p:cNvSpPr>
          <p:nvPr>
            <p:ph type="dt" sz="quarter" idx="1"/>
          </p:nvPr>
        </p:nvSpPr>
        <p:spPr>
          <a:xfrm>
            <a:off x="4023330" y="0"/>
            <a:ext cx="3077523" cy="471199"/>
          </a:xfrm>
          <a:prstGeom prst="rect">
            <a:avLst/>
          </a:prstGeom>
        </p:spPr>
        <p:txBody>
          <a:bodyPr vert="horz" lIns="93159" tIns="46580" rIns="93159" bIns="46580" rtlCol="0"/>
          <a:lstStyle>
            <a:lvl1pPr algn="r">
              <a:defRPr sz="1200"/>
            </a:lvl1pPr>
          </a:lstStyle>
          <a:p>
            <a:fld id="{09E7AAB4-A4D6-4647-BA66-8016F3778594}" type="datetimeFigureOut">
              <a:rPr lang="en-US" smtClean="0"/>
              <a:t>1/3/2023</a:t>
            </a:fld>
            <a:endParaRPr lang="en-US"/>
          </a:p>
        </p:txBody>
      </p:sp>
      <p:sp>
        <p:nvSpPr>
          <p:cNvPr id="4" name="Footer Placeholder 3"/>
          <p:cNvSpPr>
            <a:spLocks noGrp="1"/>
          </p:cNvSpPr>
          <p:nvPr>
            <p:ph type="ftr" sz="quarter" idx="2"/>
          </p:nvPr>
        </p:nvSpPr>
        <p:spPr>
          <a:xfrm>
            <a:off x="1" y="8917276"/>
            <a:ext cx="3077523" cy="471199"/>
          </a:xfrm>
          <a:prstGeom prst="rect">
            <a:avLst/>
          </a:prstGeom>
        </p:spPr>
        <p:txBody>
          <a:bodyPr vert="horz" lIns="93159" tIns="46580" rIns="93159" bIns="46580" rtlCol="0" anchor="b"/>
          <a:lstStyle>
            <a:lvl1pPr algn="l">
              <a:defRPr sz="1200"/>
            </a:lvl1pPr>
          </a:lstStyle>
          <a:p>
            <a:endParaRPr lang="en-US"/>
          </a:p>
        </p:txBody>
      </p:sp>
      <p:sp>
        <p:nvSpPr>
          <p:cNvPr id="5" name="Slide Number Placeholder 4"/>
          <p:cNvSpPr>
            <a:spLocks noGrp="1"/>
          </p:cNvSpPr>
          <p:nvPr>
            <p:ph type="sldNum" sz="quarter" idx="3"/>
          </p:nvPr>
        </p:nvSpPr>
        <p:spPr>
          <a:xfrm>
            <a:off x="4023330" y="8917276"/>
            <a:ext cx="3077523" cy="471199"/>
          </a:xfrm>
          <a:prstGeom prst="rect">
            <a:avLst/>
          </a:prstGeom>
        </p:spPr>
        <p:txBody>
          <a:bodyPr vert="horz" lIns="93159" tIns="46580" rIns="93159" bIns="46580" rtlCol="0" anchor="b"/>
          <a:lstStyle>
            <a:lvl1pPr algn="r">
              <a:defRPr sz="1200"/>
            </a:lvl1pPr>
          </a:lstStyle>
          <a:p>
            <a:fld id="{7875DBD9-7EB2-4FD3-9B69-CE651698D9D2}" type="slidenum">
              <a:rPr lang="en-US" smtClean="0"/>
              <a:t>‹#›</a:t>
            </a:fld>
            <a:endParaRPr lang="en-US"/>
          </a:p>
        </p:txBody>
      </p:sp>
    </p:spTree>
    <p:extLst>
      <p:ext uri="{BB962C8B-B14F-4D97-AF65-F5344CB8AC3E}">
        <p14:creationId xmlns:p14="http://schemas.microsoft.com/office/powerpoint/2010/main" val="26718229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7739" cy="469424"/>
          </a:xfrm>
          <a:prstGeom prst="rect">
            <a:avLst/>
          </a:prstGeom>
        </p:spPr>
        <p:txBody>
          <a:bodyPr vert="horz" lIns="94231" tIns="47115" rIns="94231" bIns="47115" rtlCol="0"/>
          <a:lstStyle>
            <a:lvl1pPr algn="l">
              <a:defRPr sz="1200">
                <a:latin typeface="Lato Light"/>
              </a:defRPr>
            </a:lvl1pPr>
          </a:lstStyle>
          <a:p>
            <a:endParaRPr lang="en-US"/>
          </a:p>
        </p:txBody>
      </p:sp>
      <p:sp>
        <p:nvSpPr>
          <p:cNvPr id="3" name="Date Placeholder 2"/>
          <p:cNvSpPr>
            <a:spLocks noGrp="1"/>
          </p:cNvSpPr>
          <p:nvPr>
            <p:ph type="dt" idx="1"/>
          </p:nvPr>
        </p:nvSpPr>
        <p:spPr>
          <a:xfrm>
            <a:off x="4023094" y="0"/>
            <a:ext cx="3077739" cy="469424"/>
          </a:xfrm>
          <a:prstGeom prst="rect">
            <a:avLst/>
          </a:prstGeom>
        </p:spPr>
        <p:txBody>
          <a:bodyPr vert="horz" lIns="94231" tIns="47115" rIns="94231" bIns="47115" rtlCol="0"/>
          <a:lstStyle>
            <a:lvl1pPr algn="r">
              <a:defRPr sz="1200">
                <a:latin typeface="Lato Light"/>
              </a:defRPr>
            </a:lvl1pPr>
          </a:lstStyle>
          <a:p>
            <a:fld id="{EFC10EE1-B198-C942-8235-326C972CBB30}" type="datetimeFigureOut">
              <a:rPr lang="en-US" smtClean="0"/>
              <a:pPr/>
              <a:t>1/3/2023</a:t>
            </a:fld>
            <a:endParaRPr lang="en-US"/>
          </a:p>
        </p:txBody>
      </p:sp>
      <p:sp>
        <p:nvSpPr>
          <p:cNvPr id="4" name="Slide Image Placeholder 3"/>
          <p:cNvSpPr>
            <a:spLocks noGrp="1" noRot="1" noChangeAspect="1"/>
          </p:cNvSpPr>
          <p:nvPr>
            <p:ph type="sldImg" idx="2"/>
          </p:nvPr>
        </p:nvSpPr>
        <p:spPr>
          <a:xfrm>
            <a:off x="422275" y="703263"/>
            <a:ext cx="6257925" cy="3521075"/>
          </a:xfrm>
          <a:prstGeom prst="rect">
            <a:avLst/>
          </a:prstGeom>
          <a:noFill/>
          <a:ln w="12700">
            <a:solidFill>
              <a:prstClr val="black"/>
            </a:solidFill>
          </a:ln>
        </p:spPr>
        <p:txBody>
          <a:bodyPr vert="horz" lIns="94231" tIns="47115" rIns="94231" bIns="47115"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31" tIns="47115" rIns="94231" bIns="471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917422"/>
            <a:ext cx="3077739" cy="469424"/>
          </a:xfrm>
          <a:prstGeom prst="rect">
            <a:avLst/>
          </a:prstGeom>
        </p:spPr>
        <p:txBody>
          <a:bodyPr vert="horz" lIns="94231" tIns="47115" rIns="94231" bIns="47115" rtlCol="0" anchor="b"/>
          <a:lstStyle>
            <a:lvl1pPr algn="l">
              <a:defRPr sz="1200">
                <a:latin typeface="Lato Light"/>
              </a:defRPr>
            </a:lvl1pPr>
          </a:lstStyle>
          <a:p>
            <a:endParaRPr lang="en-US"/>
          </a:p>
        </p:txBody>
      </p:sp>
      <p:sp>
        <p:nvSpPr>
          <p:cNvPr id="7" name="Slide Number Placeholder 6"/>
          <p:cNvSpPr>
            <a:spLocks noGrp="1"/>
          </p:cNvSpPr>
          <p:nvPr>
            <p:ph type="sldNum" sz="quarter" idx="5"/>
          </p:nvPr>
        </p:nvSpPr>
        <p:spPr>
          <a:xfrm>
            <a:off x="4023094" y="8917422"/>
            <a:ext cx="3077739" cy="469424"/>
          </a:xfrm>
          <a:prstGeom prst="rect">
            <a:avLst/>
          </a:prstGeom>
        </p:spPr>
        <p:txBody>
          <a:bodyPr vert="horz" lIns="94231" tIns="47115" rIns="94231" bIns="47115" rtlCol="0" anchor="b"/>
          <a:lstStyle>
            <a:lvl1pPr algn="r">
              <a:defRPr sz="1200">
                <a:latin typeface="Lato Light"/>
              </a:defRPr>
            </a:lvl1pPr>
          </a:lstStyle>
          <a:p>
            <a:fld id="{006BE02D-20C0-F840-AFAC-BEA99C74FDC2}" type="slidenum">
              <a:rPr lang="en-US" smtClean="0"/>
              <a:pPr/>
              <a:t>‹#›</a:t>
            </a:fld>
            <a:endParaRPr lang="en-US"/>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457109" rtl="0" eaLnBrk="1" latinLnBrk="0" hangingPunct="1">
      <a:defRPr sz="1200" kern="1200">
        <a:solidFill>
          <a:schemeClr val="tx1"/>
        </a:solidFill>
        <a:latin typeface="Lato Light"/>
        <a:ea typeface="+mn-ea"/>
        <a:cs typeface="+mn-cs"/>
      </a:defRPr>
    </a:lvl1pPr>
    <a:lvl2pPr marL="457109" algn="l" defTabSz="457109" rtl="0" eaLnBrk="1" latinLnBrk="0" hangingPunct="1">
      <a:defRPr sz="1200" kern="1200">
        <a:solidFill>
          <a:schemeClr val="tx1"/>
        </a:solidFill>
        <a:latin typeface="Lato Light"/>
        <a:ea typeface="+mn-ea"/>
        <a:cs typeface="+mn-cs"/>
      </a:defRPr>
    </a:lvl2pPr>
    <a:lvl3pPr marL="914217" algn="l" defTabSz="457109" rtl="0" eaLnBrk="1" latinLnBrk="0" hangingPunct="1">
      <a:defRPr sz="1200" kern="1200">
        <a:solidFill>
          <a:schemeClr val="tx1"/>
        </a:solidFill>
        <a:latin typeface="Lato Light"/>
        <a:ea typeface="+mn-ea"/>
        <a:cs typeface="+mn-cs"/>
      </a:defRPr>
    </a:lvl3pPr>
    <a:lvl4pPr marL="1371326" algn="l" defTabSz="457109" rtl="0" eaLnBrk="1" latinLnBrk="0" hangingPunct="1">
      <a:defRPr sz="1200" kern="1200">
        <a:solidFill>
          <a:schemeClr val="tx1"/>
        </a:solidFill>
        <a:latin typeface="Lato Light"/>
        <a:ea typeface="+mn-ea"/>
        <a:cs typeface="+mn-cs"/>
      </a:defRPr>
    </a:lvl4pPr>
    <a:lvl5pPr marL="1828434" algn="l" defTabSz="457109" rtl="0" eaLnBrk="1" latinLnBrk="0" hangingPunct="1">
      <a:defRPr sz="1200" kern="1200">
        <a:solidFill>
          <a:schemeClr val="tx1"/>
        </a:solidFill>
        <a:latin typeface="Lato Light"/>
        <a:ea typeface="+mn-ea"/>
        <a:cs typeface="+mn-cs"/>
      </a:defRPr>
    </a:lvl5pPr>
    <a:lvl6pPr marL="2285543" algn="l" defTabSz="457109" rtl="0" eaLnBrk="1" latinLnBrk="0" hangingPunct="1">
      <a:defRPr sz="1200" kern="1200">
        <a:solidFill>
          <a:schemeClr val="tx1"/>
        </a:solidFill>
        <a:latin typeface="+mn-lt"/>
        <a:ea typeface="+mn-ea"/>
        <a:cs typeface="+mn-cs"/>
      </a:defRPr>
    </a:lvl6pPr>
    <a:lvl7pPr marL="2742652" algn="l" defTabSz="457109" rtl="0" eaLnBrk="1" latinLnBrk="0" hangingPunct="1">
      <a:defRPr sz="1200" kern="1200">
        <a:solidFill>
          <a:schemeClr val="tx1"/>
        </a:solidFill>
        <a:latin typeface="+mn-lt"/>
        <a:ea typeface="+mn-ea"/>
        <a:cs typeface="+mn-cs"/>
      </a:defRPr>
    </a:lvl7pPr>
    <a:lvl8pPr marL="3199760" algn="l" defTabSz="457109" rtl="0" eaLnBrk="1" latinLnBrk="0" hangingPunct="1">
      <a:defRPr sz="1200" kern="1200">
        <a:solidFill>
          <a:schemeClr val="tx1"/>
        </a:solidFill>
        <a:latin typeface="+mn-lt"/>
        <a:ea typeface="+mn-ea"/>
        <a:cs typeface="+mn-cs"/>
      </a:defRPr>
    </a:lvl8pPr>
    <a:lvl9pPr marL="3656869" algn="l" defTabSz="4571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F8FD5C13-0018-3D4E-A736-E3D3FBDE34EC}" type="slidenum">
              <a:rPr lang="en-US" smtClean="0"/>
              <a:t>3</a:t>
            </a:fld>
            <a:endParaRPr lang="en-US"/>
          </a:p>
        </p:txBody>
      </p:sp>
    </p:spTree>
    <p:extLst>
      <p:ext uri="{BB962C8B-B14F-4D97-AF65-F5344CB8AC3E}">
        <p14:creationId xmlns:p14="http://schemas.microsoft.com/office/powerpoint/2010/main" val="3427649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cs typeface="Calibri"/>
              </a:rPr>
              <a:t>Examples of accommodations</a:t>
            </a:r>
          </a:p>
          <a:p>
            <a:pPr marL="1185545" lvl="1" indent="-285750">
              <a:buFont typeface="Arial"/>
              <a:buChar char="•"/>
            </a:pPr>
            <a:r>
              <a:rPr lang="en-US" dirty="0">
                <a:cs typeface="Calibri"/>
              </a:rPr>
              <a:t>Preferential seating</a:t>
            </a:r>
          </a:p>
          <a:p>
            <a:pPr marL="1185545" lvl="1" indent="-285750">
              <a:buFont typeface="Arial"/>
              <a:buChar char="•"/>
            </a:pPr>
            <a:r>
              <a:rPr lang="en-US" dirty="0">
                <a:cs typeface="Calibri"/>
              </a:rPr>
              <a:t>Additional restroom breaks</a:t>
            </a:r>
          </a:p>
          <a:p>
            <a:pPr marL="1185545" lvl="1" indent="-285750">
              <a:buFont typeface="Arial"/>
              <a:buChar char="•"/>
            </a:pPr>
            <a:r>
              <a:rPr lang="en-US" dirty="0">
                <a:cs typeface="Calibri"/>
              </a:rPr>
              <a:t>Preferred grouping</a:t>
            </a:r>
          </a:p>
          <a:p>
            <a:pPr marL="1185545" lvl="1" indent="-285750">
              <a:buFont typeface="Arial"/>
              <a:buChar char="•"/>
            </a:pPr>
            <a:r>
              <a:rPr lang="en-US" dirty="0">
                <a:cs typeface="Calibri"/>
              </a:rPr>
              <a:t>Queuing</a:t>
            </a:r>
          </a:p>
          <a:p>
            <a:pPr marL="285750" indent="-285750">
              <a:buFont typeface="Arial"/>
              <a:buChar char="•"/>
            </a:pPr>
            <a:r>
              <a:rPr lang="en-US" dirty="0">
                <a:cs typeface="Calibri"/>
              </a:rPr>
              <a:t>Examples of modifications</a:t>
            </a:r>
          </a:p>
          <a:p>
            <a:pPr marL="1185545" lvl="1" indent="-285750">
              <a:buFont typeface="Arial"/>
              <a:buChar char="•"/>
            </a:pPr>
            <a:r>
              <a:rPr lang="en-US" dirty="0">
                <a:cs typeface="Calibri"/>
              </a:rPr>
              <a:t>Extended time</a:t>
            </a:r>
          </a:p>
          <a:p>
            <a:pPr marL="1185545" lvl="1" indent="-285750">
              <a:buFont typeface="Arial"/>
              <a:buChar char="•"/>
            </a:pPr>
            <a:r>
              <a:rPr lang="en-US" dirty="0">
                <a:cs typeface="Calibri"/>
              </a:rPr>
              <a:t>Fewer questions on an assignment</a:t>
            </a:r>
          </a:p>
          <a:p>
            <a:pPr marL="1185545" lvl="1" indent="-285750">
              <a:buFont typeface="Arial"/>
              <a:buChar char="•"/>
            </a:pPr>
            <a:endParaRPr lang="en-US" dirty="0">
              <a:cs typeface="Calibri"/>
            </a:endParaRPr>
          </a:p>
          <a:p>
            <a:pPr marL="285750" indent="-2857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B738D595-C010-482D-A0B0-D6DA1D49E80A}" type="slidenum">
              <a:rPr lang="en-US" smtClean="0"/>
              <a:t>35</a:t>
            </a:fld>
            <a:endParaRPr lang="en-US"/>
          </a:p>
        </p:txBody>
      </p:sp>
    </p:spTree>
    <p:extLst>
      <p:ext uri="{BB962C8B-B14F-4D97-AF65-F5344CB8AC3E}">
        <p14:creationId xmlns:p14="http://schemas.microsoft.com/office/powerpoint/2010/main" val="2144619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p>
        </p:txBody>
      </p:sp>
      <p:sp>
        <p:nvSpPr>
          <p:cNvPr id="4" name="Slide Number Placeholder 3"/>
          <p:cNvSpPr>
            <a:spLocks noGrp="1"/>
          </p:cNvSpPr>
          <p:nvPr>
            <p:ph type="sldNum" sz="quarter" idx="5"/>
          </p:nvPr>
        </p:nvSpPr>
        <p:spPr/>
        <p:txBody>
          <a:bodyPr/>
          <a:lstStyle/>
          <a:p>
            <a:fld id="{B738D595-C010-482D-A0B0-D6DA1D49E80A}" type="slidenum">
              <a:rPr lang="en-US" smtClean="0"/>
              <a:t>38</a:t>
            </a:fld>
            <a:endParaRPr lang="en-US"/>
          </a:p>
        </p:txBody>
      </p:sp>
    </p:spTree>
    <p:extLst>
      <p:ext uri="{BB962C8B-B14F-4D97-AF65-F5344CB8AC3E}">
        <p14:creationId xmlns:p14="http://schemas.microsoft.com/office/powerpoint/2010/main" val="687312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Students may have both Section 504 plans and health plans.</a:t>
            </a:r>
          </a:p>
        </p:txBody>
      </p:sp>
      <p:sp>
        <p:nvSpPr>
          <p:cNvPr id="4" name="Slide Number Placeholder 3"/>
          <p:cNvSpPr>
            <a:spLocks noGrp="1"/>
          </p:cNvSpPr>
          <p:nvPr>
            <p:ph type="sldNum" sz="quarter" idx="5"/>
          </p:nvPr>
        </p:nvSpPr>
        <p:spPr/>
        <p:txBody>
          <a:bodyPr/>
          <a:lstStyle/>
          <a:p>
            <a:fld id="{B738D595-C010-482D-A0B0-D6DA1D49E80A}" type="slidenum">
              <a:rPr lang="en-US" smtClean="0"/>
              <a:t>39</a:t>
            </a:fld>
            <a:endParaRPr lang="en-US"/>
          </a:p>
        </p:txBody>
      </p:sp>
    </p:spTree>
    <p:extLst>
      <p:ext uri="{BB962C8B-B14F-4D97-AF65-F5344CB8AC3E}">
        <p14:creationId xmlns:p14="http://schemas.microsoft.com/office/powerpoint/2010/main" val="2040508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738D595-C010-482D-A0B0-D6DA1D49E80A}" type="slidenum">
              <a:rPr lang="en-US" smtClean="0"/>
              <a:t>5</a:t>
            </a:fld>
            <a:endParaRPr lang="en-US"/>
          </a:p>
        </p:txBody>
      </p:sp>
    </p:spTree>
    <p:extLst>
      <p:ext uri="{BB962C8B-B14F-4D97-AF65-F5344CB8AC3E}">
        <p14:creationId xmlns:p14="http://schemas.microsoft.com/office/powerpoint/2010/main" val="1071280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Student must be age at which students with disabilities receive educational services or required by law to attend school</a:t>
            </a:r>
          </a:p>
          <a:p>
            <a:pPr marL="171450" indent="-171450">
              <a:buFont typeface="Arial" panose="020B0604020202020204" pitchFamily="34" charset="0"/>
              <a:buChar char="•"/>
            </a:pPr>
            <a:r>
              <a:rPr lang="en-US" dirty="0"/>
              <a:t>Have – it’s been determined that the student has a physical or mental impairment </a:t>
            </a:r>
          </a:p>
          <a:p>
            <a:pPr marL="171450" indent="-171450">
              <a:buFont typeface="Arial" panose="020B0604020202020204" pitchFamily="34" charset="0"/>
              <a:buChar char="•"/>
            </a:pPr>
            <a:r>
              <a:rPr lang="en-US" dirty="0"/>
              <a:t>Have record – has a history of a disability or has been misclassified of having a physical or mental impairment</a:t>
            </a:r>
          </a:p>
          <a:p>
            <a:pPr marL="171450" indent="-171450">
              <a:buFont typeface="Arial" panose="020B0604020202020204" pitchFamily="34" charset="0"/>
              <a:buChar char="•"/>
            </a:pPr>
            <a:r>
              <a:rPr lang="en-US" dirty="0"/>
              <a:t>Regarded as having – treated as having a disability</a:t>
            </a:r>
          </a:p>
        </p:txBody>
      </p:sp>
      <p:sp>
        <p:nvSpPr>
          <p:cNvPr id="4" name="Slide Number Placeholder 3"/>
          <p:cNvSpPr>
            <a:spLocks noGrp="1"/>
          </p:cNvSpPr>
          <p:nvPr>
            <p:ph type="sldNum" sz="quarter" idx="5"/>
          </p:nvPr>
        </p:nvSpPr>
        <p:spPr/>
        <p:txBody>
          <a:bodyPr/>
          <a:lstStyle/>
          <a:p>
            <a:fld id="{B738D595-C010-482D-A0B0-D6DA1D49E80A}" type="slidenum">
              <a:rPr lang="en-US" smtClean="0"/>
              <a:t>8</a:t>
            </a:fld>
            <a:endParaRPr lang="en-US"/>
          </a:p>
        </p:txBody>
      </p:sp>
    </p:spTree>
    <p:extLst>
      <p:ext uri="{BB962C8B-B14F-4D97-AF65-F5344CB8AC3E}">
        <p14:creationId xmlns:p14="http://schemas.microsoft.com/office/powerpoint/2010/main" val="16691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Discuss the differences between transition services for students moving to different grade bands</a:t>
            </a:r>
          </a:p>
        </p:txBody>
      </p:sp>
      <p:sp>
        <p:nvSpPr>
          <p:cNvPr id="4" name="Slide Number Placeholder 3"/>
          <p:cNvSpPr>
            <a:spLocks noGrp="1"/>
          </p:cNvSpPr>
          <p:nvPr>
            <p:ph type="sldNum" sz="quarter" idx="5"/>
          </p:nvPr>
        </p:nvSpPr>
        <p:spPr/>
        <p:txBody>
          <a:bodyPr/>
          <a:lstStyle/>
          <a:p>
            <a:fld id="{B738D595-C010-482D-A0B0-D6DA1D49E80A}" type="slidenum">
              <a:rPr lang="en-US" smtClean="0"/>
              <a:t>16</a:t>
            </a:fld>
            <a:endParaRPr lang="en-US"/>
          </a:p>
        </p:txBody>
      </p:sp>
    </p:spTree>
    <p:extLst>
      <p:ext uri="{BB962C8B-B14F-4D97-AF65-F5344CB8AC3E}">
        <p14:creationId xmlns:p14="http://schemas.microsoft.com/office/powerpoint/2010/main" val="3404614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111111"/>
                </a:solidFill>
                <a:effectLst/>
                <a:latin typeface="Roboto" panose="02000000000000000000" pitchFamily="2" charset="0"/>
              </a:rPr>
              <a:t>IDEA</a:t>
            </a:r>
            <a:r>
              <a:rPr lang="en-US" b="0" i="0" dirty="0">
                <a:solidFill>
                  <a:srgbClr val="111111"/>
                </a:solidFill>
                <a:effectLst/>
                <a:latin typeface="Roboto" panose="02000000000000000000" pitchFamily="2" charset="0"/>
              </a:rPr>
              <a:t> regulations </a:t>
            </a:r>
            <a:r>
              <a:rPr lang="en-US" b="1" i="0" dirty="0">
                <a:solidFill>
                  <a:srgbClr val="111111"/>
                </a:solidFill>
                <a:effectLst/>
                <a:latin typeface="Roboto" panose="02000000000000000000" pitchFamily="2" charset="0"/>
              </a:rPr>
              <a:t>define</a:t>
            </a:r>
            <a:r>
              <a:rPr lang="en-US" b="0" i="0" dirty="0">
                <a:solidFill>
                  <a:srgbClr val="111111"/>
                </a:solidFill>
                <a:effectLst/>
                <a:latin typeface="Roboto" panose="02000000000000000000" pitchFamily="2" charset="0"/>
              </a:rPr>
              <a:t> “</a:t>
            </a:r>
            <a:r>
              <a:rPr lang="en-US" b="1" i="0" dirty="0">
                <a:solidFill>
                  <a:srgbClr val="111111"/>
                </a:solidFill>
                <a:effectLst/>
                <a:latin typeface="Roboto" panose="02000000000000000000" pitchFamily="2" charset="0"/>
              </a:rPr>
              <a:t>specially</a:t>
            </a:r>
            <a:r>
              <a:rPr lang="en-US" b="0" i="0" dirty="0">
                <a:solidFill>
                  <a:srgbClr val="111111"/>
                </a:solidFill>
                <a:effectLst/>
                <a:latin typeface="Roboto" panose="02000000000000000000" pitchFamily="2" charset="0"/>
              </a:rPr>
              <a:t> </a:t>
            </a:r>
            <a:r>
              <a:rPr lang="en-US" b="1" i="0" dirty="0">
                <a:solidFill>
                  <a:srgbClr val="111111"/>
                </a:solidFill>
                <a:effectLst/>
                <a:latin typeface="Roboto" panose="02000000000000000000" pitchFamily="2" charset="0"/>
              </a:rPr>
              <a:t>designed</a:t>
            </a:r>
            <a:r>
              <a:rPr lang="en-US" b="0" i="0" dirty="0">
                <a:solidFill>
                  <a:srgbClr val="111111"/>
                </a:solidFill>
                <a:effectLst/>
                <a:latin typeface="Roboto" panose="02000000000000000000" pitchFamily="2" charset="0"/>
              </a:rPr>
              <a:t> </a:t>
            </a:r>
            <a:r>
              <a:rPr lang="en-US" b="1" i="0" dirty="0">
                <a:solidFill>
                  <a:srgbClr val="111111"/>
                </a:solidFill>
                <a:effectLst/>
                <a:latin typeface="Roboto" panose="02000000000000000000" pitchFamily="2" charset="0"/>
              </a:rPr>
              <a:t>instruction</a:t>
            </a:r>
            <a:r>
              <a:rPr lang="en-US" b="0" i="0" dirty="0">
                <a:solidFill>
                  <a:srgbClr val="111111"/>
                </a:solidFill>
                <a:effectLst/>
                <a:latin typeface="Roboto" panose="02000000000000000000" pitchFamily="2" charset="0"/>
              </a:rPr>
              <a:t>” as “adapting, as appropriate to the needs of an eligible child under this part, the content, methodology or delivery of instruction (</a:t>
            </a:r>
            <a:r>
              <a:rPr lang="en-US" b="0" i="0" dirty="0" err="1">
                <a:solidFill>
                  <a:srgbClr val="111111"/>
                </a:solidFill>
                <a:effectLst/>
                <a:latin typeface="Roboto" panose="02000000000000000000" pitchFamily="2" charset="0"/>
              </a:rPr>
              <a:t>i</a:t>
            </a:r>
            <a:r>
              <a:rPr lang="en-US" b="0" i="0" dirty="0">
                <a:solidFill>
                  <a:srgbClr val="111111"/>
                </a:solidFill>
                <a:effectLst/>
                <a:latin typeface="Roboto" panose="02000000000000000000" pitchFamily="2" charset="0"/>
              </a:rPr>
              <a:t>) to address the unique needs of the child that result from the child’s disability; and (ii) ensure access of the child to the general curriculum, so that the child can meet the educational standards within the jurisdiction of the public agency that apply to all children.” (34 CFR Sec. 300.39 (b) (3)</a:t>
            </a:r>
            <a:endParaRPr lang="en-US" dirty="0"/>
          </a:p>
        </p:txBody>
      </p:sp>
      <p:sp>
        <p:nvSpPr>
          <p:cNvPr id="4" name="Slide Number Placeholder 3"/>
          <p:cNvSpPr>
            <a:spLocks noGrp="1"/>
          </p:cNvSpPr>
          <p:nvPr>
            <p:ph type="sldNum" sz="quarter" idx="5"/>
          </p:nvPr>
        </p:nvSpPr>
        <p:spPr/>
        <p:txBody>
          <a:bodyPr/>
          <a:lstStyle/>
          <a:p>
            <a:fld id="{B738D595-C010-482D-A0B0-D6DA1D49E80A}" type="slidenum">
              <a:rPr lang="en-US" smtClean="0"/>
              <a:t>17</a:t>
            </a:fld>
            <a:endParaRPr lang="en-US"/>
          </a:p>
        </p:txBody>
      </p:sp>
    </p:spTree>
    <p:extLst>
      <p:ext uri="{BB962C8B-B14F-4D97-AF65-F5344CB8AC3E}">
        <p14:creationId xmlns:p14="http://schemas.microsoft.com/office/powerpoint/2010/main" val="196179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Identify children with disabilities</a:t>
            </a:r>
          </a:p>
          <a:p>
            <a:pPr marL="171450" indent="-171450">
              <a:buFont typeface="Arial" panose="020B0604020202020204" pitchFamily="34" charset="0"/>
              <a:buChar char="•"/>
            </a:pPr>
            <a:r>
              <a:rPr lang="en-US" dirty="0"/>
              <a:t>FAPE – provision of regular and/or special education and related aids and services that are designed to meet the individual educational needs of a student with a disability as adequately as the needs of non-disabled students </a:t>
            </a:r>
          </a:p>
        </p:txBody>
      </p:sp>
      <p:sp>
        <p:nvSpPr>
          <p:cNvPr id="4" name="Slide Number Placeholder 3"/>
          <p:cNvSpPr>
            <a:spLocks noGrp="1"/>
          </p:cNvSpPr>
          <p:nvPr>
            <p:ph type="sldNum" sz="quarter" idx="5"/>
          </p:nvPr>
        </p:nvSpPr>
        <p:spPr/>
        <p:txBody>
          <a:bodyPr/>
          <a:lstStyle/>
          <a:p>
            <a:fld id="{B738D595-C010-482D-A0B0-D6DA1D49E80A}" type="slidenum">
              <a:rPr lang="en-US" smtClean="0"/>
              <a:t>19</a:t>
            </a:fld>
            <a:endParaRPr lang="en-US"/>
          </a:p>
        </p:txBody>
      </p:sp>
    </p:spTree>
    <p:extLst>
      <p:ext uri="{BB962C8B-B14F-4D97-AF65-F5344CB8AC3E}">
        <p14:creationId xmlns:p14="http://schemas.microsoft.com/office/powerpoint/2010/main" val="3239133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Parental consent – for evaluations and for development of plans </a:t>
            </a:r>
          </a:p>
        </p:txBody>
      </p:sp>
      <p:sp>
        <p:nvSpPr>
          <p:cNvPr id="4" name="Slide Number Placeholder 3"/>
          <p:cNvSpPr>
            <a:spLocks noGrp="1"/>
          </p:cNvSpPr>
          <p:nvPr>
            <p:ph type="sldNum" sz="quarter" idx="5"/>
          </p:nvPr>
        </p:nvSpPr>
        <p:spPr/>
        <p:txBody>
          <a:bodyPr/>
          <a:lstStyle/>
          <a:p>
            <a:fld id="{B738D595-C010-482D-A0B0-D6DA1D49E80A}" type="slidenum">
              <a:rPr lang="en-US" smtClean="0"/>
              <a:t>21</a:t>
            </a:fld>
            <a:endParaRPr lang="en-US"/>
          </a:p>
        </p:txBody>
      </p:sp>
    </p:spTree>
    <p:extLst>
      <p:ext uri="{BB962C8B-B14F-4D97-AF65-F5344CB8AC3E}">
        <p14:creationId xmlns:p14="http://schemas.microsoft.com/office/powerpoint/2010/main" val="892956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231F20"/>
                </a:solidFill>
                <a:effectLst/>
                <a:latin typeface="Open Sans" panose="020B0606030504020204" pitchFamily="34" charset="0"/>
                <a:ea typeface="Open Sans" panose="020B0606030504020204" pitchFamily="34" charset="0"/>
                <a:cs typeface="Open Sans" panose="020B0606030504020204" pitchFamily="34" charset="0"/>
              </a:rPr>
              <a:t>Organic brain syndrome</a:t>
            </a:r>
            <a:r>
              <a:rPr lang="en-US" b="0" i="0" dirty="0">
                <a:solidFill>
                  <a:srgbClr val="231F20"/>
                </a:solidFill>
                <a:effectLst/>
                <a:latin typeface="Open Sans" panose="020B0606030504020204" pitchFamily="34" charset="0"/>
                <a:ea typeface="Open Sans" panose="020B0606030504020204" pitchFamily="34" charset="0"/>
                <a:cs typeface="Open Sans" panose="020B0606030504020204" pitchFamily="34" charset="0"/>
              </a:rPr>
              <a:t> used to be the term to describe these conditions, but </a:t>
            </a:r>
            <a:r>
              <a:rPr lang="en-US" b="1" i="0" dirty="0">
                <a:solidFill>
                  <a:srgbClr val="231F20"/>
                </a:solidFill>
                <a:effectLst/>
                <a:latin typeface="Open Sans" panose="020B0606030504020204" pitchFamily="34" charset="0"/>
                <a:ea typeface="Open Sans" panose="020B0606030504020204" pitchFamily="34" charset="0"/>
                <a:cs typeface="Open Sans" panose="020B0606030504020204" pitchFamily="34" charset="0"/>
              </a:rPr>
              <a:t>neurocognitive disorders</a:t>
            </a:r>
            <a:r>
              <a:rPr lang="en-US" b="0" i="0" dirty="0">
                <a:solidFill>
                  <a:srgbClr val="231F20"/>
                </a:solidFill>
                <a:effectLst/>
                <a:latin typeface="Open Sans" panose="020B0606030504020204" pitchFamily="34" charset="0"/>
                <a:ea typeface="Open Sans" panose="020B0606030504020204" pitchFamily="34" charset="0"/>
                <a:cs typeface="Open Sans" panose="020B0606030504020204" pitchFamily="34" charset="0"/>
              </a:rPr>
              <a:t> is now the more commonly used term.</a:t>
            </a:r>
          </a:p>
          <a:p>
            <a:pPr algn="l"/>
            <a:r>
              <a:rPr lang="en-US" b="0" i="0" dirty="0">
                <a:solidFill>
                  <a:srgbClr val="231F20"/>
                </a:solidFill>
                <a:effectLst/>
                <a:latin typeface="Open Sans" panose="020B0606030504020204" pitchFamily="34" charset="0"/>
                <a:ea typeface="Open Sans" panose="020B0606030504020204" pitchFamily="34" charset="0"/>
                <a:cs typeface="Open Sans" panose="020B0606030504020204" pitchFamily="34" charset="0"/>
              </a:rPr>
              <a:t>Neurocognitive disorders most commonly occur in older adults, but they can affect younger people as well. Reduced mental function may include:</a:t>
            </a:r>
          </a:p>
          <a:p>
            <a:pPr algn="l">
              <a:buFont typeface="Arial" panose="020B0604020202020204" pitchFamily="34" charset="0"/>
              <a:buChar char="•"/>
            </a:pPr>
            <a:r>
              <a:rPr lang="en-US" b="0" i="0" dirty="0">
                <a:solidFill>
                  <a:srgbClr val="231F20"/>
                </a:solidFill>
                <a:effectLst/>
                <a:latin typeface="Open Sans" panose="020B0606030504020204" pitchFamily="34" charset="0"/>
                <a:ea typeface="Open Sans" panose="020B0606030504020204" pitchFamily="34" charset="0"/>
                <a:cs typeface="Open Sans" panose="020B0606030504020204" pitchFamily="34" charset="0"/>
              </a:rPr>
              <a:t>problems with memory</a:t>
            </a:r>
          </a:p>
          <a:p>
            <a:pPr algn="l">
              <a:buFont typeface="Arial" panose="020B0604020202020204" pitchFamily="34" charset="0"/>
              <a:buChar char="•"/>
            </a:pPr>
            <a:r>
              <a:rPr lang="en-US" b="0" i="0" dirty="0">
                <a:solidFill>
                  <a:srgbClr val="231F20"/>
                </a:solidFill>
                <a:effectLst/>
                <a:latin typeface="Open Sans" panose="020B0606030504020204" pitchFamily="34" charset="0"/>
                <a:ea typeface="Open Sans" panose="020B0606030504020204" pitchFamily="34" charset="0"/>
                <a:cs typeface="Open Sans" panose="020B0606030504020204" pitchFamily="34" charset="0"/>
              </a:rPr>
              <a:t>changes in behavior</a:t>
            </a:r>
          </a:p>
          <a:p>
            <a:pPr algn="l">
              <a:buFont typeface="Arial" panose="020B0604020202020204" pitchFamily="34" charset="0"/>
              <a:buChar char="•"/>
            </a:pPr>
            <a:r>
              <a:rPr lang="en-US" b="0" i="0" dirty="0">
                <a:solidFill>
                  <a:srgbClr val="231F20"/>
                </a:solidFill>
                <a:effectLst/>
                <a:latin typeface="Open Sans" panose="020B0606030504020204" pitchFamily="34" charset="0"/>
                <a:ea typeface="Open Sans" panose="020B0606030504020204" pitchFamily="34" charset="0"/>
                <a:cs typeface="Open Sans" panose="020B0606030504020204" pitchFamily="34" charset="0"/>
              </a:rPr>
              <a:t>difficulty understanding language</a:t>
            </a:r>
          </a:p>
          <a:p>
            <a:pPr algn="l">
              <a:buFont typeface="Arial" panose="020B0604020202020204" pitchFamily="34" charset="0"/>
              <a:buChar char="•"/>
            </a:pPr>
            <a:r>
              <a:rPr lang="en-US" b="0" i="0" dirty="0">
                <a:solidFill>
                  <a:srgbClr val="231F20"/>
                </a:solidFill>
                <a:effectLst/>
                <a:latin typeface="Open Sans" panose="020B0606030504020204" pitchFamily="34" charset="0"/>
                <a:ea typeface="Open Sans" panose="020B0606030504020204" pitchFamily="34" charset="0"/>
                <a:cs typeface="Open Sans" panose="020B0606030504020204" pitchFamily="34" charset="0"/>
              </a:rPr>
              <a:t>trouble performing daily activities</a:t>
            </a:r>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28</a:t>
            </a:fld>
            <a:endParaRPr lang="en-US"/>
          </a:p>
        </p:txBody>
      </p:sp>
    </p:spTree>
    <p:extLst>
      <p:ext uri="{BB962C8B-B14F-4D97-AF65-F5344CB8AC3E}">
        <p14:creationId xmlns:p14="http://schemas.microsoft.com/office/powerpoint/2010/main" val="1272516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797" indent="-342797">
              <a:buClr>
                <a:srgbClr val="1D376C"/>
              </a:buClr>
              <a:buFont typeface="Arial" panose="020B0604020202020204" pitchFamily="34" charset="0"/>
              <a:buChar char="•"/>
            </a:pPr>
            <a:r>
              <a:rPr lang="en-US" dirty="0">
                <a:solidFill>
                  <a:srgbClr val="1D376C"/>
                </a:solidFill>
              </a:rPr>
              <a:t>Mitigating measures include*: </a:t>
            </a:r>
          </a:p>
          <a:p>
            <a:pPr marL="899843" lvl="1" indent="-342797">
              <a:buClr>
                <a:srgbClr val="1D376C"/>
              </a:buClr>
              <a:buFont typeface="Arial" panose="020B0604020202020204" pitchFamily="34" charset="0"/>
              <a:buChar char="•"/>
            </a:pPr>
            <a:r>
              <a:rPr lang="en-US" dirty="0">
                <a:solidFill>
                  <a:srgbClr val="1D376C"/>
                </a:solidFill>
              </a:rPr>
              <a:t>medication; </a:t>
            </a:r>
          </a:p>
          <a:p>
            <a:pPr marL="899843" lvl="1" indent="-342797">
              <a:buClr>
                <a:srgbClr val="1D376C"/>
              </a:buClr>
              <a:buFont typeface="Arial" panose="020B0604020202020204" pitchFamily="34" charset="0"/>
              <a:buChar char="•"/>
            </a:pPr>
            <a:r>
              <a:rPr lang="en-US" dirty="0">
                <a:solidFill>
                  <a:srgbClr val="1D376C"/>
                </a:solidFill>
              </a:rPr>
              <a:t>medical supplies, </a:t>
            </a:r>
          </a:p>
          <a:p>
            <a:pPr marL="899843" lvl="1" indent="-342797">
              <a:buClr>
                <a:srgbClr val="1D376C"/>
              </a:buClr>
              <a:buFont typeface="Arial" panose="020B0604020202020204" pitchFamily="34" charset="0"/>
              <a:buChar char="•"/>
            </a:pPr>
            <a:r>
              <a:rPr lang="en-US" dirty="0">
                <a:solidFill>
                  <a:srgbClr val="1D376C"/>
                </a:solidFill>
              </a:rPr>
              <a:t>equipment or appliances; </a:t>
            </a:r>
          </a:p>
          <a:p>
            <a:pPr marL="899843" lvl="1" indent="-342797">
              <a:buClr>
                <a:srgbClr val="1D376C"/>
              </a:buClr>
              <a:buFont typeface="Arial" panose="020B0604020202020204" pitchFamily="34" charset="0"/>
              <a:buChar char="•"/>
            </a:pPr>
            <a:r>
              <a:rPr lang="en-US" dirty="0">
                <a:solidFill>
                  <a:srgbClr val="1D376C"/>
                </a:solidFill>
              </a:rPr>
              <a:t>low-vision devices </a:t>
            </a:r>
            <a:r>
              <a:rPr lang="en-US" b="1" dirty="0">
                <a:solidFill>
                  <a:srgbClr val="1D376C"/>
                </a:solidFill>
              </a:rPr>
              <a:t>(which do not include ordinary eyeglasses or contact lenses)</a:t>
            </a:r>
            <a:r>
              <a:rPr lang="en-US" dirty="0">
                <a:solidFill>
                  <a:srgbClr val="1D376C"/>
                </a:solidFill>
              </a:rPr>
              <a:t>;</a:t>
            </a:r>
            <a:endParaRPr lang="en-US" b="1" dirty="0">
              <a:solidFill>
                <a:srgbClr val="1D376C"/>
              </a:solidFill>
            </a:endParaRPr>
          </a:p>
          <a:p>
            <a:pPr marL="899843" lvl="1" indent="-342797">
              <a:buClr>
                <a:srgbClr val="1D376C"/>
              </a:buClr>
              <a:buFont typeface="Arial" panose="020B0604020202020204" pitchFamily="34" charset="0"/>
              <a:buChar char="•"/>
            </a:pPr>
            <a:r>
              <a:rPr lang="en-US" dirty="0">
                <a:solidFill>
                  <a:srgbClr val="1D376C"/>
                </a:solidFill>
              </a:rPr>
              <a:t>prosthetics (including limbs and devices); </a:t>
            </a:r>
          </a:p>
          <a:p>
            <a:pPr marL="899843" lvl="1" indent="-342797">
              <a:buClr>
                <a:srgbClr val="1D376C"/>
              </a:buClr>
              <a:buFont typeface="Arial" panose="020B0604020202020204" pitchFamily="34" charset="0"/>
              <a:buChar char="•"/>
            </a:pPr>
            <a:r>
              <a:rPr lang="en-US" dirty="0">
                <a:solidFill>
                  <a:srgbClr val="1D376C"/>
                </a:solidFill>
              </a:rPr>
              <a:t>hearing aids and cochlear implants or other implantable hearing devices; </a:t>
            </a:r>
          </a:p>
          <a:p>
            <a:pPr marL="899843" lvl="1" indent="-342797">
              <a:buClr>
                <a:srgbClr val="1D376C"/>
              </a:buClr>
              <a:buFont typeface="Arial" panose="020B0604020202020204" pitchFamily="34" charset="0"/>
              <a:buChar char="•"/>
            </a:pPr>
            <a:r>
              <a:rPr lang="en-US" dirty="0">
                <a:solidFill>
                  <a:srgbClr val="1D376C"/>
                </a:solidFill>
              </a:rPr>
              <a:t>mobility devices; </a:t>
            </a:r>
          </a:p>
          <a:p>
            <a:pPr marL="899843" lvl="1" indent="-342797">
              <a:buClr>
                <a:srgbClr val="1D376C"/>
              </a:buClr>
              <a:buFont typeface="Arial" panose="020B0604020202020204" pitchFamily="34" charset="0"/>
              <a:buChar char="•"/>
            </a:pPr>
            <a:r>
              <a:rPr lang="en-US" dirty="0">
                <a:solidFill>
                  <a:srgbClr val="1D376C"/>
                </a:solidFill>
              </a:rPr>
              <a:t>oxygen therapy equipment and supplies; </a:t>
            </a:r>
          </a:p>
          <a:p>
            <a:pPr marL="899843" lvl="1" indent="-342797">
              <a:buClr>
                <a:srgbClr val="1D376C"/>
              </a:buClr>
              <a:buFont typeface="Arial" panose="020B0604020202020204" pitchFamily="34" charset="0"/>
              <a:buChar char="•"/>
            </a:pPr>
            <a:r>
              <a:rPr lang="en-US" dirty="0">
                <a:solidFill>
                  <a:srgbClr val="1D376C"/>
                </a:solidFill>
              </a:rPr>
              <a:t>use of assistive technology;</a:t>
            </a:r>
          </a:p>
          <a:p>
            <a:pPr marL="899843" lvl="1" indent="-342797">
              <a:buClr>
                <a:srgbClr val="1D376C"/>
              </a:buClr>
              <a:buFont typeface="Arial" panose="020B0604020202020204" pitchFamily="34" charset="0"/>
              <a:buChar char="•"/>
            </a:pPr>
            <a:r>
              <a:rPr lang="en-US" dirty="0">
                <a:solidFill>
                  <a:srgbClr val="1D376C"/>
                </a:solidFill>
              </a:rPr>
              <a:t>reasonable accommodations or auxiliary aids or services; and</a:t>
            </a:r>
          </a:p>
          <a:p>
            <a:pPr marL="899843" lvl="1" indent="-342797">
              <a:buClr>
                <a:srgbClr val="1D376C"/>
              </a:buClr>
              <a:buFont typeface="Arial" panose="020B0604020202020204" pitchFamily="34" charset="0"/>
              <a:buChar char="•"/>
            </a:pPr>
            <a:r>
              <a:rPr lang="en-US" dirty="0">
                <a:solidFill>
                  <a:srgbClr val="1D376C"/>
                </a:solidFill>
              </a:rPr>
              <a:t>learned behavioral or adaptive neurological modifications.</a:t>
            </a:r>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34</a:t>
            </a:fld>
            <a:endParaRPr lang="en-US"/>
          </a:p>
        </p:txBody>
      </p:sp>
    </p:spTree>
    <p:extLst>
      <p:ext uri="{BB962C8B-B14F-4D97-AF65-F5344CB8AC3E}">
        <p14:creationId xmlns:p14="http://schemas.microsoft.com/office/powerpoint/2010/main" val="25041531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3" Type="http://schemas.openxmlformats.org/officeDocument/2006/relationships/image" Target="../media/image32.png"/><Relationship Id="rId18" Type="http://schemas.openxmlformats.org/officeDocument/2006/relationships/image" Target="../media/image37.svg"/><Relationship Id="rId26" Type="http://schemas.openxmlformats.org/officeDocument/2006/relationships/image" Target="../media/image45.png"/><Relationship Id="rId39" Type="http://schemas.openxmlformats.org/officeDocument/2006/relationships/image" Target="../media/image58.svg"/><Relationship Id="rId21" Type="http://schemas.openxmlformats.org/officeDocument/2006/relationships/image" Target="../media/image40.emf"/><Relationship Id="rId34" Type="http://schemas.openxmlformats.org/officeDocument/2006/relationships/image" Target="../media/image53.pn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png"/><Relationship Id="rId25" Type="http://schemas.openxmlformats.org/officeDocument/2006/relationships/image" Target="../media/image44.emf"/><Relationship Id="rId33" Type="http://schemas.openxmlformats.org/officeDocument/2006/relationships/image" Target="../media/image52.svg"/><Relationship Id="rId38" Type="http://schemas.openxmlformats.org/officeDocument/2006/relationships/image" Target="../media/image57.png"/><Relationship Id="rId2" Type="http://schemas.openxmlformats.org/officeDocument/2006/relationships/image" Target="../media/image21.png"/><Relationship Id="rId16" Type="http://schemas.openxmlformats.org/officeDocument/2006/relationships/image" Target="../media/image35.svg"/><Relationship Id="rId20" Type="http://schemas.openxmlformats.org/officeDocument/2006/relationships/image" Target="../media/image39.svg"/><Relationship Id="rId29" Type="http://schemas.openxmlformats.org/officeDocument/2006/relationships/image" Target="../media/image48.svg"/><Relationship Id="rId1" Type="http://schemas.openxmlformats.org/officeDocument/2006/relationships/slideMaster" Target="../slideMasters/slideMaster1.xml"/><Relationship Id="rId6" Type="http://schemas.openxmlformats.org/officeDocument/2006/relationships/image" Target="../media/image25.svg"/><Relationship Id="rId11" Type="http://schemas.openxmlformats.org/officeDocument/2006/relationships/image" Target="../media/image30.png"/><Relationship Id="rId24" Type="http://schemas.openxmlformats.org/officeDocument/2006/relationships/image" Target="../media/image43.emf"/><Relationship Id="rId32" Type="http://schemas.openxmlformats.org/officeDocument/2006/relationships/image" Target="../media/image51.png"/><Relationship Id="rId37" Type="http://schemas.openxmlformats.org/officeDocument/2006/relationships/image" Target="../media/image56.svg"/><Relationship Id="rId40" Type="http://schemas.openxmlformats.org/officeDocument/2006/relationships/image" Target="../media/image59.pn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emf"/><Relationship Id="rId28" Type="http://schemas.openxmlformats.org/officeDocument/2006/relationships/image" Target="../media/image47.png"/><Relationship Id="rId36" Type="http://schemas.openxmlformats.org/officeDocument/2006/relationships/image" Target="../media/image55.png"/><Relationship Id="rId10" Type="http://schemas.openxmlformats.org/officeDocument/2006/relationships/image" Target="../media/image29.svg"/><Relationship Id="rId19" Type="http://schemas.openxmlformats.org/officeDocument/2006/relationships/image" Target="../media/image38.png"/><Relationship Id="rId31" Type="http://schemas.openxmlformats.org/officeDocument/2006/relationships/image" Target="../media/image50.sv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svg"/><Relationship Id="rId22" Type="http://schemas.openxmlformats.org/officeDocument/2006/relationships/image" Target="../media/image41.emf"/><Relationship Id="rId27" Type="http://schemas.openxmlformats.org/officeDocument/2006/relationships/image" Target="../media/image46.svg"/><Relationship Id="rId30" Type="http://schemas.openxmlformats.org/officeDocument/2006/relationships/image" Target="../media/image49.png"/><Relationship Id="rId35" Type="http://schemas.openxmlformats.org/officeDocument/2006/relationships/image" Target="../media/image54.svg"/><Relationship Id="rId8" Type="http://schemas.openxmlformats.org/officeDocument/2006/relationships/image" Target="../media/image27.svg"/><Relationship Id="rId3" Type="http://schemas.openxmlformats.org/officeDocument/2006/relationships/image" Target="../media/image22.png"/></Relationships>
</file>

<file path=ppt/slideLayouts/_rels/slideLayout31.xml.rels><?xml version="1.0" encoding="UTF-8" standalone="yes"?>
<Relationships xmlns="http://schemas.openxmlformats.org/package/2006/relationships"><Relationship Id="rId26" Type="http://schemas.openxmlformats.org/officeDocument/2006/relationships/image" Target="../media/image84.png"/><Relationship Id="rId21" Type="http://schemas.openxmlformats.org/officeDocument/2006/relationships/image" Target="../media/image79.svg"/><Relationship Id="rId42" Type="http://schemas.openxmlformats.org/officeDocument/2006/relationships/image" Target="../media/image100.png"/><Relationship Id="rId47" Type="http://schemas.openxmlformats.org/officeDocument/2006/relationships/image" Target="../media/image105.svg"/><Relationship Id="rId63" Type="http://schemas.openxmlformats.org/officeDocument/2006/relationships/image" Target="../media/image121.svg"/><Relationship Id="rId68" Type="http://schemas.openxmlformats.org/officeDocument/2006/relationships/image" Target="../media/image126.png"/><Relationship Id="rId84" Type="http://schemas.openxmlformats.org/officeDocument/2006/relationships/image" Target="../media/image142.png"/><Relationship Id="rId89" Type="http://schemas.openxmlformats.org/officeDocument/2006/relationships/image" Target="../media/image147.svg"/><Relationship Id="rId16" Type="http://schemas.openxmlformats.org/officeDocument/2006/relationships/image" Target="../media/image74.png"/><Relationship Id="rId11" Type="http://schemas.openxmlformats.org/officeDocument/2006/relationships/image" Target="../media/image69.svg"/><Relationship Id="rId32" Type="http://schemas.openxmlformats.org/officeDocument/2006/relationships/image" Target="../media/image90.png"/><Relationship Id="rId37" Type="http://schemas.openxmlformats.org/officeDocument/2006/relationships/image" Target="../media/image95.svg"/><Relationship Id="rId53" Type="http://schemas.openxmlformats.org/officeDocument/2006/relationships/image" Target="../media/image111.svg"/><Relationship Id="rId58" Type="http://schemas.openxmlformats.org/officeDocument/2006/relationships/image" Target="../media/image116.png"/><Relationship Id="rId74" Type="http://schemas.openxmlformats.org/officeDocument/2006/relationships/image" Target="../media/image132.png"/><Relationship Id="rId79" Type="http://schemas.openxmlformats.org/officeDocument/2006/relationships/image" Target="../media/image137.svg"/><Relationship Id="rId5" Type="http://schemas.openxmlformats.org/officeDocument/2006/relationships/image" Target="../media/image63.svg"/><Relationship Id="rId90" Type="http://schemas.openxmlformats.org/officeDocument/2006/relationships/image" Target="../media/image148.png"/><Relationship Id="rId95" Type="http://schemas.openxmlformats.org/officeDocument/2006/relationships/image" Target="../media/image153.svg"/><Relationship Id="rId22" Type="http://schemas.openxmlformats.org/officeDocument/2006/relationships/image" Target="../media/image80.png"/><Relationship Id="rId27" Type="http://schemas.openxmlformats.org/officeDocument/2006/relationships/image" Target="../media/image85.svg"/><Relationship Id="rId43" Type="http://schemas.openxmlformats.org/officeDocument/2006/relationships/image" Target="../media/image101.svg"/><Relationship Id="rId48" Type="http://schemas.openxmlformats.org/officeDocument/2006/relationships/image" Target="../media/image106.png"/><Relationship Id="rId64" Type="http://schemas.openxmlformats.org/officeDocument/2006/relationships/image" Target="../media/image122.png"/><Relationship Id="rId69" Type="http://schemas.openxmlformats.org/officeDocument/2006/relationships/image" Target="../media/image127.svg"/><Relationship Id="rId80" Type="http://schemas.openxmlformats.org/officeDocument/2006/relationships/image" Target="../media/image138.png"/><Relationship Id="rId85" Type="http://schemas.openxmlformats.org/officeDocument/2006/relationships/image" Target="../media/image143.svg"/><Relationship Id="rId12" Type="http://schemas.openxmlformats.org/officeDocument/2006/relationships/image" Target="../media/image70.png"/><Relationship Id="rId17" Type="http://schemas.openxmlformats.org/officeDocument/2006/relationships/image" Target="../media/image75.svg"/><Relationship Id="rId25" Type="http://schemas.openxmlformats.org/officeDocument/2006/relationships/image" Target="../media/image83.svg"/><Relationship Id="rId33" Type="http://schemas.openxmlformats.org/officeDocument/2006/relationships/image" Target="../media/image91.svg"/><Relationship Id="rId38" Type="http://schemas.openxmlformats.org/officeDocument/2006/relationships/image" Target="../media/image96.png"/><Relationship Id="rId46" Type="http://schemas.openxmlformats.org/officeDocument/2006/relationships/image" Target="../media/image104.png"/><Relationship Id="rId59" Type="http://schemas.openxmlformats.org/officeDocument/2006/relationships/image" Target="../media/image117.svg"/><Relationship Id="rId67" Type="http://schemas.openxmlformats.org/officeDocument/2006/relationships/image" Target="../media/image125.svg"/><Relationship Id="rId20" Type="http://schemas.openxmlformats.org/officeDocument/2006/relationships/image" Target="../media/image78.png"/><Relationship Id="rId41" Type="http://schemas.openxmlformats.org/officeDocument/2006/relationships/image" Target="../media/image99.svg"/><Relationship Id="rId54" Type="http://schemas.openxmlformats.org/officeDocument/2006/relationships/image" Target="../media/image112.png"/><Relationship Id="rId62" Type="http://schemas.openxmlformats.org/officeDocument/2006/relationships/image" Target="../media/image120.png"/><Relationship Id="rId70" Type="http://schemas.openxmlformats.org/officeDocument/2006/relationships/image" Target="../media/image128.png"/><Relationship Id="rId75" Type="http://schemas.openxmlformats.org/officeDocument/2006/relationships/image" Target="../media/image133.svg"/><Relationship Id="rId83" Type="http://schemas.openxmlformats.org/officeDocument/2006/relationships/image" Target="../media/image141.svg"/><Relationship Id="rId88" Type="http://schemas.openxmlformats.org/officeDocument/2006/relationships/image" Target="../media/image146.png"/><Relationship Id="rId91" Type="http://schemas.openxmlformats.org/officeDocument/2006/relationships/image" Target="../media/image149.svg"/><Relationship Id="rId96" Type="http://schemas.openxmlformats.org/officeDocument/2006/relationships/image" Target="../media/image154.png"/><Relationship Id="rId1" Type="http://schemas.openxmlformats.org/officeDocument/2006/relationships/slideMaster" Target="../slideMasters/slideMaster1.xml"/><Relationship Id="rId6" Type="http://schemas.openxmlformats.org/officeDocument/2006/relationships/image" Target="../media/image64.png"/><Relationship Id="rId15" Type="http://schemas.openxmlformats.org/officeDocument/2006/relationships/image" Target="../media/image73.svg"/><Relationship Id="rId23" Type="http://schemas.openxmlformats.org/officeDocument/2006/relationships/image" Target="../media/image81.svg"/><Relationship Id="rId28" Type="http://schemas.openxmlformats.org/officeDocument/2006/relationships/image" Target="../media/image86.png"/><Relationship Id="rId36" Type="http://schemas.openxmlformats.org/officeDocument/2006/relationships/image" Target="../media/image94.png"/><Relationship Id="rId49" Type="http://schemas.openxmlformats.org/officeDocument/2006/relationships/image" Target="../media/image107.svg"/><Relationship Id="rId57" Type="http://schemas.openxmlformats.org/officeDocument/2006/relationships/image" Target="../media/image115.svg"/><Relationship Id="rId10" Type="http://schemas.openxmlformats.org/officeDocument/2006/relationships/image" Target="../media/image68.png"/><Relationship Id="rId31" Type="http://schemas.openxmlformats.org/officeDocument/2006/relationships/image" Target="../media/image89.svg"/><Relationship Id="rId44" Type="http://schemas.openxmlformats.org/officeDocument/2006/relationships/image" Target="../media/image102.png"/><Relationship Id="rId52" Type="http://schemas.openxmlformats.org/officeDocument/2006/relationships/image" Target="../media/image110.png"/><Relationship Id="rId60" Type="http://schemas.openxmlformats.org/officeDocument/2006/relationships/image" Target="../media/image118.png"/><Relationship Id="rId65" Type="http://schemas.openxmlformats.org/officeDocument/2006/relationships/image" Target="../media/image123.svg"/><Relationship Id="rId73" Type="http://schemas.openxmlformats.org/officeDocument/2006/relationships/image" Target="../media/image131.svg"/><Relationship Id="rId78" Type="http://schemas.openxmlformats.org/officeDocument/2006/relationships/image" Target="../media/image136.png"/><Relationship Id="rId81" Type="http://schemas.openxmlformats.org/officeDocument/2006/relationships/image" Target="../media/image139.svg"/><Relationship Id="rId86" Type="http://schemas.openxmlformats.org/officeDocument/2006/relationships/image" Target="../media/image144.png"/><Relationship Id="rId94" Type="http://schemas.openxmlformats.org/officeDocument/2006/relationships/image" Target="../media/image152.png"/><Relationship Id="rId99" Type="http://schemas.openxmlformats.org/officeDocument/2006/relationships/image" Target="../media/image157.svg"/><Relationship Id="rId101" Type="http://schemas.openxmlformats.org/officeDocument/2006/relationships/image" Target="../media/image159.svg"/><Relationship Id="rId4" Type="http://schemas.openxmlformats.org/officeDocument/2006/relationships/image" Target="../media/image62.png"/><Relationship Id="rId9" Type="http://schemas.openxmlformats.org/officeDocument/2006/relationships/image" Target="../media/image67.svg"/><Relationship Id="rId13" Type="http://schemas.openxmlformats.org/officeDocument/2006/relationships/image" Target="../media/image71.svg"/><Relationship Id="rId18" Type="http://schemas.openxmlformats.org/officeDocument/2006/relationships/image" Target="../media/image76.png"/><Relationship Id="rId39" Type="http://schemas.openxmlformats.org/officeDocument/2006/relationships/image" Target="../media/image97.svg"/><Relationship Id="rId34" Type="http://schemas.openxmlformats.org/officeDocument/2006/relationships/image" Target="../media/image92.png"/><Relationship Id="rId50" Type="http://schemas.openxmlformats.org/officeDocument/2006/relationships/image" Target="../media/image108.png"/><Relationship Id="rId55" Type="http://schemas.openxmlformats.org/officeDocument/2006/relationships/image" Target="../media/image113.svg"/><Relationship Id="rId76" Type="http://schemas.openxmlformats.org/officeDocument/2006/relationships/image" Target="../media/image134.png"/><Relationship Id="rId97" Type="http://schemas.openxmlformats.org/officeDocument/2006/relationships/image" Target="../media/image155.svg"/><Relationship Id="rId7" Type="http://schemas.openxmlformats.org/officeDocument/2006/relationships/image" Target="../media/image65.svg"/><Relationship Id="rId71" Type="http://schemas.openxmlformats.org/officeDocument/2006/relationships/image" Target="../media/image129.svg"/><Relationship Id="rId92" Type="http://schemas.openxmlformats.org/officeDocument/2006/relationships/image" Target="../media/image150.png"/><Relationship Id="rId2" Type="http://schemas.openxmlformats.org/officeDocument/2006/relationships/image" Target="../media/image60.png"/><Relationship Id="rId29" Type="http://schemas.openxmlformats.org/officeDocument/2006/relationships/image" Target="../media/image87.svg"/><Relationship Id="rId24" Type="http://schemas.openxmlformats.org/officeDocument/2006/relationships/image" Target="../media/image82.png"/><Relationship Id="rId40" Type="http://schemas.openxmlformats.org/officeDocument/2006/relationships/image" Target="../media/image98.png"/><Relationship Id="rId45" Type="http://schemas.openxmlformats.org/officeDocument/2006/relationships/image" Target="../media/image103.svg"/><Relationship Id="rId66" Type="http://schemas.openxmlformats.org/officeDocument/2006/relationships/image" Target="../media/image124.png"/><Relationship Id="rId87" Type="http://schemas.openxmlformats.org/officeDocument/2006/relationships/image" Target="../media/image145.svg"/><Relationship Id="rId61" Type="http://schemas.openxmlformats.org/officeDocument/2006/relationships/image" Target="../media/image119.svg"/><Relationship Id="rId82" Type="http://schemas.openxmlformats.org/officeDocument/2006/relationships/image" Target="../media/image140.png"/><Relationship Id="rId19" Type="http://schemas.openxmlformats.org/officeDocument/2006/relationships/image" Target="../media/image77.svg"/><Relationship Id="rId14" Type="http://schemas.openxmlformats.org/officeDocument/2006/relationships/image" Target="../media/image72.png"/><Relationship Id="rId30" Type="http://schemas.openxmlformats.org/officeDocument/2006/relationships/image" Target="../media/image88.png"/><Relationship Id="rId35" Type="http://schemas.openxmlformats.org/officeDocument/2006/relationships/image" Target="../media/image93.svg"/><Relationship Id="rId56" Type="http://schemas.openxmlformats.org/officeDocument/2006/relationships/image" Target="../media/image114.png"/><Relationship Id="rId77" Type="http://schemas.openxmlformats.org/officeDocument/2006/relationships/image" Target="../media/image135.svg"/><Relationship Id="rId100" Type="http://schemas.openxmlformats.org/officeDocument/2006/relationships/image" Target="../media/image158.png"/><Relationship Id="rId8" Type="http://schemas.openxmlformats.org/officeDocument/2006/relationships/image" Target="../media/image66.png"/><Relationship Id="rId51" Type="http://schemas.openxmlformats.org/officeDocument/2006/relationships/image" Target="../media/image109.svg"/><Relationship Id="rId72" Type="http://schemas.openxmlformats.org/officeDocument/2006/relationships/image" Target="../media/image130.png"/><Relationship Id="rId93" Type="http://schemas.openxmlformats.org/officeDocument/2006/relationships/image" Target="../media/image151.svg"/><Relationship Id="rId98" Type="http://schemas.openxmlformats.org/officeDocument/2006/relationships/image" Target="../media/image156.png"/><Relationship Id="rId3" Type="http://schemas.openxmlformats.org/officeDocument/2006/relationships/image" Target="../media/image61.sv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1">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722FABF4-1F54-4143-A109-B7E9BE359E78}"/>
              </a:ext>
            </a:extLst>
          </p:cNvPr>
          <p:cNvSpPr/>
          <p:nvPr userDrawn="1"/>
        </p:nvSpPr>
        <p:spPr>
          <a:xfrm flipH="1">
            <a:off x="5278581" y="0"/>
            <a:ext cx="6910242" cy="6858000"/>
          </a:xfrm>
          <a:custGeom>
            <a:avLst/>
            <a:gdLst>
              <a:gd name="connsiteX0" fmla="*/ 2852449 w 6910242"/>
              <a:gd name="connsiteY0" fmla="*/ 0 h 6858000"/>
              <a:gd name="connsiteX1" fmla="*/ 0 w 6910242"/>
              <a:gd name="connsiteY1" fmla="*/ 0 h 6858000"/>
              <a:gd name="connsiteX2" fmla="*/ 0 w 6910242"/>
              <a:gd name="connsiteY2" fmla="*/ 6858000 h 6858000"/>
              <a:gd name="connsiteX3" fmla="*/ 2852449 w 6910242"/>
              <a:gd name="connsiteY3" fmla="*/ 6858000 h 6858000"/>
              <a:gd name="connsiteX4" fmla="*/ 6910242 w 691024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242" h="6858000">
                <a:moveTo>
                  <a:pt x="2852449" y="0"/>
                </a:moveTo>
                <a:lnTo>
                  <a:pt x="0" y="0"/>
                </a:lnTo>
                <a:lnTo>
                  <a:pt x="0" y="6858000"/>
                </a:lnTo>
                <a:lnTo>
                  <a:pt x="2852449" y="6858000"/>
                </a:lnTo>
                <a:lnTo>
                  <a:pt x="6910242" y="6858000"/>
                </a:lnTo>
                <a:close/>
              </a:path>
            </a:pathLst>
          </a:cu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11AC1DBD-D69C-904F-BD41-06D6D31FC2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6152" y="257665"/>
            <a:ext cx="1511317" cy="943089"/>
          </a:xfrm>
          <a:prstGeom prst="rect">
            <a:avLst/>
          </a:prstGeom>
        </p:spPr>
      </p:pic>
      <p:sp>
        <p:nvSpPr>
          <p:cNvPr id="7" name="TextBox 6">
            <a:extLst>
              <a:ext uri="{FF2B5EF4-FFF2-40B4-BE49-F238E27FC236}">
                <a16:creationId xmlns:a16="http://schemas.microsoft.com/office/drawing/2014/main" id="{9661E39E-260F-2744-85CB-0AD1F70FD5C5}"/>
              </a:ext>
            </a:extLst>
          </p:cNvPr>
          <p:cNvSpPr txBox="1"/>
          <p:nvPr userDrawn="1"/>
        </p:nvSpPr>
        <p:spPr>
          <a:xfrm>
            <a:off x="503874" y="964456"/>
            <a:ext cx="1390304" cy="276927"/>
          </a:xfrm>
          <a:prstGeom prst="rect">
            <a:avLst/>
          </a:prstGeom>
          <a:noFill/>
        </p:spPr>
        <p:txBody>
          <a:bodyPr wrap="square" rtlCol="0">
            <a:spAutoFit/>
          </a:bodyPr>
          <a:lstStyle/>
          <a:p>
            <a:pPr algn="r"/>
            <a:r>
              <a:rPr lang="en-US" sz="1200"/>
              <a:t>#</a:t>
            </a:r>
            <a:r>
              <a:rPr lang="en-US" sz="1200" err="1"/>
              <a:t>TNBestforAll</a:t>
            </a:r>
            <a:endParaRPr lang="en-US" sz="1200"/>
          </a:p>
        </p:txBody>
      </p:sp>
      <p:pic>
        <p:nvPicPr>
          <p:cNvPr id="8" name="Picture 7">
            <a:extLst>
              <a:ext uri="{FF2B5EF4-FFF2-40B4-BE49-F238E27FC236}">
                <a16:creationId xmlns:a16="http://schemas.microsoft.com/office/drawing/2014/main" id="{8FF5F5F4-A1F6-E84F-81C1-515EEFC8D1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6152" y="5972469"/>
            <a:ext cx="1586983" cy="627866"/>
          </a:xfrm>
          <a:prstGeom prst="rect">
            <a:avLst/>
          </a:prstGeom>
        </p:spPr>
      </p:pic>
      <p:sp>
        <p:nvSpPr>
          <p:cNvPr id="9" name="Subtitle 2">
            <a:extLst>
              <a:ext uri="{FF2B5EF4-FFF2-40B4-BE49-F238E27FC236}">
                <a16:creationId xmlns:a16="http://schemas.microsoft.com/office/drawing/2014/main" id="{9ECF7064-5BC0-1248-BDA0-BEEF30B2D62C}"/>
              </a:ext>
            </a:extLst>
          </p:cNvPr>
          <p:cNvSpPr>
            <a:spLocks noGrp="1"/>
          </p:cNvSpPr>
          <p:nvPr>
            <p:ph type="subTitle" idx="1" hasCustomPrompt="1"/>
          </p:nvPr>
        </p:nvSpPr>
        <p:spPr>
          <a:xfrm>
            <a:off x="503238" y="3810521"/>
            <a:ext cx="5590538" cy="415869"/>
          </a:xfrm>
        </p:spPr>
        <p:txBody>
          <a:bodyPr anchor="ctr">
            <a:noAutofit/>
          </a:bodyPr>
          <a:lstStyle>
            <a:lvl1pPr marL="0" indent="0" algn="l">
              <a:buNone/>
              <a:defRPr sz="2400" b="1" baseline="0">
                <a:solidFill>
                  <a:schemeClr val="tx1"/>
                </a:solidFill>
                <a:latin typeface="+mn-lt"/>
              </a:defRPr>
            </a:lvl1pPr>
            <a:lvl2pPr marL="342815" indent="0" algn="ctr">
              <a:buNone/>
              <a:defRPr>
                <a:solidFill>
                  <a:schemeClr val="tx1">
                    <a:tint val="75000"/>
                  </a:schemeClr>
                </a:solidFill>
              </a:defRPr>
            </a:lvl2pPr>
            <a:lvl3pPr marL="685629" indent="0" algn="ctr">
              <a:buNone/>
              <a:defRPr>
                <a:solidFill>
                  <a:schemeClr val="tx1">
                    <a:tint val="75000"/>
                  </a:schemeClr>
                </a:solidFill>
              </a:defRPr>
            </a:lvl3pPr>
            <a:lvl4pPr marL="1028443" indent="0" algn="ctr">
              <a:buNone/>
              <a:defRPr>
                <a:solidFill>
                  <a:schemeClr val="tx1">
                    <a:tint val="75000"/>
                  </a:schemeClr>
                </a:solidFill>
              </a:defRPr>
            </a:lvl4pPr>
            <a:lvl5pPr marL="1371257" indent="0" algn="ctr">
              <a:buNone/>
              <a:defRPr>
                <a:solidFill>
                  <a:schemeClr val="tx1">
                    <a:tint val="75000"/>
                  </a:schemeClr>
                </a:solidFill>
              </a:defRPr>
            </a:lvl5pPr>
            <a:lvl6pPr marL="1714072" indent="0" algn="ctr">
              <a:buNone/>
              <a:defRPr>
                <a:solidFill>
                  <a:schemeClr val="tx1">
                    <a:tint val="75000"/>
                  </a:schemeClr>
                </a:solidFill>
              </a:defRPr>
            </a:lvl6pPr>
            <a:lvl7pPr marL="2056886" indent="0" algn="ctr">
              <a:buNone/>
              <a:defRPr>
                <a:solidFill>
                  <a:schemeClr val="tx1">
                    <a:tint val="75000"/>
                  </a:schemeClr>
                </a:solidFill>
              </a:defRPr>
            </a:lvl7pPr>
            <a:lvl8pPr marL="2399700" indent="0" algn="ctr">
              <a:buNone/>
              <a:defRPr>
                <a:solidFill>
                  <a:schemeClr val="tx1">
                    <a:tint val="75000"/>
                  </a:schemeClr>
                </a:solidFill>
              </a:defRPr>
            </a:lvl8pPr>
            <a:lvl9pPr marL="2742514" indent="0" algn="ctr">
              <a:buNone/>
              <a:defRPr>
                <a:solidFill>
                  <a:schemeClr val="tx1">
                    <a:tint val="75000"/>
                  </a:schemeClr>
                </a:solidFill>
              </a:defRPr>
            </a:lvl9pPr>
          </a:lstStyle>
          <a:p>
            <a:r>
              <a:rPr lang="en-US"/>
              <a:t>Presenter Name </a:t>
            </a:r>
          </a:p>
        </p:txBody>
      </p:sp>
      <p:sp>
        <p:nvSpPr>
          <p:cNvPr id="11" name="Title 10">
            <a:extLst>
              <a:ext uri="{FF2B5EF4-FFF2-40B4-BE49-F238E27FC236}">
                <a16:creationId xmlns:a16="http://schemas.microsoft.com/office/drawing/2014/main" id="{06672270-EBEA-1543-88D0-6D4BEA5A0762}"/>
              </a:ext>
            </a:extLst>
          </p:cNvPr>
          <p:cNvSpPr>
            <a:spLocks noGrp="1"/>
          </p:cNvSpPr>
          <p:nvPr>
            <p:ph type="title"/>
          </p:nvPr>
        </p:nvSpPr>
        <p:spPr>
          <a:xfrm>
            <a:off x="503238" y="1718385"/>
            <a:ext cx="6388232" cy="1798523"/>
          </a:xfrm>
        </p:spPr>
        <p:txBody>
          <a:bodyPr anchor="b"/>
          <a:lstStyle/>
          <a:p>
            <a:r>
              <a:rPr lang="en-US"/>
              <a:t>Click to edit Master title style</a:t>
            </a:r>
          </a:p>
        </p:txBody>
      </p:sp>
      <p:sp>
        <p:nvSpPr>
          <p:cNvPr id="14" name="Text Placeholder 13">
            <a:extLst>
              <a:ext uri="{FF2B5EF4-FFF2-40B4-BE49-F238E27FC236}">
                <a16:creationId xmlns:a16="http://schemas.microsoft.com/office/drawing/2014/main" id="{43EC2EDF-7C27-5D4D-8894-83C5140693FD}"/>
              </a:ext>
            </a:extLst>
          </p:cNvPr>
          <p:cNvSpPr>
            <a:spLocks noGrp="1"/>
          </p:cNvSpPr>
          <p:nvPr>
            <p:ph type="body" sz="quarter" idx="10" hasCustomPrompt="1"/>
          </p:nvPr>
        </p:nvSpPr>
        <p:spPr>
          <a:xfrm>
            <a:off x="503238" y="4343400"/>
            <a:ext cx="5591175" cy="533400"/>
          </a:xfrm>
        </p:spPr>
        <p:txBody>
          <a:bodyPr>
            <a:normAutofit/>
          </a:bodyPr>
          <a:lstStyle>
            <a:lvl1pPr marL="0" indent="0">
              <a:buNone/>
              <a:defRPr sz="2000" i="1"/>
            </a:lvl1pPr>
          </a:lstStyle>
          <a:p>
            <a:pPr lvl="0"/>
            <a:r>
              <a:rPr lang="en-US"/>
              <a:t>Job Title | Division</a:t>
            </a:r>
          </a:p>
        </p:txBody>
      </p:sp>
      <p:sp>
        <p:nvSpPr>
          <p:cNvPr id="21" name="Picture Placeholder 20">
            <a:extLst>
              <a:ext uri="{FF2B5EF4-FFF2-40B4-BE49-F238E27FC236}">
                <a16:creationId xmlns:a16="http://schemas.microsoft.com/office/drawing/2014/main" id="{0EA00B74-34E1-124F-88D8-0EE9D4527CA8}"/>
              </a:ext>
            </a:extLst>
          </p:cNvPr>
          <p:cNvSpPr>
            <a:spLocks noGrp="1"/>
          </p:cNvSpPr>
          <p:nvPr>
            <p:ph type="pic" sz="quarter" idx="11"/>
          </p:nvPr>
        </p:nvSpPr>
        <p:spPr>
          <a:xfrm>
            <a:off x="5409978" y="0"/>
            <a:ext cx="6778845" cy="6858000"/>
          </a:xfrm>
          <a:custGeom>
            <a:avLst/>
            <a:gdLst>
              <a:gd name="connsiteX0" fmla="*/ 4057650 w 6778845"/>
              <a:gd name="connsiteY0" fmla="*/ 0 h 6858000"/>
              <a:gd name="connsiteX1" fmla="*/ 6778845 w 6778845"/>
              <a:gd name="connsiteY1" fmla="*/ 0 h 6858000"/>
              <a:gd name="connsiteX2" fmla="*/ 6778845 w 6778845"/>
              <a:gd name="connsiteY2" fmla="*/ 6858000 h 6858000"/>
              <a:gd name="connsiteX3" fmla="*/ 0 w 6778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78845" h="6858000">
                <a:moveTo>
                  <a:pt x="4057650" y="0"/>
                </a:moveTo>
                <a:lnTo>
                  <a:pt x="6778845" y="0"/>
                </a:lnTo>
                <a:lnTo>
                  <a:pt x="6778845" y="6858000"/>
                </a:lnTo>
                <a:lnTo>
                  <a:pt x="0" y="6858000"/>
                </a:lnTo>
                <a:close/>
              </a:path>
            </a:pathLst>
          </a:custGeom>
          <a:pattFill prst="pct5">
            <a:fgClr>
              <a:schemeClr val="tx2"/>
            </a:fgClr>
            <a:bgClr>
              <a:schemeClr val="accent2"/>
            </a:bgClr>
          </a:pattFill>
        </p:spPr>
        <p:txBody>
          <a:bodyPr wrap="square">
            <a:noAutofit/>
          </a:bodyPr>
          <a:lstStyle>
            <a:lvl1pPr marL="0" indent="0" algn="r">
              <a:buNone/>
              <a:defRPr/>
            </a:lvl1pPr>
          </a:lstStyle>
          <a:p>
            <a:r>
              <a:rPr lang="en-US"/>
              <a:t>Click icon to add picture</a:t>
            </a:r>
          </a:p>
        </p:txBody>
      </p:sp>
      <p:cxnSp>
        <p:nvCxnSpPr>
          <p:cNvPr id="22" name="Straight Connector 21">
            <a:extLst>
              <a:ext uri="{FF2B5EF4-FFF2-40B4-BE49-F238E27FC236}">
                <a16:creationId xmlns:a16="http://schemas.microsoft.com/office/drawing/2014/main" id="{AC18DADC-89CE-954B-92B7-4268AF3D12FB}"/>
              </a:ext>
            </a:extLst>
          </p:cNvPr>
          <p:cNvCxnSpPr>
            <a:cxnSpLocks/>
          </p:cNvCxnSpPr>
          <p:nvPr userDrawn="1"/>
        </p:nvCxnSpPr>
        <p:spPr>
          <a:xfrm>
            <a:off x="503238" y="3633918"/>
            <a:ext cx="71437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ED6F63E6-D946-DF41-B757-A308189259EC}"/>
              </a:ext>
            </a:extLst>
          </p:cNvPr>
          <p:cNvSpPr>
            <a:spLocks noGrp="1"/>
          </p:cNvSpPr>
          <p:nvPr>
            <p:ph type="body" sz="quarter" idx="13" hasCustomPrompt="1"/>
          </p:nvPr>
        </p:nvSpPr>
        <p:spPr>
          <a:xfrm>
            <a:off x="6879943" y="6363354"/>
            <a:ext cx="5105401" cy="236981"/>
          </a:xfrm>
        </p:spPr>
        <p:txBody>
          <a:bodyPr>
            <a:normAutofit/>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a:lvl1pPr>
          </a:lstStyle>
          <a:p>
            <a:pPr marL="0" marR="0" lvl="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a:pPr>
            <a:r>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t>© 2022 Tennessee Department of Education </a:t>
            </a:r>
            <a:endParaRPr lang="id-ID" sz="1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804028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lag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F8453D-51AE-5C4A-8959-A46D7A017A91}"/>
              </a:ext>
            </a:extLst>
          </p:cNvPr>
          <p:cNvSpPr/>
          <p:nvPr userDrawn="1"/>
        </p:nvSpPr>
        <p:spPr>
          <a:xfrm>
            <a:off x="0" y="0"/>
            <a:ext cx="3017520"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Rectangle 3">
            <a:extLst>
              <a:ext uri="{FF2B5EF4-FFF2-40B4-BE49-F238E27FC236}">
                <a16:creationId xmlns:a16="http://schemas.microsoft.com/office/drawing/2014/main" id="{B64B1787-BABE-CE4D-9DEB-0528B582C49E}"/>
              </a:ext>
            </a:extLst>
          </p:cNvPr>
          <p:cNvSpPr/>
          <p:nvPr userDrawn="1"/>
        </p:nvSpPr>
        <p:spPr>
          <a:xfrm>
            <a:off x="9171305" y="6096000"/>
            <a:ext cx="3017520" cy="762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57F99DD9-D346-234E-A484-DC6BB9699C38}"/>
              </a:ext>
            </a:extLst>
          </p:cNvPr>
          <p:cNvSpPr/>
          <p:nvPr userDrawn="1"/>
        </p:nvSpPr>
        <p:spPr>
          <a:xfrm>
            <a:off x="6114204" y="2092779"/>
            <a:ext cx="3017520" cy="762000"/>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5">
            <a:extLst>
              <a:ext uri="{FF2B5EF4-FFF2-40B4-BE49-F238E27FC236}">
                <a16:creationId xmlns:a16="http://schemas.microsoft.com/office/drawing/2014/main" id="{D76DFE9A-BDB2-8645-8BC3-FA01EBD7BB8D}"/>
              </a:ext>
            </a:extLst>
          </p:cNvPr>
          <p:cNvSpPr/>
          <p:nvPr userDrawn="1"/>
        </p:nvSpPr>
        <p:spPr>
          <a:xfrm>
            <a:off x="3057102" y="0"/>
            <a:ext cx="3017520" cy="762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Picture Placeholder 7">
            <a:extLst>
              <a:ext uri="{FF2B5EF4-FFF2-40B4-BE49-F238E27FC236}">
                <a16:creationId xmlns:a16="http://schemas.microsoft.com/office/drawing/2014/main" id="{80EC279B-9D0A-664D-BC1F-CF07F588A7F8}"/>
              </a:ext>
            </a:extLst>
          </p:cNvPr>
          <p:cNvSpPr>
            <a:spLocks noGrp="1"/>
          </p:cNvSpPr>
          <p:nvPr>
            <p:ph type="pic" sz="quarter" idx="10"/>
          </p:nvPr>
        </p:nvSpPr>
        <p:spPr>
          <a:xfrm>
            <a:off x="3057102" y="802822"/>
            <a:ext cx="3017520" cy="3962400"/>
          </a:xfrm>
        </p:spPr>
        <p:txBody>
          <a:bodyPr/>
          <a:lstStyle/>
          <a:p>
            <a:r>
              <a:rPr lang="en-US"/>
              <a:t>Click icon to add picture</a:t>
            </a:r>
          </a:p>
        </p:txBody>
      </p:sp>
      <p:sp>
        <p:nvSpPr>
          <p:cNvPr id="9" name="Picture Placeholder 7">
            <a:extLst>
              <a:ext uri="{FF2B5EF4-FFF2-40B4-BE49-F238E27FC236}">
                <a16:creationId xmlns:a16="http://schemas.microsoft.com/office/drawing/2014/main" id="{9ADF8585-3DCE-0A4A-B135-FE9BB13404A0}"/>
              </a:ext>
            </a:extLst>
          </p:cNvPr>
          <p:cNvSpPr>
            <a:spLocks noGrp="1"/>
          </p:cNvSpPr>
          <p:nvPr>
            <p:ph type="pic" sz="quarter" idx="11"/>
          </p:nvPr>
        </p:nvSpPr>
        <p:spPr>
          <a:xfrm>
            <a:off x="6114204" y="2895600"/>
            <a:ext cx="3017520" cy="3962400"/>
          </a:xfrm>
        </p:spPr>
        <p:txBody>
          <a:bodyPr/>
          <a:lstStyle/>
          <a:p>
            <a:r>
              <a:rPr lang="en-US"/>
              <a:t>Click icon to add picture</a:t>
            </a:r>
          </a:p>
        </p:txBody>
      </p:sp>
      <p:sp>
        <p:nvSpPr>
          <p:cNvPr id="10" name="Picture Placeholder 7">
            <a:extLst>
              <a:ext uri="{FF2B5EF4-FFF2-40B4-BE49-F238E27FC236}">
                <a16:creationId xmlns:a16="http://schemas.microsoft.com/office/drawing/2014/main" id="{3AEDF44C-7426-A447-9EE5-59E987FE7DF6}"/>
              </a:ext>
            </a:extLst>
          </p:cNvPr>
          <p:cNvSpPr>
            <a:spLocks noGrp="1"/>
          </p:cNvSpPr>
          <p:nvPr>
            <p:ph type="pic" sz="quarter" idx="12"/>
          </p:nvPr>
        </p:nvSpPr>
        <p:spPr>
          <a:xfrm>
            <a:off x="9171305" y="0"/>
            <a:ext cx="3017520" cy="3962400"/>
          </a:xfrm>
        </p:spPr>
        <p:txBody>
          <a:bodyPr/>
          <a:lstStyle/>
          <a:p>
            <a:r>
              <a:rPr lang="en-US"/>
              <a:t>Click icon to add picture</a:t>
            </a:r>
          </a:p>
        </p:txBody>
      </p:sp>
      <p:sp>
        <p:nvSpPr>
          <p:cNvPr id="11" name="Picture Placeholder 7">
            <a:extLst>
              <a:ext uri="{FF2B5EF4-FFF2-40B4-BE49-F238E27FC236}">
                <a16:creationId xmlns:a16="http://schemas.microsoft.com/office/drawing/2014/main" id="{DF2D314D-748F-7D4C-B29E-9A76E359919E}"/>
              </a:ext>
            </a:extLst>
          </p:cNvPr>
          <p:cNvSpPr>
            <a:spLocks noGrp="1"/>
          </p:cNvSpPr>
          <p:nvPr>
            <p:ph type="pic" sz="quarter" idx="13"/>
          </p:nvPr>
        </p:nvSpPr>
        <p:spPr>
          <a:xfrm>
            <a:off x="9171305" y="4003221"/>
            <a:ext cx="3017520" cy="2051957"/>
          </a:xfrm>
        </p:spPr>
        <p:txBody>
          <a:bodyPr/>
          <a:lstStyle/>
          <a:p>
            <a:r>
              <a:rPr lang="en-US"/>
              <a:t>Click icon to add picture</a:t>
            </a:r>
          </a:p>
        </p:txBody>
      </p:sp>
      <p:sp>
        <p:nvSpPr>
          <p:cNvPr id="12" name="Picture Placeholder 7">
            <a:extLst>
              <a:ext uri="{FF2B5EF4-FFF2-40B4-BE49-F238E27FC236}">
                <a16:creationId xmlns:a16="http://schemas.microsoft.com/office/drawing/2014/main" id="{7BA3ED9C-28A0-F544-BA32-BF1DAFE52262}"/>
              </a:ext>
            </a:extLst>
          </p:cNvPr>
          <p:cNvSpPr>
            <a:spLocks noGrp="1"/>
          </p:cNvSpPr>
          <p:nvPr>
            <p:ph type="pic" sz="quarter" idx="14"/>
          </p:nvPr>
        </p:nvSpPr>
        <p:spPr>
          <a:xfrm>
            <a:off x="6114204" y="0"/>
            <a:ext cx="3017520" cy="2051957"/>
          </a:xfrm>
        </p:spPr>
        <p:txBody>
          <a:bodyPr/>
          <a:lstStyle/>
          <a:p>
            <a:r>
              <a:rPr lang="en-US"/>
              <a:t>Click icon to add picture</a:t>
            </a:r>
          </a:p>
        </p:txBody>
      </p:sp>
      <p:sp>
        <p:nvSpPr>
          <p:cNvPr id="13" name="Picture Placeholder 7">
            <a:extLst>
              <a:ext uri="{FF2B5EF4-FFF2-40B4-BE49-F238E27FC236}">
                <a16:creationId xmlns:a16="http://schemas.microsoft.com/office/drawing/2014/main" id="{160D6265-3645-544F-B94D-887DECCE7CCF}"/>
              </a:ext>
            </a:extLst>
          </p:cNvPr>
          <p:cNvSpPr>
            <a:spLocks noGrp="1"/>
          </p:cNvSpPr>
          <p:nvPr>
            <p:ph type="pic" sz="quarter" idx="15"/>
          </p:nvPr>
        </p:nvSpPr>
        <p:spPr>
          <a:xfrm>
            <a:off x="3057102" y="4806043"/>
            <a:ext cx="3017520" cy="2051957"/>
          </a:xfrm>
        </p:spPr>
        <p:txBody>
          <a:bodyPr/>
          <a:lstStyle/>
          <a:p>
            <a:r>
              <a:rPr lang="en-US"/>
              <a:t>Click icon to add picture</a:t>
            </a:r>
          </a:p>
        </p:txBody>
      </p:sp>
      <p:sp>
        <p:nvSpPr>
          <p:cNvPr id="14" name="Text Placeholder 2">
            <a:extLst>
              <a:ext uri="{FF2B5EF4-FFF2-40B4-BE49-F238E27FC236}">
                <a16:creationId xmlns:a16="http://schemas.microsoft.com/office/drawing/2014/main" id="{2B85B437-6871-A748-A3BF-5B62265C6775}"/>
              </a:ext>
            </a:extLst>
          </p:cNvPr>
          <p:cNvSpPr>
            <a:spLocks noGrp="1"/>
          </p:cNvSpPr>
          <p:nvPr>
            <p:ph idx="1" hasCustomPrompt="1"/>
          </p:nvPr>
        </p:nvSpPr>
        <p:spPr>
          <a:xfrm>
            <a:off x="507868" y="1752600"/>
            <a:ext cx="2233744" cy="3815447"/>
          </a:xfrm>
          <a:prstGeom prst="rect">
            <a:avLst/>
          </a:prstGeom>
        </p:spPr>
        <p:txBody>
          <a:bodyPr vert="horz" lIns="91440" tIns="45720" rIns="91440" bIns="45720" rtlCol="0">
            <a:normAutofit/>
          </a:bodyPr>
          <a:lstStyle>
            <a:lvl1pPr marL="0" indent="0">
              <a:spcBef>
                <a:spcPts val="0"/>
              </a:spcBef>
              <a:spcAft>
                <a:spcPts val="1200"/>
              </a:spcAft>
              <a:buNone/>
              <a:defRPr sz="1800">
                <a:solidFill>
                  <a:schemeClr val="bg1"/>
                </a:solidFill>
              </a:defRPr>
            </a:lvl1pPr>
            <a:lvl2pPr marL="342814" indent="0">
              <a:buNone/>
              <a:defRPr>
                <a:solidFill>
                  <a:schemeClr val="bg1"/>
                </a:solidFill>
              </a:defRPr>
            </a:lvl2pPr>
            <a:lvl3pPr marL="685629" indent="0">
              <a:buNone/>
              <a:defRPr>
                <a:solidFill>
                  <a:schemeClr val="bg1"/>
                </a:solidFill>
              </a:defRPr>
            </a:lvl3pPr>
            <a:lvl4pPr marL="1028443" indent="0">
              <a:buNone/>
              <a:defRPr>
                <a:solidFill>
                  <a:schemeClr val="bg1"/>
                </a:solidFill>
              </a:defRPr>
            </a:lvl4pPr>
            <a:lvl5pPr marL="1371257" indent="0">
              <a:buNone/>
              <a:defRPr>
                <a:solidFill>
                  <a:schemeClr val="bg1"/>
                </a:solidFill>
              </a:defRPr>
            </a:lvl5pPr>
          </a:lstStyle>
          <a:p>
            <a:pPr lvl="0"/>
            <a:r>
              <a:rPr lang="en-US"/>
              <a:t>Click to edit Master text styles</a:t>
            </a:r>
          </a:p>
        </p:txBody>
      </p:sp>
      <p:sp>
        <p:nvSpPr>
          <p:cNvPr id="15" name="Title Placeholder 1">
            <a:extLst>
              <a:ext uri="{FF2B5EF4-FFF2-40B4-BE49-F238E27FC236}">
                <a16:creationId xmlns:a16="http://schemas.microsoft.com/office/drawing/2014/main" id="{1DDA7C6B-FC07-C44F-B5DA-1C063D92C947}"/>
              </a:ext>
            </a:extLst>
          </p:cNvPr>
          <p:cNvSpPr>
            <a:spLocks noGrp="1"/>
          </p:cNvSpPr>
          <p:nvPr>
            <p:ph type="title"/>
          </p:nvPr>
        </p:nvSpPr>
        <p:spPr>
          <a:xfrm>
            <a:off x="507868" y="357187"/>
            <a:ext cx="2233744" cy="1208314"/>
          </a:xfrm>
          <a:prstGeom prst="rect">
            <a:avLst/>
          </a:prstGeom>
        </p:spPr>
        <p:txBody>
          <a:bodyPr vert="horz" lIns="91440" tIns="45720" rIns="91440" bIns="45720" rtlCol="0" anchor="ctr">
            <a:no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815945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ptop Mockup 1">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CA318C5-0EED-3646-9300-B64845B07ABD}"/>
              </a:ext>
            </a:extLst>
          </p:cNvPr>
          <p:cNvGrpSpPr/>
          <p:nvPr userDrawn="1"/>
        </p:nvGrpSpPr>
        <p:grpSpPr>
          <a:xfrm>
            <a:off x="7400495" y="0"/>
            <a:ext cx="4608469" cy="6858000"/>
            <a:chOff x="7400495" y="0"/>
            <a:chExt cx="4608469" cy="6858000"/>
          </a:xfrm>
        </p:grpSpPr>
        <p:sp>
          <p:nvSpPr>
            <p:cNvPr id="12" name="Freeform 11">
              <a:extLst>
                <a:ext uri="{FF2B5EF4-FFF2-40B4-BE49-F238E27FC236}">
                  <a16:creationId xmlns:a16="http://schemas.microsoft.com/office/drawing/2014/main" id="{5B94C799-9B24-8244-AB52-17A994763F67}"/>
                </a:ext>
              </a:extLst>
            </p:cNvPr>
            <p:cNvSpPr/>
            <p:nvPr userDrawn="1"/>
          </p:nvSpPr>
          <p:spPr>
            <a:xfrm>
              <a:off x="7400495" y="0"/>
              <a:ext cx="4181398" cy="6858000"/>
            </a:xfrm>
            <a:custGeom>
              <a:avLst/>
              <a:gdLst>
                <a:gd name="connsiteX0" fmla="*/ 4075034 w 4181398"/>
                <a:gd name="connsiteY0" fmla="*/ 0 h 6858000"/>
                <a:gd name="connsiteX1" fmla="*/ 4181398 w 4181398"/>
                <a:gd name="connsiteY1" fmla="*/ 0 h 6858000"/>
                <a:gd name="connsiteX2" fmla="*/ 106364 w 4181398"/>
                <a:gd name="connsiteY2" fmla="*/ 6858000 h 6858000"/>
                <a:gd name="connsiteX3" fmla="*/ 0 w 4181398"/>
                <a:gd name="connsiteY3" fmla="*/ 6858000 h 6858000"/>
                <a:gd name="connsiteX4" fmla="*/ 4075034 w 418139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398" h="6858000">
                  <a:moveTo>
                    <a:pt x="4075034" y="0"/>
                  </a:moveTo>
                  <a:lnTo>
                    <a:pt x="4181398" y="0"/>
                  </a:lnTo>
                  <a:lnTo>
                    <a:pt x="106364" y="6858000"/>
                  </a:lnTo>
                  <a:lnTo>
                    <a:pt x="0" y="6858000"/>
                  </a:lnTo>
                  <a:lnTo>
                    <a:pt x="407503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2">
              <a:extLst>
                <a:ext uri="{FF2B5EF4-FFF2-40B4-BE49-F238E27FC236}">
                  <a16:creationId xmlns:a16="http://schemas.microsoft.com/office/drawing/2014/main" id="{E5FB19FC-EB67-5648-8F38-CE44CA4A507C}"/>
                </a:ext>
              </a:extLst>
            </p:cNvPr>
            <p:cNvSpPr/>
            <p:nvPr userDrawn="1"/>
          </p:nvSpPr>
          <p:spPr>
            <a:xfrm>
              <a:off x="7616860" y="0"/>
              <a:ext cx="4178568" cy="6853237"/>
            </a:xfrm>
            <a:custGeom>
              <a:avLst/>
              <a:gdLst>
                <a:gd name="connsiteX0" fmla="*/ 4072204 w 4178568"/>
                <a:gd name="connsiteY0" fmla="*/ 0 h 6853237"/>
                <a:gd name="connsiteX1" fmla="*/ 4178568 w 4178568"/>
                <a:gd name="connsiteY1" fmla="*/ 0 h 6853237"/>
                <a:gd name="connsiteX2" fmla="*/ 106364 w 4178568"/>
                <a:gd name="connsiteY2" fmla="*/ 6853237 h 6853237"/>
                <a:gd name="connsiteX3" fmla="*/ 0 w 4178568"/>
                <a:gd name="connsiteY3" fmla="*/ 6853237 h 6853237"/>
                <a:gd name="connsiteX4" fmla="*/ 4072204 w 4178568"/>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8" h="6853237">
                  <a:moveTo>
                    <a:pt x="4072204" y="0"/>
                  </a:moveTo>
                  <a:lnTo>
                    <a:pt x="4178568" y="0"/>
                  </a:lnTo>
                  <a:lnTo>
                    <a:pt x="106364" y="6853237"/>
                  </a:lnTo>
                  <a:lnTo>
                    <a:pt x="0" y="6853237"/>
                  </a:lnTo>
                  <a:lnTo>
                    <a:pt x="4072204"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8A6B392C-942F-9947-9296-CF5C4742E984}"/>
                </a:ext>
              </a:extLst>
            </p:cNvPr>
            <p:cNvSpPr/>
            <p:nvPr userDrawn="1"/>
          </p:nvSpPr>
          <p:spPr>
            <a:xfrm>
              <a:off x="7830397" y="0"/>
              <a:ext cx="4178567" cy="6853237"/>
            </a:xfrm>
            <a:custGeom>
              <a:avLst/>
              <a:gdLst>
                <a:gd name="connsiteX0" fmla="*/ 4072204 w 4178567"/>
                <a:gd name="connsiteY0" fmla="*/ 0 h 6853237"/>
                <a:gd name="connsiteX1" fmla="*/ 4178567 w 4178567"/>
                <a:gd name="connsiteY1" fmla="*/ 0 h 6853237"/>
                <a:gd name="connsiteX2" fmla="*/ 106364 w 4178567"/>
                <a:gd name="connsiteY2" fmla="*/ 6853237 h 6853237"/>
                <a:gd name="connsiteX3" fmla="*/ 0 w 4178567"/>
                <a:gd name="connsiteY3" fmla="*/ 6853237 h 6853237"/>
                <a:gd name="connsiteX4" fmla="*/ 4072204 w 4178567"/>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7" h="6853237">
                  <a:moveTo>
                    <a:pt x="4072204" y="0"/>
                  </a:moveTo>
                  <a:lnTo>
                    <a:pt x="4178567" y="0"/>
                  </a:lnTo>
                  <a:lnTo>
                    <a:pt x="106364" y="6853237"/>
                  </a:lnTo>
                  <a:lnTo>
                    <a:pt x="0" y="6853237"/>
                  </a:lnTo>
                  <a:lnTo>
                    <a:pt x="4072204"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1" name="Title Placeholder 1">
            <a:extLst>
              <a:ext uri="{FF2B5EF4-FFF2-40B4-BE49-F238E27FC236}">
                <a16:creationId xmlns:a16="http://schemas.microsoft.com/office/drawing/2014/main" id="{89F5F014-426F-2B4A-AACE-FCECB62133E6}"/>
              </a:ext>
            </a:extLst>
          </p:cNvPr>
          <p:cNvSpPr>
            <a:spLocks noGrp="1"/>
          </p:cNvSpPr>
          <p:nvPr>
            <p:ph type="title"/>
          </p:nvPr>
        </p:nvSpPr>
        <p:spPr>
          <a:xfrm>
            <a:off x="507868" y="228600"/>
            <a:ext cx="10006144"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79225C54-07E2-B24D-8F11-0185A2F9F3C3}"/>
              </a:ext>
            </a:extLst>
          </p:cNvPr>
          <p:cNvSpPr>
            <a:spLocks noGrp="1"/>
          </p:cNvSpPr>
          <p:nvPr>
            <p:ph type="body" sz="quarter" idx="10"/>
          </p:nvPr>
        </p:nvSpPr>
        <p:spPr>
          <a:xfrm>
            <a:off x="507869" y="1531917"/>
            <a:ext cx="5129343"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ight Triangle 6">
            <a:extLst>
              <a:ext uri="{FF2B5EF4-FFF2-40B4-BE49-F238E27FC236}">
                <a16:creationId xmlns:a16="http://schemas.microsoft.com/office/drawing/2014/main" id="{774ADCE8-2BEB-EC4B-BF9D-052D10127E42}"/>
              </a:ext>
            </a:extLst>
          </p:cNvPr>
          <p:cNvSpPr/>
          <p:nvPr userDrawn="1"/>
        </p:nvSpPr>
        <p:spPr>
          <a:xfrm flipH="1">
            <a:off x="8131032" y="0"/>
            <a:ext cx="4057793" cy="6858000"/>
          </a:xfrm>
          <a:prstGeom prst="rtTriangle">
            <a:avLst/>
          </a:prstGeom>
          <a:solidFill>
            <a:schemeClr val="bg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ue screen with white text&#10;&#10;Description automatically generated with medium confidence">
            <a:extLst>
              <a:ext uri="{FF2B5EF4-FFF2-40B4-BE49-F238E27FC236}">
                <a16:creationId xmlns:a16="http://schemas.microsoft.com/office/drawing/2014/main" id="{855AA6CB-C2CB-2746-AE1D-5D62C9BD1D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42404" y="2514600"/>
            <a:ext cx="6993566" cy="3752850"/>
          </a:xfrm>
          <a:prstGeom prst="rect">
            <a:avLst/>
          </a:prstGeom>
        </p:spPr>
      </p:pic>
      <p:sp>
        <p:nvSpPr>
          <p:cNvPr id="10" name="Picture Placeholder 9">
            <a:extLst>
              <a:ext uri="{FF2B5EF4-FFF2-40B4-BE49-F238E27FC236}">
                <a16:creationId xmlns:a16="http://schemas.microsoft.com/office/drawing/2014/main" id="{1E47A6DE-221A-4246-AA12-63BE5B62FAF9}"/>
              </a:ext>
            </a:extLst>
          </p:cNvPr>
          <p:cNvSpPr>
            <a:spLocks noGrp="1"/>
          </p:cNvSpPr>
          <p:nvPr>
            <p:ph type="pic" sz="quarter" idx="11"/>
          </p:nvPr>
        </p:nvSpPr>
        <p:spPr>
          <a:xfrm>
            <a:off x="6270307" y="2743200"/>
            <a:ext cx="4937760" cy="3097213"/>
          </a:xfrm>
          <a:solidFill>
            <a:schemeClr val="bg1"/>
          </a:solidFill>
        </p:spPr>
        <p:txBody>
          <a:bodyPr/>
          <a:lstStyle/>
          <a:p>
            <a:r>
              <a:rPr lang="en-US"/>
              <a:t>Click icon to add picture</a:t>
            </a:r>
          </a:p>
        </p:txBody>
      </p:sp>
    </p:spTree>
    <p:extLst>
      <p:ext uri="{BB962C8B-B14F-4D97-AF65-F5344CB8AC3E}">
        <p14:creationId xmlns:p14="http://schemas.microsoft.com/office/powerpoint/2010/main" val="33523063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97A5AE92-EC6D-4543-8230-AAB67ED5F743}"/>
              </a:ext>
            </a:extLst>
          </p:cNvPr>
          <p:cNvSpPr/>
          <p:nvPr userDrawn="1"/>
        </p:nvSpPr>
        <p:spPr>
          <a:xfrm>
            <a:off x="2" y="0"/>
            <a:ext cx="12188825" cy="4323205"/>
          </a:xfrm>
          <a:custGeom>
            <a:avLst/>
            <a:gdLst>
              <a:gd name="connsiteX0" fmla="*/ 0 w 12188825"/>
              <a:gd name="connsiteY0" fmla="*/ 0 h 4323205"/>
              <a:gd name="connsiteX1" fmla="*/ 12188825 w 12188825"/>
              <a:gd name="connsiteY1" fmla="*/ 0 h 4323205"/>
              <a:gd name="connsiteX2" fmla="*/ 12188825 w 12188825"/>
              <a:gd name="connsiteY2" fmla="*/ 2675705 h 4323205"/>
              <a:gd name="connsiteX3" fmla="*/ 12140429 w 12188825"/>
              <a:gd name="connsiteY3" fmla="*/ 2675705 h 4323205"/>
              <a:gd name="connsiteX4" fmla="*/ 0 w 12188825"/>
              <a:gd name="connsiteY4" fmla="*/ 4323205 h 4323205"/>
              <a:gd name="connsiteX5" fmla="*/ 0 w 12188825"/>
              <a:gd name="connsiteY5" fmla="*/ 2675705 h 4323205"/>
              <a:gd name="connsiteX6" fmla="*/ 0 w 12188825"/>
              <a:gd name="connsiteY6" fmla="*/ 2669551 h 4323205"/>
              <a:gd name="connsiteX7" fmla="*/ 0 w 12188825"/>
              <a:gd name="connsiteY7" fmla="*/ 0 h 4323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4323205">
                <a:moveTo>
                  <a:pt x="0" y="0"/>
                </a:moveTo>
                <a:lnTo>
                  <a:pt x="12188825" y="0"/>
                </a:lnTo>
                <a:lnTo>
                  <a:pt x="12188825" y="2675705"/>
                </a:lnTo>
                <a:lnTo>
                  <a:pt x="12140429" y="2675705"/>
                </a:lnTo>
                <a:lnTo>
                  <a:pt x="0" y="4323205"/>
                </a:lnTo>
                <a:lnTo>
                  <a:pt x="0" y="2675705"/>
                </a:lnTo>
                <a:lnTo>
                  <a:pt x="0" y="266955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Oval 12">
            <a:extLst>
              <a:ext uri="{FF2B5EF4-FFF2-40B4-BE49-F238E27FC236}">
                <a16:creationId xmlns:a16="http://schemas.microsoft.com/office/drawing/2014/main" id="{49E1C433-2BC4-3443-A53B-F3059BD179E8}"/>
              </a:ext>
            </a:extLst>
          </p:cNvPr>
          <p:cNvSpPr>
            <a:spLocks noChangeAspect="1"/>
          </p:cNvSpPr>
          <p:nvPr userDrawn="1"/>
        </p:nvSpPr>
        <p:spPr>
          <a:xfrm>
            <a:off x="833565" y="3199995"/>
            <a:ext cx="2441448" cy="24414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Picture Placeholder 8">
            <a:extLst>
              <a:ext uri="{FF2B5EF4-FFF2-40B4-BE49-F238E27FC236}">
                <a16:creationId xmlns:a16="http://schemas.microsoft.com/office/drawing/2014/main" id="{FD6B18D6-8D55-5343-AD74-20AA063806D4}"/>
              </a:ext>
            </a:extLst>
          </p:cNvPr>
          <p:cNvSpPr>
            <a:spLocks noGrp="1"/>
          </p:cNvSpPr>
          <p:nvPr>
            <p:ph type="pic" sz="quarter" idx="14"/>
          </p:nvPr>
        </p:nvSpPr>
        <p:spPr>
          <a:xfrm>
            <a:off x="1" y="0"/>
            <a:ext cx="12203340" cy="4292711"/>
          </a:xfrm>
          <a:custGeom>
            <a:avLst/>
            <a:gdLst>
              <a:gd name="connsiteX0" fmla="*/ 0 w 12203340"/>
              <a:gd name="connsiteY0" fmla="*/ 0 h 4292711"/>
              <a:gd name="connsiteX1" fmla="*/ 12188825 w 12203340"/>
              <a:gd name="connsiteY1" fmla="*/ 0 h 4292711"/>
              <a:gd name="connsiteX2" fmla="*/ 12203340 w 12203340"/>
              <a:gd name="connsiteY2" fmla="*/ 1767225 h 4292711"/>
              <a:gd name="connsiteX3" fmla="*/ 3015229 w 12203340"/>
              <a:gd name="connsiteY3" fmla="*/ 3668708 h 4292711"/>
              <a:gd name="connsiteX4" fmla="*/ 2996561 w 12203340"/>
              <a:gd name="connsiteY4" fmla="*/ 3643744 h 4292711"/>
              <a:gd name="connsiteX5" fmla="*/ 2055610 w 12203340"/>
              <a:gd name="connsiteY5" fmla="*/ 3199995 h 4292711"/>
              <a:gd name="connsiteX6" fmla="*/ 932034 w 12203340"/>
              <a:gd name="connsiteY6" fmla="*/ 3944751 h 4292711"/>
              <a:gd name="connsiteX7" fmla="*/ 880591 w 12203340"/>
              <a:gd name="connsiteY7" fmla="*/ 4110472 h 4292711"/>
              <a:gd name="connsiteX8" fmla="*/ 0 w 12203340"/>
              <a:gd name="connsiteY8" fmla="*/ 4292711 h 4292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3340" h="4292711">
                <a:moveTo>
                  <a:pt x="0" y="0"/>
                </a:moveTo>
                <a:lnTo>
                  <a:pt x="12188825" y="0"/>
                </a:lnTo>
                <a:lnTo>
                  <a:pt x="12203340" y="1767225"/>
                </a:lnTo>
                <a:lnTo>
                  <a:pt x="3015229" y="3668708"/>
                </a:lnTo>
                <a:lnTo>
                  <a:pt x="2996561" y="3643744"/>
                </a:lnTo>
                <a:cubicBezTo>
                  <a:pt x="2772905" y="3372736"/>
                  <a:pt x="2434430" y="3199995"/>
                  <a:pt x="2055610" y="3199995"/>
                </a:cubicBezTo>
                <a:cubicBezTo>
                  <a:pt x="1550517" y="3199995"/>
                  <a:pt x="1117149" y="3507089"/>
                  <a:pt x="932034" y="3944751"/>
                </a:cubicBezTo>
                <a:lnTo>
                  <a:pt x="880591" y="4110472"/>
                </a:lnTo>
                <a:lnTo>
                  <a:pt x="0" y="4292711"/>
                </a:lnTo>
                <a:close/>
              </a:path>
            </a:pathLst>
          </a:custGeom>
          <a:pattFill prst="pct5">
            <a:fgClr>
              <a:schemeClr val="tx2"/>
            </a:fgClr>
            <a:bgClr>
              <a:schemeClr val="bg2"/>
            </a:bgClr>
          </a:pattFill>
          <a:effectLst>
            <a:outerShdw blurRad="50800" dist="38100" dir="5400000" algn="t" rotWithShape="0">
              <a:prstClr val="black">
                <a:alpha val="40000"/>
              </a:prstClr>
            </a:outerShdw>
          </a:effectLst>
        </p:spPr>
        <p:txBody>
          <a:bodyPr wrap="square">
            <a:noAutofit/>
          </a:bodyPr>
          <a:lstStyle/>
          <a:p>
            <a:r>
              <a:rPr lang="en-US"/>
              <a:t>Click icon to add picture</a:t>
            </a:r>
          </a:p>
        </p:txBody>
      </p:sp>
      <p:sp>
        <p:nvSpPr>
          <p:cNvPr id="21" name="Text Placeholder 20">
            <a:extLst>
              <a:ext uri="{FF2B5EF4-FFF2-40B4-BE49-F238E27FC236}">
                <a16:creationId xmlns:a16="http://schemas.microsoft.com/office/drawing/2014/main" id="{8372284A-1807-2E4B-BB2C-450C06DF4CA3}"/>
              </a:ext>
            </a:extLst>
          </p:cNvPr>
          <p:cNvSpPr>
            <a:spLocks noGrp="1"/>
          </p:cNvSpPr>
          <p:nvPr>
            <p:ph type="body" sz="quarter" idx="12" hasCustomPrompt="1"/>
          </p:nvPr>
        </p:nvSpPr>
        <p:spPr>
          <a:xfrm>
            <a:off x="4875213" y="4038600"/>
            <a:ext cx="6781800" cy="2438400"/>
          </a:xfrm>
        </p:spPr>
        <p:txBody>
          <a:bodyPr/>
          <a:lstStyle>
            <a:lvl1pPr marL="0" indent="0">
              <a:buNone/>
              <a:defRPr i="1"/>
            </a:lvl1pPr>
            <a:lvl2pPr marL="342814" indent="0">
              <a:buNone/>
              <a:defRPr/>
            </a:lvl2pPr>
            <a:lvl3pPr marL="685629" indent="0">
              <a:buNone/>
              <a:defRPr/>
            </a:lvl3pPr>
            <a:lvl4pPr marL="1028443" indent="0">
              <a:buNone/>
              <a:defRPr/>
            </a:lvl4pPr>
            <a:lvl5pPr marL="1371257" indent="0">
              <a:buNone/>
              <a:defRPr/>
            </a:lvl5pPr>
          </a:lstStyle>
          <a:p>
            <a:pPr lvl="0"/>
            <a:r>
              <a:rPr lang="en-US"/>
              <a:t>Insert Quote</a:t>
            </a:r>
          </a:p>
        </p:txBody>
      </p:sp>
      <p:sp>
        <p:nvSpPr>
          <p:cNvPr id="22" name="TextBox 21">
            <a:extLst>
              <a:ext uri="{FF2B5EF4-FFF2-40B4-BE49-F238E27FC236}">
                <a16:creationId xmlns:a16="http://schemas.microsoft.com/office/drawing/2014/main" id="{C92FA52E-1996-EC40-A51A-9A4FE260C35F}"/>
              </a:ext>
            </a:extLst>
          </p:cNvPr>
          <p:cNvSpPr txBox="1"/>
          <p:nvPr userDrawn="1"/>
        </p:nvSpPr>
        <p:spPr>
          <a:xfrm>
            <a:off x="3657600" y="3316426"/>
            <a:ext cx="1371601" cy="3170099"/>
          </a:xfrm>
          <a:prstGeom prst="rect">
            <a:avLst/>
          </a:prstGeom>
          <a:noFill/>
        </p:spPr>
        <p:txBody>
          <a:bodyPr wrap="square" rtlCol="0">
            <a:spAutoFit/>
          </a:bodyPr>
          <a:lstStyle/>
          <a:p>
            <a:r>
              <a:rPr lang="en-US" sz="20000">
                <a:solidFill>
                  <a:schemeClr val="tx2"/>
                </a:solidFill>
                <a:latin typeface="Georgia" panose="02040502050405020303" pitchFamily="18" charset="0"/>
              </a:rPr>
              <a:t>“</a:t>
            </a:r>
          </a:p>
        </p:txBody>
      </p:sp>
      <p:sp>
        <p:nvSpPr>
          <p:cNvPr id="29" name="Picture Placeholder 23">
            <a:extLst>
              <a:ext uri="{FF2B5EF4-FFF2-40B4-BE49-F238E27FC236}">
                <a16:creationId xmlns:a16="http://schemas.microsoft.com/office/drawing/2014/main" id="{26E92B36-942C-3A4B-A91C-A961EE87ED19}"/>
              </a:ext>
            </a:extLst>
          </p:cNvPr>
          <p:cNvSpPr>
            <a:spLocks noGrp="1" noChangeAspect="1"/>
          </p:cNvSpPr>
          <p:nvPr>
            <p:ph type="pic" sz="quarter" idx="13"/>
          </p:nvPr>
        </p:nvSpPr>
        <p:spPr>
          <a:xfrm>
            <a:off x="912610" y="3276397"/>
            <a:ext cx="2286000" cy="2286000"/>
          </a:xfrm>
          <a:prstGeom prst="ellipse">
            <a:avLst/>
          </a:prstGeom>
          <a:solidFill>
            <a:schemeClr val="bg1"/>
          </a:solidFill>
        </p:spPr>
        <p:txBody>
          <a:bodyPr/>
          <a:lstStyle/>
          <a:p>
            <a:r>
              <a:rPr lang="en-US"/>
              <a:t>Click icon to add picture</a:t>
            </a:r>
          </a:p>
        </p:txBody>
      </p:sp>
    </p:spTree>
    <p:extLst>
      <p:ext uri="{BB962C8B-B14F-4D97-AF65-F5344CB8AC3E}">
        <p14:creationId xmlns:p14="http://schemas.microsoft.com/office/powerpoint/2010/main" val="1933915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in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8CC3E-438C-6944-AEA0-C670E2943613}"/>
              </a:ext>
            </a:extLst>
          </p:cNvPr>
          <p:cNvSpPr>
            <a:spLocks noGrp="1"/>
          </p:cNvSpPr>
          <p:nvPr>
            <p:ph type="title"/>
          </p:nvPr>
        </p:nvSpPr>
        <p:spPr/>
        <p:txBody>
          <a:bodyPr/>
          <a:lstStyle/>
          <a:p>
            <a:r>
              <a:rPr lang="en-US"/>
              <a:t>Click to edit Master title style</a:t>
            </a:r>
          </a:p>
        </p:txBody>
      </p:sp>
      <p:sp>
        <p:nvSpPr>
          <p:cNvPr id="4" name="Rectangle 3">
            <a:extLst>
              <a:ext uri="{FF2B5EF4-FFF2-40B4-BE49-F238E27FC236}">
                <a16:creationId xmlns:a16="http://schemas.microsoft.com/office/drawing/2014/main" id="{50DF8C7D-DA00-F14C-9C2F-62C589055A0E}"/>
              </a:ext>
            </a:extLst>
          </p:cNvPr>
          <p:cNvSpPr/>
          <p:nvPr userDrawn="1"/>
        </p:nvSpPr>
        <p:spPr>
          <a:xfrm>
            <a:off x="0" y="2895600"/>
            <a:ext cx="12188825" cy="9144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4">
            <a:extLst>
              <a:ext uri="{FF2B5EF4-FFF2-40B4-BE49-F238E27FC236}">
                <a16:creationId xmlns:a16="http://schemas.microsoft.com/office/drawing/2014/main" id="{97C31C7F-433A-9644-9390-2B26312E3F33}"/>
              </a:ext>
            </a:extLst>
          </p:cNvPr>
          <p:cNvSpPr>
            <a:spLocks noGrp="1"/>
          </p:cNvSpPr>
          <p:nvPr>
            <p:ph type="body" sz="quarter" idx="10"/>
          </p:nvPr>
        </p:nvSpPr>
        <p:spPr>
          <a:xfrm>
            <a:off x="989012" y="3498014"/>
            <a:ext cx="2157544"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
        <p:nvSpPr>
          <p:cNvPr id="11" name="Text Placeholder 4">
            <a:extLst>
              <a:ext uri="{FF2B5EF4-FFF2-40B4-BE49-F238E27FC236}">
                <a16:creationId xmlns:a16="http://schemas.microsoft.com/office/drawing/2014/main" id="{7B3818D9-5BD2-2040-9BDF-31E2187C3796}"/>
              </a:ext>
            </a:extLst>
          </p:cNvPr>
          <p:cNvSpPr>
            <a:spLocks noGrp="1"/>
          </p:cNvSpPr>
          <p:nvPr>
            <p:ph type="body" sz="quarter" idx="11"/>
          </p:nvPr>
        </p:nvSpPr>
        <p:spPr>
          <a:xfrm>
            <a:off x="3617276" y="3498014"/>
            <a:ext cx="2157544"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
        <p:nvSpPr>
          <p:cNvPr id="13" name="Text Placeholder 4">
            <a:extLst>
              <a:ext uri="{FF2B5EF4-FFF2-40B4-BE49-F238E27FC236}">
                <a16:creationId xmlns:a16="http://schemas.microsoft.com/office/drawing/2014/main" id="{8238A674-ECA8-5A49-B8F7-4102627D3496}"/>
              </a:ext>
            </a:extLst>
          </p:cNvPr>
          <p:cNvSpPr>
            <a:spLocks noGrp="1"/>
          </p:cNvSpPr>
          <p:nvPr>
            <p:ph type="body" sz="quarter" idx="12"/>
          </p:nvPr>
        </p:nvSpPr>
        <p:spPr>
          <a:xfrm>
            <a:off x="6245540" y="3498014"/>
            <a:ext cx="2157544"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
        <p:nvSpPr>
          <p:cNvPr id="15" name="Text Placeholder 4">
            <a:extLst>
              <a:ext uri="{FF2B5EF4-FFF2-40B4-BE49-F238E27FC236}">
                <a16:creationId xmlns:a16="http://schemas.microsoft.com/office/drawing/2014/main" id="{2BC574ED-3995-D24D-A797-4FE6FF9F6B2E}"/>
              </a:ext>
            </a:extLst>
          </p:cNvPr>
          <p:cNvSpPr>
            <a:spLocks noGrp="1"/>
          </p:cNvSpPr>
          <p:nvPr>
            <p:ph type="body" sz="quarter" idx="13"/>
          </p:nvPr>
        </p:nvSpPr>
        <p:spPr>
          <a:xfrm>
            <a:off x="8873804" y="3498014"/>
            <a:ext cx="2157544"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Tree>
    <p:extLst>
      <p:ext uri="{BB962C8B-B14F-4D97-AF65-F5344CB8AC3E}">
        <p14:creationId xmlns:p14="http://schemas.microsoft.com/office/powerpoint/2010/main" val="925634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74C69-3947-4447-91BE-02B1C3486632}"/>
              </a:ext>
            </a:extLst>
          </p:cNvPr>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924A5163-EC68-1340-9E13-7E9857D78154}"/>
              </a:ext>
            </a:extLst>
          </p:cNvPr>
          <p:cNvSpPr/>
          <p:nvPr userDrawn="1"/>
        </p:nvSpPr>
        <p:spPr>
          <a:xfrm>
            <a:off x="760412" y="1752600"/>
            <a:ext cx="3429000" cy="990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Rectangle 3">
            <a:extLst>
              <a:ext uri="{FF2B5EF4-FFF2-40B4-BE49-F238E27FC236}">
                <a16:creationId xmlns:a16="http://schemas.microsoft.com/office/drawing/2014/main" id="{A79ABC47-0A8B-A64E-AFF6-5E3BF8F22FF2}"/>
              </a:ext>
            </a:extLst>
          </p:cNvPr>
          <p:cNvSpPr/>
          <p:nvPr userDrawn="1"/>
        </p:nvSpPr>
        <p:spPr>
          <a:xfrm>
            <a:off x="4379912" y="1765738"/>
            <a:ext cx="3429000" cy="990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C3D43260-8A36-9E4E-B741-64EE1C13D516}"/>
              </a:ext>
            </a:extLst>
          </p:cNvPr>
          <p:cNvSpPr/>
          <p:nvPr userDrawn="1"/>
        </p:nvSpPr>
        <p:spPr>
          <a:xfrm>
            <a:off x="7999412" y="1773621"/>
            <a:ext cx="3429000" cy="990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 Placeholder 18">
            <a:extLst>
              <a:ext uri="{FF2B5EF4-FFF2-40B4-BE49-F238E27FC236}">
                <a16:creationId xmlns:a16="http://schemas.microsoft.com/office/drawing/2014/main" id="{D02A7A90-7D9D-F941-BEDB-B7A5E9F533D5}"/>
              </a:ext>
            </a:extLst>
          </p:cNvPr>
          <p:cNvSpPr>
            <a:spLocks noGrp="1"/>
          </p:cNvSpPr>
          <p:nvPr>
            <p:ph type="body" sz="quarter" idx="10" hasCustomPrompt="1"/>
          </p:nvPr>
        </p:nvSpPr>
        <p:spPr>
          <a:xfrm>
            <a:off x="760412" y="2971800"/>
            <a:ext cx="3429000" cy="611188"/>
          </a:xfrm>
        </p:spPr>
        <p:txBody>
          <a:bodyPr>
            <a:noAutofit/>
          </a:bodyPr>
          <a:lstStyle>
            <a:lvl1pPr marL="0" indent="0" algn="ctr">
              <a:buNone/>
              <a:defRPr sz="2000" b="1">
                <a:solidFill>
                  <a:schemeClr val="accent2"/>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cxnSp>
        <p:nvCxnSpPr>
          <p:cNvPr id="7" name="Straight Connector 6">
            <a:extLst>
              <a:ext uri="{FF2B5EF4-FFF2-40B4-BE49-F238E27FC236}">
                <a16:creationId xmlns:a16="http://schemas.microsoft.com/office/drawing/2014/main" id="{50FA36C1-5130-1D41-BCC3-A8CB54ADE21F}"/>
              </a:ext>
            </a:extLst>
          </p:cNvPr>
          <p:cNvCxnSpPr>
            <a:cxnSpLocks/>
          </p:cNvCxnSpPr>
          <p:nvPr userDrawn="1"/>
        </p:nvCxnSpPr>
        <p:spPr>
          <a:xfrm>
            <a:off x="2179482" y="3810000"/>
            <a:ext cx="59086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23">
            <a:extLst>
              <a:ext uri="{FF2B5EF4-FFF2-40B4-BE49-F238E27FC236}">
                <a16:creationId xmlns:a16="http://schemas.microsoft.com/office/drawing/2014/main" id="{594B53E4-5054-D24D-8F10-9D9CE1088110}"/>
              </a:ext>
            </a:extLst>
          </p:cNvPr>
          <p:cNvSpPr>
            <a:spLocks noGrp="1"/>
          </p:cNvSpPr>
          <p:nvPr>
            <p:ph type="body" sz="quarter" idx="12" hasCustomPrompt="1"/>
          </p:nvPr>
        </p:nvSpPr>
        <p:spPr>
          <a:xfrm>
            <a:off x="760412" y="4114800"/>
            <a:ext cx="3429000" cy="2286000"/>
          </a:xfrm>
        </p:spPr>
        <p:txBody>
          <a:bodyPr>
            <a:noAutofit/>
          </a:bodyPr>
          <a:lstStyle>
            <a:lvl1pPr marL="0" indent="0" algn="ctr">
              <a:buNone/>
              <a:defRPr sz="1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lvl="0"/>
            <a:endParaRPr lang="en-US"/>
          </a:p>
        </p:txBody>
      </p:sp>
      <p:sp>
        <p:nvSpPr>
          <p:cNvPr id="9" name="Text Placeholder 18">
            <a:extLst>
              <a:ext uri="{FF2B5EF4-FFF2-40B4-BE49-F238E27FC236}">
                <a16:creationId xmlns:a16="http://schemas.microsoft.com/office/drawing/2014/main" id="{F59834B7-9F52-8E4A-B881-795196739DB9}"/>
              </a:ext>
            </a:extLst>
          </p:cNvPr>
          <p:cNvSpPr>
            <a:spLocks noGrp="1"/>
          </p:cNvSpPr>
          <p:nvPr>
            <p:ph type="body" sz="quarter" idx="13" hasCustomPrompt="1"/>
          </p:nvPr>
        </p:nvSpPr>
        <p:spPr>
          <a:xfrm>
            <a:off x="4379912" y="2971800"/>
            <a:ext cx="3429000" cy="611188"/>
          </a:xfrm>
        </p:spPr>
        <p:txBody>
          <a:bodyPr>
            <a:noAutofit/>
          </a:bodyPr>
          <a:lstStyle>
            <a:lvl1pPr marL="0" indent="0" algn="ctr">
              <a:buNone/>
              <a:defRPr sz="2000" b="1">
                <a:solidFill>
                  <a:schemeClr val="accent2"/>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cxnSp>
        <p:nvCxnSpPr>
          <p:cNvPr id="10" name="Straight Connector 9">
            <a:extLst>
              <a:ext uri="{FF2B5EF4-FFF2-40B4-BE49-F238E27FC236}">
                <a16:creationId xmlns:a16="http://schemas.microsoft.com/office/drawing/2014/main" id="{787B1BB5-5FFF-D94D-A670-547B9C176B7F}"/>
              </a:ext>
            </a:extLst>
          </p:cNvPr>
          <p:cNvCxnSpPr>
            <a:cxnSpLocks/>
          </p:cNvCxnSpPr>
          <p:nvPr userDrawn="1"/>
        </p:nvCxnSpPr>
        <p:spPr>
          <a:xfrm>
            <a:off x="5798982" y="3810000"/>
            <a:ext cx="59086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 Placeholder 23">
            <a:extLst>
              <a:ext uri="{FF2B5EF4-FFF2-40B4-BE49-F238E27FC236}">
                <a16:creationId xmlns:a16="http://schemas.microsoft.com/office/drawing/2014/main" id="{D43868C3-C7CE-3F41-8435-CADB14EDFE5A}"/>
              </a:ext>
            </a:extLst>
          </p:cNvPr>
          <p:cNvSpPr>
            <a:spLocks noGrp="1"/>
          </p:cNvSpPr>
          <p:nvPr>
            <p:ph type="body" sz="quarter" idx="14" hasCustomPrompt="1"/>
          </p:nvPr>
        </p:nvSpPr>
        <p:spPr>
          <a:xfrm>
            <a:off x="4379912" y="4114800"/>
            <a:ext cx="3429000" cy="2286000"/>
          </a:xfrm>
        </p:spPr>
        <p:txBody>
          <a:bodyPr>
            <a:noAutofit/>
          </a:bodyPr>
          <a:lstStyle>
            <a:lvl1pPr marL="0" indent="0" algn="ctr">
              <a:buNone/>
              <a:defRPr sz="1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lvl="0"/>
            <a:endParaRPr lang="en-US"/>
          </a:p>
        </p:txBody>
      </p:sp>
      <p:sp>
        <p:nvSpPr>
          <p:cNvPr id="12" name="Text Placeholder 18">
            <a:extLst>
              <a:ext uri="{FF2B5EF4-FFF2-40B4-BE49-F238E27FC236}">
                <a16:creationId xmlns:a16="http://schemas.microsoft.com/office/drawing/2014/main" id="{9389BE13-A5BB-A741-B5D6-E385B489BF44}"/>
              </a:ext>
            </a:extLst>
          </p:cNvPr>
          <p:cNvSpPr>
            <a:spLocks noGrp="1"/>
          </p:cNvSpPr>
          <p:nvPr>
            <p:ph type="body" sz="quarter" idx="15" hasCustomPrompt="1"/>
          </p:nvPr>
        </p:nvSpPr>
        <p:spPr>
          <a:xfrm>
            <a:off x="7999412" y="2971800"/>
            <a:ext cx="3429000" cy="611188"/>
          </a:xfrm>
        </p:spPr>
        <p:txBody>
          <a:bodyPr>
            <a:noAutofit/>
          </a:bodyPr>
          <a:lstStyle>
            <a:lvl1pPr marL="0" indent="0" algn="ctr">
              <a:buNone/>
              <a:defRPr sz="2000" b="1">
                <a:solidFill>
                  <a:schemeClr val="accent2"/>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cxnSp>
        <p:nvCxnSpPr>
          <p:cNvPr id="13" name="Straight Connector 12">
            <a:extLst>
              <a:ext uri="{FF2B5EF4-FFF2-40B4-BE49-F238E27FC236}">
                <a16:creationId xmlns:a16="http://schemas.microsoft.com/office/drawing/2014/main" id="{F65F8E8E-41A8-FE40-A75F-EC1A7CFD55CF}"/>
              </a:ext>
            </a:extLst>
          </p:cNvPr>
          <p:cNvCxnSpPr>
            <a:cxnSpLocks/>
          </p:cNvCxnSpPr>
          <p:nvPr userDrawn="1"/>
        </p:nvCxnSpPr>
        <p:spPr>
          <a:xfrm>
            <a:off x="9418482" y="3810000"/>
            <a:ext cx="590861"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Text Placeholder 23">
            <a:extLst>
              <a:ext uri="{FF2B5EF4-FFF2-40B4-BE49-F238E27FC236}">
                <a16:creationId xmlns:a16="http://schemas.microsoft.com/office/drawing/2014/main" id="{1D12FD19-000C-744A-B000-AFC616AEC469}"/>
              </a:ext>
            </a:extLst>
          </p:cNvPr>
          <p:cNvSpPr>
            <a:spLocks noGrp="1"/>
          </p:cNvSpPr>
          <p:nvPr>
            <p:ph type="body" sz="quarter" idx="16" hasCustomPrompt="1"/>
          </p:nvPr>
        </p:nvSpPr>
        <p:spPr>
          <a:xfrm>
            <a:off x="7999412" y="4114800"/>
            <a:ext cx="3429000" cy="2286000"/>
          </a:xfrm>
        </p:spPr>
        <p:txBody>
          <a:bodyPr>
            <a:noAutofit/>
          </a:bodyPr>
          <a:lstStyle>
            <a:lvl1pPr marL="0" indent="0" algn="ctr">
              <a:buNone/>
              <a:defRPr sz="1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lvl="0"/>
            <a:endParaRPr lang="en-US"/>
          </a:p>
        </p:txBody>
      </p:sp>
    </p:spTree>
    <p:extLst>
      <p:ext uri="{BB962C8B-B14F-4D97-AF65-F5344CB8AC3E}">
        <p14:creationId xmlns:p14="http://schemas.microsoft.com/office/powerpoint/2010/main" val="2211870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fA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3552E95-F748-7844-A212-1D0DB91C1007}"/>
              </a:ext>
            </a:extLst>
          </p:cNvPr>
          <p:cNvSpPr/>
          <p:nvPr userDrawn="1"/>
        </p:nvSpPr>
        <p:spPr>
          <a:xfrm>
            <a:off x="9143873" y="0"/>
            <a:ext cx="3044952" cy="6858000"/>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Rectangle 6">
            <a:extLst>
              <a:ext uri="{FF2B5EF4-FFF2-40B4-BE49-F238E27FC236}">
                <a16:creationId xmlns:a16="http://schemas.microsoft.com/office/drawing/2014/main" id="{81092200-74AA-294F-A021-342F4FC34C20}"/>
              </a:ext>
            </a:extLst>
          </p:cNvPr>
          <p:cNvSpPr/>
          <p:nvPr userDrawn="1"/>
        </p:nvSpPr>
        <p:spPr>
          <a:xfrm>
            <a:off x="6095916" y="0"/>
            <a:ext cx="3044952" cy="6858000"/>
          </a:xfrm>
          <a:prstGeom prst="rect">
            <a:avLst/>
          </a:prstGeom>
          <a:solidFill>
            <a:schemeClr val="accent5"/>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5">
            <a:extLst>
              <a:ext uri="{FF2B5EF4-FFF2-40B4-BE49-F238E27FC236}">
                <a16:creationId xmlns:a16="http://schemas.microsoft.com/office/drawing/2014/main" id="{572C4062-A4BA-B043-BADD-89F22D77B393}"/>
              </a:ext>
            </a:extLst>
          </p:cNvPr>
          <p:cNvSpPr/>
          <p:nvPr userDrawn="1"/>
        </p:nvSpPr>
        <p:spPr>
          <a:xfrm>
            <a:off x="3047958" y="0"/>
            <a:ext cx="3044952" cy="6858000"/>
          </a:xfrm>
          <a:prstGeom prst="rect">
            <a:avLst/>
          </a:prstGeom>
          <a:solidFill>
            <a:schemeClr val="accent4"/>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9504C7D2-5385-044F-9EEF-75DAB4274B6D}"/>
              </a:ext>
            </a:extLst>
          </p:cNvPr>
          <p:cNvSpPr/>
          <p:nvPr userDrawn="1"/>
        </p:nvSpPr>
        <p:spPr>
          <a:xfrm>
            <a:off x="0" y="0"/>
            <a:ext cx="3044952" cy="6858000"/>
          </a:xfrm>
          <a:prstGeom prst="rect">
            <a:avLst/>
          </a:prstGeom>
          <a:solidFill>
            <a:schemeClr val="accent3"/>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913D4F14-01F5-0649-9A05-93895A948C65}"/>
              </a:ext>
            </a:extLst>
          </p:cNvPr>
          <p:cNvSpPr/>
          <p:nvPr userDrawn="1"/>
        </p:nvSpPr>
        <p:spPr>
          <a:xfrm>
            <a:off x="0" y="0"/>
            <a:ext cx="12188952" cy="17526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itle 1">
            <a:extLst>
              <a:ext uri="{FF2B5EF4-FFF2-40B4-BE49-F238E27FC236}">
                <a16:creationId xmlns:a16="http://schemas.microsoft.com/office/drawing/2014/main" id="{3A89660E-A1E2-B84C-A282-0E596277C1A8}"/>
              </a:ext>
            </a:extLst>
          </p:cNvPr>
          <p:cNvSpPr>
            <a:spLocks noGrp="1"/>
          </p:cNvSpPr>
          <p:nvPr>
            <p:ph type="title"/>
          </p:nvPr>
        </p:nvSpPr>
        <p:spPr>
          <a:xfrm>
            <a:off x="507868" y="228600"/>
            <a:ext cx="11071516" cy="1208314"/>
          </a:xfrm>
        </p:spPr>
        <p:txBody>
          <a:bodyPr/>
          <a:lstStyle/>
          <a:p>
            <a:r>
              <a:rPr lang="en-US"/>
              <a:t>Click to edit Master title style</a:t>
            </a:r>
          </a:p>
        </p:txBody>
      </p:sp>
    </p:spTree>
    <p:extLst>
      <p:ext uri="{BB962C8B-B14F-4D97-AF65-F5344CB8AC3E}">
        <p14:creationId xmlns:p14="http://schemas.microsoft.com/office/powerpoint/2010/main" val="39708855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ist 1">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5AD24FB6-8C03-794B-8063-E87486FDBF49}"/>
              </a:ext>
            </a:extLst>
          </p:cNvPr>
          <p:cNvSpPr>
            <a:spLocks noGrp="1"/>
          </p:cNvSpPr>
          <p:nvPr>
            <p:ph type="title" hasCustomPrompt="1"/>
          </p:nvPr>
        </p:nvSpPr>
        <p:spPr>
          <a:xfrm>
            <a:off x="507868" y="228600"/>
            <a:ext cx="11071516" cy="1208314"/>
          </a:xfrm>
          <a:prstGeom prst="rect">
            <a:avLst/>
          </a:prstGeom>
        </p:spPr>
        <p:txBody>
          <a:bodyPr vert="horz" lIns="91440" tIns="45720" rIns="91440" bIns="45720" rtlCol="0" anchor="ctr">
            <a:normAutofit/>
          </a:bodyPr>
          <a:lstStyle/>
          <a:p>
            <a:r>
              <a:rPr lang="en-US"/>
              <a:t>Click to edit title style</a:t>
            </a:r>
          </a:p>
        </p:txBody>
      </p:sp>
      <p:sp>
        <p:nvSpPr>
          <p:cNvPr id="19" name="Oval 18">
            <a:extLst>
              <a:ext uri="{FF2B5EF4-FFF2-40B4-BE49-F238E27FC236}">
                <a16:creationId xmlns:a16="http://schemas.microsoft.com/office/drawing/2014/main" id="{5F320E24-72C2-DA4C-9CFC-DB5DA0B99003}"/>
              </a:ext>
            </a:extLst>
          </p:cNvPr>
          <p:cNvSpPr/>
          <p:nvPr userDrawn="1"/>
        </p:nvSpPr>
        <p:spPr>
          <a:xfrm>
            <a:off x="6246812" y="4187924"/>
            <a:ext cx="914400" cy="914400"/>
          </a:xfrm>
          <a:prstGeom prst="ellipse">
            <a:avLst/>
          </a:prstGeom>
          <a:solidFill>
            <a:srgbClr val="A8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ECC2DB4-62BB-7F4A-BD15-BF97A6ADE12A}"/>
              </a:ext>
            </a:extLst>
          </p:cNvPr>
          <p:cNvSpPr>
            <a:spLocks noChangeAspect="1"/>
          </p:cNvSpPr>
          <p:nvPr userDrawn="1"/>
        </p:nvSpPr>
        <p:spPr>
          <a:xfrm>
            <a:off x="379742" y="1755054"/>
            <a:ext cx="914400" cy="914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FD9CB14-23C2-1244-BF62-9E9B603DFF61}"/>
              </a:ext>
            </a:extLst>
          </p:cNvPr>
          <p:cNvSpPr>
            <a:spLocks noChangeAspect="1"/>
          </p:cNvSpPr>
          <p:nvPr userDrawn="1"/>
        </p:nvSpPr>
        <p:spPr>
          <a:xfrm>
            <a:off x="379412" y="2971489"/>
            <a:ext cx="915061" cy="914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AC374B3-3BAC-5944-89A2-F9D190B31E0D}"/>
              </a:ext>
            </a:extLst>
          </p:cNvPr>
          <p:cNvSpPr>
            <a:spLocks noChangeAspect="1"/>
          </p:cNvSpPr>
          <p:nvPr userDrawn="1"/>
        </p:nvSpPr>
        <p:spPr>
          <a:xfrm>
            <a:off x="379742" y="5404359"/>
            <a:ext cx="914400" cy="914400"/>
          </a:xfrm>
          <a:prstGeom prst="ellipse">
            <a:avLst/>
          </a:prstGeom>
          <a:solidFill>
            <a:srgbClr val="815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FAE400B-F649-C54C-9540-48547933C605}"/>
              </a:ext>
            </a:extLst>
          </p:cNvPr>
          <p:cNvSpPr>
            <a:spLocks noChangeAspect="1"/>
          </p:cNvSpPr>
          <p:nvPr userDrawn="1"/>
        </p:nvSpPr>
        <p:spPr>
          <a:xfrm>
            <a:off x="6246812" y="1755054"/>
            <a:ext cx="914400" cy="914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FF4B867-E48B-4244-BC05-6092A55D51AF}"/>
              </a:ext>
            </a:extLst>
          </p:cNvPr>
          <p:cNvSpPr>
            <a:spLocks noChangeAspect="1"/>
          </p:cNvSpPr>
          <p:nvPr userDrawn="1"/>
        </p:nvSpPr>
        <p:spPr>
          <a:xfrm>
            <a:off x="6246812" y="2971489"/>
            <a:ext cx="914400" cy="9144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E7EDD3F-837B-6444-926B-6F4759ADF6B6}"/>
              </a:ext>
            </a:extLst>
          </p:cNvPr>
          <p:cNvSpPr>
            <a:spLocks noChangeAspect="1"/>
          </p:cNvSpPr>
          <p:nvPr userDrawn="1"/>
        </p:nvSpPr>
        <p:spPr>
          <a:xfrm>
            <a:off x="379742" y="4187924"/>
            <a:ext cx="914400" cy="9144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D3AC53A1-5753-DC43-ABCC-DD0038E43373}"/>
              </a:ext>
            </a:extLst>
          </p:cNvPr>
          <p:cNvSpPr>
            <a:spLocks noChangeAspect="1"/>
          </p:cNvSpPr>
          <p:nvPr userDrawn="1"/>
        </p:nvSpPr>
        <p:spPr>
          <a:xfrm>
            <a:off x="6246812" y="5404359"/>
            <a:ext cx="914400" cy="914400"/>
          </a:xfrm>
          <a:prstGeom prst="ellipse">
            <a:avLst/>
          </a:prstGeom>
          <a:solidFill>
            <a:srgbClr val="03A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 Placeholder 18">
            <a:extLst>
              <a:ext uri="{FF2B5EF4-FFF2-40B4-BE49-F238E27FC236}">
                <a16:creationId xmlns:a16="http://schemas.microsoft.com/office/drawing/2014/main" id="{70F20593-2EC2-E844-8E50-E7E52E7CA0A7}"/>
              </a:ext>
            </a:extLst>
          </p:cNvPr>
          <p:cNvSpPr>
            <a:spLocks noGrp="1"/>
          </p:cNvSpPr>
          <p:nvPr>
            <p:ph type="body" sz="quarter" idx="10" hasCustomPrompt="1"/>
          </p:nvPr>
        </p:nvSpPr>
        <p:spPr>
          <a:xfrm>
            <a:off x="1359414" y="16764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56" name="Text Placeholder 23">
            <a:extLst>
              <a:ext uri="{FF2B5EF4-FFF2-40B4-BE49-F238E27FC236}">
                <a16:creationId xmlns:a16="http://schemas.microsoft.com/office/drawing/2014/main" id="{4E7C5C1D-0D32-DF48-9C7A-3282905712E1}"/>
              </a:ext>
            </a:extLst>
          </p:cNvPr>
          <p:cNvSpPr>
            <a:spLocks noGrp="1"/>
          </p:cNvSpPr>
          <p:nvPr>
            <p:ph type="body" sz="quarter" idx="12" hasCustomPrompt="1"/>
          </p:nvPr>
        </p:nvSpPr>
        <p:spPr>
          <a:xfrm>
            <a:off x="1359414" y="20574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57" name="Text Placeholder 18">
            <a:extLst>
              <a:ext uri="{FF2B5EF4-FFF2-40B4-BE49-F238E27FC236}">
                <a16:creationId xmlns:a16="http://schemas.microsoft.com/office/drawing/2014/main" id="{3C2F706C-A3D0-2E41-ADAF-8E9700540C8E}"/>
              </a:ext>
            </a:extLst>
          </p:cNvPr>
          <p:cNvSpPr>
            <a:spLocks noGrp="1"/>
          </p:cNvSpPr>
          <p:nvPr>
            <p:ph type="body" sz="quarter" idx="13" hasCustomPrompt="1"/>
          </p:nvPr>
        </p:nvSpPr>
        <p:spPr>
          <a:xfrm>
            <a:off x="1376221" y="28956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58" name="Text Placeholder 23">
            <a:extLst>
              <a:ext uri="{FF2B5EF4-FFF2-40B4-BE49-F238E27FC236}">
                <a16:creationId xmlns:a16="http://schemas.microsoft.com/office/drawing/2014/main" id="{2782B6A3-CEB0-6047-9AC0-DCB812F4C5B2}"/>
              </a:ext>
            </a:extLst>
          </p:cNvPr>
          <p:cNvSpPr>
            <a:spLocks noGrp="1"/>
          </p:cNvSpPr>
          <p:nvPr>
            <p:ph type="body" sz="quarter" idx="14" hasCustomPrompt="1"/>
          </p:nvPr>
        </p:nvSpPr>
        <p:spPr>
          <a:xfrm>
            <a:off x="1376221" y="32766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59" name="Text Placeholder 18">
            <a:extLst>
              <a:ext uri="{FF2B5EF4-FFF2-40B4-BE49-F238E27FC236}">
                <a16:creationId xmlns:a16="http://schemas.microsoft.com/office/drawing/2014/main" id="{BA6E5278-EB39-7947-AD13-8817A46FD7E4}"/>
              </a:ext>
            </a:extLst>
          </p:cNvPr>
          <p:cNvSpPr>
            <a:spLocks noGrp="1"/>
          </p:cNvSpPr>
          <p:nvPr>
            <p:ph type="body" sz="quarter" idx="15" hasCustomPrompt="1"/>
          </p:nvPr>
        </p:nvSpPr>
        <p:spPr>
          <a:xfrm>
            <a:off x="1376221" y="41148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0" name="Text Placeholder 23">
            <a:extLst>
              <a:ext uri="{FF2B5EF4-FFF2-40B4-BE49-F238E27FC236}">
                <a16:creationId xmlns:a16="http://schemas.microsoft.com/office/drawing/2014/main" id="{3C23DCDE-D734-3C44-A0E1-0D9C4157E9C4}"/>
              </a:ext>
            </a:extLst>
          </p:cNvPr>
          <p:cNvSpPr>
            <a:spLocks noGrp="1"/>
          </p:cNvSpPr>
          <p:nvPr>
            <p:ph type="body" sz="quarter" idx="16" hasCustomPrompt="1"/>
          </p:nvPr>
        </p:nvSpPr>
        <p:spPr>
          <a:xfrm>
            <a:off x="1376221" y="44958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1" name="Text Placeholder 18">
            <a:extLst>
              <a:ext uri="{FF2B5EF4-FFF2-40B4-BE49-F238E27FC236}">
                <a16:creationId xmlns:a16="http://schemas.microsoft.com/office/drawing/2014/main" id="{AAAF1ED4-3A85-A44F-A517-20293273557C}"/>
              </a:ext>
            </a:extLst>
          </p:cNvPr>
          <p:cNvSpPr>
            <a:spLocks noGrp="1"/>
          </p:cNvSpPr>
          <p:nvPr>
            <p:ph type="body" sz="quarter" idx="17" hasCustomPrompt="1"/>
          </p:nvPr>
        </p:nvSpPr>
        <p:spPr>
          <a:xfrm>
            <a:off x="1359414" y="53340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2" name="Text Placeholder 23">
            <a:extLst>
              <a:ext uri="{FF2B5EF4-FFF2-40B4-BE49-F238E27FC236}">
                <a16:creationId xmlns:a16="http://schemas.microsoft.com/office/drawing/2014/main" id="{CDDF7B02-64A2-1740-9F7F-C29EA2818AEF}"/>
              </a:ext>
            </a:extLst>
          </p:cNvPr>
          <p:cNvSpPr>
            <a:spLocks noGrp="1"/>
          </p:cNvSpPr>
          <p:nvPr>
            <p:ph type="body" sz="quarter" idx="18" hasCustomPrompt="1"/>
          </p:nvPr>
        </p:nvSpPr>
        <p:spPr>
          <a:xfrm>
            <a:off x="1359414" y="57150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3" name="Text Placeholder 18">
            <a:extLst>
              <a:ext uri="{FF2B5EF4-FFF2-40B4-BE49-F238E27FC236}">
                <a16:creationId xmlns:a16="http://schemas.microsoft.com/office/drawing/2014/main" id="{188CFC25-B889-344B-90E9-6605F66F75C7}"/>
              </a:ext>
            </a:extLst>
          </p:cNvPr>
          <p:cNvSpPr>
            <a:spLocks noGrp="1"/>
          </p:cNvSpPr>
          <p:nvPr>
            <p:ph type="body" sz="quarter" idx="19" hasCustomPrompt="1"/>
          </p:nvPr>
        </p:nvSpPr>
        <p:spPr>
          <a:xfrm>
            <a:off x="7237412" y="16764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4" name="Text Placeholder 23">
            <a:extLst>
              <a:ext uri="{FF2B5EF4-FFF2-40B4-BE49-F238E27FC236}">
                <a16:creationId xmlns:a16="http://schemas.microsoft.com/office/drawing/2014/main" id="{C34DC39D-0102-BD44-B92E-F62003AF1B8B}"/>
              </a:ext>
            </a:extLst>
          </p:cNvPr>
          <p:cNvSpPr>
            <a:spLocks noGrp="1"/>
          </p:cNvSpPr>
          <p:nvPr>
            <p:ph type="body" sz="quarter" idx="20" hasCustomPrompt="1"/>
          </p:nvPr>
        </p:nvSpPr>
        <p:spPr>
          <a:xfrm>
            <a:off x="7237412" y="20574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5" name="Text Placeholder 18">
            <a:extLst>
              <a:ext uri="{FF2B5EF4-FFF2-40B4-BE49-F238E27FC236}">
                <a16:creationId xmlns:a16="http://schemas.microsoft.com/office/drawing/2014/main" id="{639B980E-A374-EF4A-AC36-85E481F98F9C}"/>
              </a:ext>
            </a:extLst>
          </p:cNvPr>
          <p:cNvSpPr>
            <a:spLocks noGrp="1"/>
          </p:cNvSpPr>
          <p:nvPr>
            <p:ph type="body" sz="quarter" idx="21" hasCustomPrompt="1"/>
          </p:nvPr>
        </p:nvSpPr>
        <p:spPr>
          <a:xfrm>
            <a:off x="7254219" y="28956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6" name="Text Placeholder 23">
            <a:extLst>
              <a:ext uri="{FF2B5EF4-FFF2-40B4-BE49-F238E27FC236}">
                <a16:creationId xmlns:a16="http://schemas.microsoft.com/office/drawing/2014/main" id="{A897EB43-015D-A140-A7D6-53CA70056660}"/>
              </a:ext>
            </a:extLst>
          </p:cNvPr>
          <p:cNvSpPr>
            <a:spLocks noGrp="1"/>
          </p:cNvSpPr>
          <p:nvPr>
            <p:ph type="body" sz="quarter" idx="22" hasCustomPrompt="1"/>
          </p:nvPr>
        </p:nvSpPr>
        <p:spPr>
          <a:xfrm>
            <a:off x="7254219" y="32766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7" name="Text Placeholder 18">
            <a:extLst>
              <a:ext uri="{FF2B5EF4-FFF2-40B4-BE49-F238E27FC236}">
                <a16:creationId xmlns:a16="http://schemas.microsoft.com/office/drawing/2014/main" id="{13D9F522-42D1-F243-AA98-B4A3DA80AB3A}"/>
              </a:ext>
            </a:extLst>
          </p:cNvPr>
          <p:cNvSpPr>
            <a:spLocks noGrp="1"/>
          </p:cNvSpPr>
          <p:nvPr>
            <p:ph type="body" sz="quarter" idx="23" hasCustomPrompt="1"/>
          </p:nvPr>
        </p:nvSpPr>
        <p:spPr>
          <a:xfrm>
            <a:off x="7254219" y="41148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8" name="Text Placeholder 23">
            <a:extLst>
              <a:ext uri="{FF2B5EF4-FFF2-40B4-BE49-F238E27FC236}">
                <a16:creationId xmlns:a16="http://schemas.microsoft.com/office/drawing/2014/main" id="{4C8DA6B1-6C07-3C4A-8009-0F9C4724D02F}"/>
              </a:ext>
            </a:extLst>
          </p:cNvPr>
          <p:cNvSpPr>
            <a:spLocks noGrp="1"/>
          </p:cNvSpPr>
          <p:nvPr>
            <p:ph type="body" sz="quarter" idx="24" hasCustomPrompt="1"/>
          </p:nvPr>
        </p:nvSpPr>
        <p:spPr>
          <a:xfrm>
            <a:off x="7254219" y="44958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9" name="Text Placeholder 18">
            <a:extLst>
              <a:ext uri="{FF2B5EF4-FFF2-40B4-BE49-F238E27FC236}">
                <a16:creationId xmlns:a16="http://schemas.microsoft.com/office/drawing/2014/main" id="{9E95319F-2FAB-AF41-B745-EA27168548F8}"/>
              </a:ext>
            </a:extLst>
          </p:cNvPr>
          <p:cNvSpPr>
            <a:spLocks noGrp="1"/>
          </p:cNvSpPr>
          <p:nvPr>
            <p:ph type="body" sz="quarter" idx="25" hasCustomPrompt="1"/>
          </p:nvPr>
        </p:nvSpPr>
        <p:spPr>
          <a:xfrm>
            <a:off x="7237412" y="53340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70" name="Text Placeholder 23">
            <a:extLst>
              <a:ext uri="{FF2B5EF4-FFF2-40B4-BE49-F238E27FC236}">
                <a16:creationId xmlns:a16="http://schemas.microsoft.com/office/drawing/2014/main" id="{82454812-BF3E-C84D-9118-7CFDC6048467}"/>
              </a:ext>
            </a:extLst>
          </p:cNvPr>
          <p:cNvSpPr>
            <a:spLocks noGrp="1"/>
          </p:cNvSpPr>
          <p:nvPr>
            <p:ph type="body" sz="quarter" idx="26" hasCustomPrompt="1"/>
          </p:nvPr>
        </p:nvSpPr>
        <p:spPr>
          <a:xfrm>
            <a:off x="7237412" y="57150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Tree>
    <p:extLst>
      <p:ext uri="{BB962C8B-B14F-4D97-AF65-F5344CB8AC3E}">
        <p14:creationId xmlns:p14="http://schemas.microsoft.com/office/powerpoint/2010/main" val="1613468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cademics">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B6C7C490-BE97-434A-B0E0-B889D0BA9046}"/>
              </a:ext>
            </a:extLst>
          </p:cNvPr>
          <p:cNvSpPr/>
          <p:nvPr userDrawn="1"/>
        </p:nvSpPr>
        <p:spPr>
          <a:xfrm>
            <a:off x="11119839" y="3208700"/>
            <a:ext cx="1068986" cy="3649301"/>
          </a:xfrm>
          <a:custGeom>
            <a:avLst/>
            <a:gdLst>
              <a:gd name="connsiteX0" fmla="*/ 1068986 w 1068986"/>
              <a:gd name="connsiteY0" fmla="*/ 0 h 3649301"/>
              <a:gd name="connsiteX1" fmla="*/ 1068986 w 1068986"/>
              <a:gd name="connsiteY1" fmla="*/ 3649301 h 3649301"/>
              <a:gd name="connsiteX2" fmla="*/ 0 w 1068986"/>
              <a:gd name="connsiteY2" fmla="*/ 3649301 h 3649301"/>
              <a:gd name="connsiteX3" fmla="*/ 1068986 w 1068986"/>
              <a:gd name="connsiteY3" fmla="*/ 0 h 3649301"/>
            </a:gdLst>
            <a:ahLst/>
            <a:cxnLst>
              <a:cxn ang="0">
                <a:pos x="connsiteX0" y="connsiteY0"/>
              </a:cxn>
              <a:cxn ang="0">
                <a:pos x="connsiteX1" y="connsiteY1"/>
              </a:cxn>
              <a:cxn ang="0">
                <a:pos x="connsiteX2" y="connsiteY2"/>
              </a:cxn>
              <a:cxn ang="0">
                <a:pos x="connsiteX3" y="connsiteY3"/>
              </a:cxn>
            </a:cxnLst>
            <a:rect l="l" t="t" r="r" b="b"/>
            <a:pathLst>
              <a:path w="1068986" h="3649301">
                <a:moveTo>
                  <a:pt x="1068986" y="0"/>
                </a:moveTo>
                <a:lnTo>
                  <a:pt x="1068986" y="3649301"/>
                </a:lnTo>
                <a:lnTo>
                  <a:pt x="0" y="3649301"/>
                </a:lnTo>
                <a:lnTo>
                  <a:pt x="1068986" y="0"/>
                </a:lnTo>
                <a:close/>
              </a:path>
            </a:pathLst>
          </a:custGeom>
          <a:solidFill>
            <a:schemeClr val="accent3"/>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4A73436-F046-7947-B5DD-444BF8045FCE}"/>
              </a:ext>
            </a:extLst>
          </p:cNvPr>
          <p:cNvSpPr>
            <a:spLocks noGrp="1"/>
          </p:cNvSpPr>
          <p:nvPr>
            <p:ph type="title"/>
          </p:nvPr>
        </p:nvSpPr>
        <p:spPr/>
        <p:txBody>
          <a:bodyPr/>
          <a:lstStyle/>
          <a:p>
            <a:r>
              <a:rPr lang="en-US"/>
              <a:t>Click to edit Master title style</a:t>
            </a:r>
          </a:p>
        </p:txBody>
      </p:sp>
      <p:pic>
        <p:nvPicPr>
          <p:cNvPr id="4" name="Graphic 3" descr="Books on shelf outline">
            <a:extLst>
              <a:ext uri="{FF2B5EF4-FFF2-40B4-BE49-F238E27FC236}">
                <a16:creationId xmlns:a16="http://schemas.microsoft.com/office/drawing/2014/main" id="{940D108F-9503-4947-B0CD-19DDEBB6498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8099" y="6132172"/>
            <a:ext cx="635337" cy="635337"/>
          </a:xfrm>
          <a:prstGeom prst="rect">
            <a:avLst/>
          </a:prstGeom>
        </p:spPr>
      </p:pic>
      <p:sp>
        <p:nvSpPr>
          <p:cNvPr id="5" name="Text Placeholder 4">
            <a:extLst>
              <a:ext uri="{FF2B5EF4-FFF2-40B4-BE49-F238E27FC236}">
                <a16:creationId xmlns:a16="http://schemas.microsoft.com/office/drawing/2014/main" id="{04CBA89F-F064-9A4A-AC32-1C8775411C5D}"/>
              </a:ext>
            </a:extLst>
          </p:cNvPr>
          <p:cNvSpPr>
            <a:spLocks noGrp="1"/>
          </p:cNvSpPr>
          <p:nvPr>
            <p:ph type="body" sz="quarter" idx="10"/>
          </p:nvPr>
        </p:nvSpPr>
        <p:spPr>
          <a:xfrm>
            <a:off x="507870" y="1531917"/>
            <a:ext cx="11071514"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0E026650-2CFB-5A44-9902-334880A72A8D}"/>
              </a:ext>
            </a:extLst>
          </p:cNvPr>
          <p:cNvSpPr txBox="1"/>
          <p:nvPr userDrawn="1"/>
        </p:nvSpPr>
        <p:spPr>
          <a:xfrm>
            <a:off x="5810669" y="6132172"/>
            <a:ext cx="5309170" cy="646203"/>
          </a:xfrm>
          <a:prstGeom prst="rect">
            <a:avLst/>
          </a:prstGeom>
          <a:noFill/>
        </p:spPr>
        <p:txBody>
          <a:bodyPr wrap="square" rtlCol="0">
            <a:spAutoFit/>
          </a:bodyPr>
          <a:lstStyle/>
          <a:p>
            <a:pPr algn="r"/>
            <a:r>
              <a:rPr lang="en-US" sz="3599" b="0" spc="300">
                <a:solidFill>
                  <a:schemeClr val="accent3"/>
                </a:solidFill>
                <a:latin typeface="Open Sans" panose="020B0606030504020204" pitchFamily="34" charset="0"/>
                <a:ea typeface="Open Sans" panose="020B0606030504020204" pitchFamily="34" charset="0"/>
                <a:cs typeface="Open Sans" panose="020B0606030504020204" pitchFamily="34" charset="0"/>
              </a:rPr>
              <a:t>ACADEMICS</a:t>
            </a:r>
          </a:p>
        </p:txBody>
      </p:sp>
      <p:pic>
        <p:nvPicPr>
          <p:cNvPr id="7" name="Picture 6">
            <a:extLst>
              <a:ext uri="{FF2B5EF4-FFF2-40B4-BE49-F238E27FC236}">
                <a16:creationId xmlns:a16="http://schemas.microsoft.com/office/drawing/2014/main" id="{755419AF-57B0-7543-8A0A-BBAB4D96D7E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0429" y="5784486"/>
            <a:ext cx="1511317" cy="943089"/>
          </a:xfrm>
          <a:prstGeom prst="rect">
            <a:avLst/>
          </a:prstGeom>
        </p:spPr>
      </p:pic>
    </p:spTree>
    <p:extLst>
      <p:ext uri="{BB962C8B-B14F-4D97-AF65-F5344CB8AC3E}">
        <p14:creationId xmlns:p14="http://schemas.microsoft.com/office/powerpoint/2010/main" val="3309284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udent Readiness">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34A462C-B6BC-9B49-9EFD-8E400653482B}"/>
              </a:ext>
            </a:extLst>
          </p:cNvPr>
          <p:cNvSpPr/>
          <p:nvPr userDrawn="1"/>
        </p:nvSpPr>
        <p:spPr>
          <a:xfrm>
            <a:off x="11119839" y="3208700"/>
            <a:ext cx="1068986" cy="3649301"/>
          </a:xfrm>
          <a:custGeom>
            <a:avLst/>
            <a:gdLst>
              <a:gd name="connsiteX0" fmla="*/ 1068986 w 1068986"/>
              <a:gd name="connsiteY0" fmla="*/ 0 h 3649301"/>
              <a:gd name="connsiteX1" fmla="*/ 1068986 w 1068986"/>
              <a:gd name="connsiteY1" fmla="*/ 3649301 h 3649301"/>
              <a:gd name="connsiteX2" fmla="*/ 0 w 1068986"/>
              <a:gd name="connsiteY2" fmla="*/ 3649301 h 3649301"/>
              <a:gd name="connsiteX3" fmla="*/ 1068986 w 1068986"/>
              <a:gd name="connsiteY3" fmla="*/ 0 h 3649301"/>
            </a:gdLst>
            <a:ahLst/>
            <a:cxnLst>
              <a:cxn ang="0">
                <a:pos x="connsiteX0" y="connsiteY0"/>
              </a:cxn>
              <a:cxn ang="0">
                <a:pos x="connsiteX1" y="connsiteY1"/>
              </a:cxn>
              <a:cxn ang="0">
                <a:pos x="connsiteX2" y="connsiteY2"/>
              </a:cxn>
              <a:cxn ang="0">
                <a:pos x="connsiteX3" y="connsiteY3"/>
              </a:cxn>
            </a:cxnLst>
            <a:rect l="l" t="t" r="r" b="b"/>
            <a:pathLst>
              <a:path w="1068986" h="3649301">
                <a:moveTo>
                  <a:pt x="1068986" y="0"/>
                </a:moveTo>
                <a:lnTo>
                  <a:pt x="1068986" y="3649301"/>
                </a:lnTo>
                <a:lnTo>
                  <a:pt x="0" y="3649301"/>
                </a:lnTo>
                <a:lnTo>
                  <a:pt x="1068986" y="0"/>
                </a:lnTo>
                <a:close/>
              </a:path>
            </a:pathLst>
          </a:cu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Graphic 3">
            <a:extLst>
              <a:ext uri="{FF2B5EF4-FFF2-40B4-BE49-F238E27FC236}">
                <a16:creationId xmlns:a16="http://schemas.microsoft.com/office/drawing/2014/main" id="{CA17BD01-0BFC-904C-B715-3D6538A9232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395842" y="5999359"/>
            <a:ext cx="592554" cy="700012"/>
          </a:xfrm>
          <a:prstGeom prst="rect">
            <a:avLst/>
          </a:prstGeom>
        </p:spPr>
      </p:pic>
      <p:sp>
        <p:nvSpPr>
          <p:cNvPr id="10" name="Title 1">
            <a:extLst>
              <a:ext uri="{FF2B5EF4-FFF2-40B4-BE49-F238E27FC236}">
                <a16:creationId xmlns:a16="http://schemas.microsoft.com/office/drawing/2014/main" id="{1CEDEC23-DC15-4B4B-982B-02009797F7D8}"/>
              </a:ext>
            </a:extLst>
          </p:cNvPr>
          <p:cNvSpPr>
            <a:spLocks noGrp="1"/>
          </p:cNvSpPr>
          <p:nvPr>
            <p:ph type="title"/>
          </p:nvPr>
        </p:nvSpPr>
        <p:spPr>
          <a:xfrm>
            <a:off x="507868" y="228600"/>
            <a:ext cx="11071516" cy="1208314"/>
          </a:xfrm>
        </p:spPr>
        <p:txBody>
          <a:bodyPr/>
          <a:lstStyle/>
          <a:p>
            <a:r>
              <a:rPr lang="en-US"/>
              <a:t>Click to edit Master title style</a:t>
            </a:r>
          </a:p>
        </p:txBody>
      </p:sp>
      <p:sp>
        <p:nvSpPr>
          <p:cNvPr id="12" name="Text Placeholder 4">
            <a:extLst>
              <a:ext uri="{FF2B5EF4-FFF2-40B4-BE49-F238E27FC236}">
                <a16:creationId xmlns:a16="http://schemas.microsoft.com/office/drawing/2014/main" id="{5B7985F2-BF6A-3F4A-88E4-111D51C44151}"/>
              </a:ext>
            </a:extLst>
          </p:cNvPr>
          <p:cNvSpPr>
            <a:spLocks noGrp="1"/>
          </p:cNvSpPr>
          <p:nvPr>
            <p:ph type="body" sz="quarter" idx="10"/>
          </p:nvPr>
        </p:nvSpPr>
        <p:spPr>
          <a:xfrm>
            <a:off x="507870" y="1531917"/>
            <a:ext cx="11071514"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Box 12">
            <a:extLst>
              <a:ext uri="{FF2B5EF4-FFF2-40B4-BE49-F238E27FC236}">
                <a16:creationId xmlns:a16="http://schemas.microsoft.com/office/drawing/2014/main" id="{13255D77-3B88-4E4A-BCCF-D5F64E47B244}"/>
              </a:ext>
            </a:extLst>
          </p:cNvPr>
          <p:cNvSpPr txBox="1"/>
          <p:nvPr userDrawn="1"/>
        </p:nvSpPr>
        <p:spPr>
          <a:xfrm>
            <a:off x="3122612" y="6132172"/>
            <a:ext cx="7997227" cy="646203"/>
          </a:xfrm>
          <a:prstGeom prst="rect">
            <a:avLst/>
          </a:prstGeom>
          <a:noFill/>
        </p:spPr>
        <p:txBody>
          <a:bodyPr wrap="square" rtlCol="0">
            <a:spAutoFit/>
          </a:bodyPr>
          <a:lstStyle/>
          <a:p>
            <a:pPr algn="r"/>
            <a:r>
              <a:rPr lang="en-US" sz="3599" b="0" spc="300">
                <a:solidFill>
                  <a:schemeClr val="accent4"/>
                </a:solidFill>
                <a:latin typeface="Open Sans" panose="020B0606030504020204" pitchFamily="34" charset="0"/>
                <a:ea typeface="Open Sans" panose="020B0606030504020204" pitchFamily="34" charset="0"/>
                <a:cs typeface="Open Sans" panose="020B0606030504020204" pitchFamily="34" charset="0"/>
              </a:rPr>
              <a:t>STUDENT READINESS</a:t>
            </a:r>
          </a:p>
        </p:txBody>
      </p:sp>
      <p:pic>
        <p:nvPicPr>
          <p:cNvPr id="8" name="Picture 7">
            <a:extLst>
              <a:ext uri="{FF2B5EF4-FFF2-40B4-BE49-F238E27FC236}">
                <a16:creationId xmlns:a16="http://schemas.microsoft.com/office/drawing/2014/main" id="{3EB532AF-2863-8149-838F-D0DD722193E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0429" y="5784486"/>
            <a:ext cx="1511317" cy="943089"/>
          </a:xfrm>
          <a:prstGeom prst="rect">
            <a:avLst/>
          </a:prstGeom>
        </p:spPr>
      </p:pic>
    </p:spTree>
    <p:extLst>
      <p:ext uri="{BB962C8B-B14F-4D97-AF65-F5344CB8AC3E}">
        <p14:creationId xmlns:p14="http://schemas.microsoft.com/office/powerpoint/2010/main" val="14261821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ducators">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754C0A46-DBD6-C347-AF1F-1EDDDB2F3712}"/>
              </a:ext>
            </a:extLst>
          </p:cNvPr>
          <p:cNvSpPr/>
          <p:nvPr userDrawn="1"/>
        </p:nvSpPr>
        <p:spPr>
          <a:xfrm>
            <a:off x="11119839" y="3208700"/>
            <a:ext cx="1068986" cy="3649301"/>
          </a:xfrm>
          <a:custGeom>
            <a:avLst/>
            <a:gdLst>
              <a:gd name="connsiteX0" fmla="*/ 1068986 w 1068986"/>
              <a:gd name="connsiteY0" fmla="*/ 0 h 3649301"/>
              <a:gd name="connsiteX1" fmla="*/ 1068986 w 1068986"/>
              <a:gd name="connsiteY1" fmla="*/ 3649301 h 3649301"/>
              <a:gd name="connsiteX2" fmla="*/ 0 w 1068986"/>
              <a:gd name="connsiteY2" fmla="*/ 3649301 h 3649301"/>
              <a:gd name="connsiteX3" fmla="*/ 1068986 w 1068986"/>
              <a:gd name="connsiteY3" fmla="*/ 0 h 3649301"/>
            </a:gdLst>
            <a:ahLst/>
            <a:cxnLst>
              <a:cxn ang="0">
                <a:pos x="connsiteX0" y="connsiteY0"/>
              </a:cxn>
              <a:cxn ang="0">
                <a:pos x="connsiteX1" y="connsiteY1"/>
              </a:cxn>
              <a:cxn ang="0">
                <a:pos x="connsiteX2" y="connsiteY2"/>
              </a:cxn>
              <a:cxn ang="0">
                <a:pos x="connsiteX3" y="connsiteY3"/>
              </a:cxn>
            </a:cxnLst>
            <a:rect l="l" t="t" r="r" b="b"/>
            <a:pathLst>
              <a:path w="1068986" h="3649301">
                <a:moveTo>
                  <a:pt x="1068986" y="0"/>
                </a:moveTo>
                <a:lnTo>
                  <a:pt x="1068986" y="3649301"/>
                </a:lnTo>
                <a:lnTo>
                  <a:pt x="0" y="3649301"/>
                </a:lnTo>
                <a:lnTo>
                  <a:pt x="1068986" y="0"/>
                </a:lnTo>
                <a:close/>
              </a:path>
            </a:pathLst>
          </a:cu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itle 1">
            <a:extLst>
              <a:ext uri="{FF2B5EF4-FFF2-40B4-BE49-F238E27FC236}">
                <a16:creationId xmlns:a16="http://schemas.microsoft.com/office/drawing/2014/main" id="{8DA11400-8FF8-6C44-B997-856974D5306E}"/>
              </a:ext>
            </a:extLst>
          </p:cNvPr>
          <p:cNvSpPr>
            <a:spLocks noGrp="1"/>
          </p:cNvSpPr>
          <p:nvPr>
            <p:ph type="title"/>
          </p:nvPr>
        </p:nvSpPr>
        <p:spPr>
          <a:xfrm>
            <a:off x="507868" y="228600"/>
            <a:ext cx="11071516" cy="1208314"/>
          </a:xfrm>
        </p:spPr>
        <p:txBody>
          <a:bodyPr/>
          <a:lstStyle/>
          <a:p>
            <a:r>
              <a:rPr lang="en-US"/>
              <a:t>Click to edit Master title style</a:t>
            </a:r>
          </a:p>
        </p:txBody>
      </p:sp>
      <p:sp>
        <p:nvSpPr>
          <p:cNvPr id="12" name="Text Placeholder 4">
            <a:extLst>
              <a:ext uri="{FF2B5EF4-FFF2-40B4-BE49-F238E27FC236}">
                <a16:creationId xmlns:a16="http://schemas.microsoft.com/office/drawing/2014/main" id="{1658D2DF-4C52-0A4A-9CE0-025857C9A4D0}"/>
              </a:ext>
            </a:extLst>
          </p:cNvPr>
          <p:cNvSpPr>
            <a:spLocks noGrp="1"/>
          </p:cNvSpPr>
          <p:nvPr>
            <p:ph type="body" sz="quarter" idx="10"/>
          </p:nvPr>
        </p:nvSpPr>
        <p:spPr>
          <a:xfrm>
            <a:off x="507870" y="1531917"/>
            <a:ext cx="11071514"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Box 12">
            <a:extLst>
              <a:ext uri="{FF2B5EF4-FFF2-40B4-BE49-F238E27FC236}">
                <a16:creationId xmlns:a16="http://schemas.microsoft.com/office/drawing/2014/main" id="{83551958-08AC-D44F-8CB9-90381B2046DE}"/>
              </a:ext>
            </a:extLst>
          </p:cNvPr>
          <p:cNvSpPr txBox="1"/>
          <p:nvPr userDrawn="1"/>
        </p:nvSpPr>
        <p:spPr>
          <a:xfrm>
            <a:off x="3122612" y="6132172"/>
            <a:ext cx="7997227" cy="646203"/>
          </a:xfrm>
          <a:prstGeom prst="rect">
            <a:avLst/>
          </a:prstGeom>
          <a:noFill/>
        </p:spPr>
        <p:txBody>
          <a:bodyPr wrap="square" rtlCol="0">
            <a:spAutoFit/>
          </a:bodyPr>
          <a:lstStyle/>
          <a:p>
            <a:pPr algn="r"/>
            <a:r>
              <a:rPr lang="en-US" sz="3599" b="0" spc="300">
                <a:solidFill>
                  <a:schemeClr val="accent5"/>
                </a:solidFill>
                <a:latin typeface="Open Sans" panose="020B0606030504020204" pitchFamily="34" charset="0"/>
                <a:ea typeface="Open Sans" panose="020B0606030504020204" pitchFamily="34" charset="0"/>
                <a:cs typeface="Open Sans" panose="020B0606030504020204" pitchFamily="34" charset="0"/>
              </a:rPr>
              <a:t>EDUCATORS</a:t>
            </a:r>
          </a:p>
        </p:txBody>
      </p:sp>
      <p:pic>
        <p:nvPicPr>
          <p:cNvPr id="4" name="Graphic 3" descr="Classroom outline">
            <a:extLst>
              <a:ext uri="{FF2B5EF4-FFF2-40B4-BE49-F238E27FC236}">
                <a16:creationId xmlns:a16="http://schemas.microsoft.com/office/drawing/2014/main" id="{53E484DD-C407-2244-80AE-1AE2FAD4A4D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385803" y="6086216"/>
            <a:ext cx="656803" cy="656803"/>
          </a:xfrm>
          <a:prstGeom prst="rect">
            <a:avLst/>
          </a:prstGeom>
        </p:spPr>
      </p:pic>
      <p:pic>
        <p:nvPicPr>
          <p:cNvPr id="8" name="Picture 7">
            <a:extLst>
              <a:ext uri="{FF2B5EF4-FFF2-40B4-BE49-F238E27FC236}">
                <a16:creationId xmlns:a16="http://schemas.microsoft.com/office/drawing/2014/main" id="{865B72D6-1634-F943-933C-B14E3B98DB8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0429" y="5784486"/>
            <a:ext cx="1511317" cy="943089"/>
          </a:xfrm>
          <a:prstGeom prst="rect">
            <a:avLst/>
          </a:prstGeom>
        </p:spPr>
      </p:pic>
    </p:spTree>
    <p:extLst>
      <p:ext uri="{BB962C8B-B14F-4D97-AF65-F5344CB8AC3E}">
        <p14:creationId xmlns:p14="http://schemas.microsoft.com/office/powerpoint/2010/main" val="1418857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fA Gri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D4B998E-115A-0949-B25A-E1F59D802CE1}"/>
              </a:ext>
            </a:extLst>
          </p:cNvPr>
          <p:cNvSpPr/>
          <p:nvPr userDrawn="1"/>
        </p:nvSpPr>
        <p:spPr>
          <a:xfrm>
            <a:off x="0" y="3429000"/>
            <a:ext cx="6089904" cy="3429000"/>
          </a:xfrm>
          <a:prstGeom prst="rect">
            <a:avLst/>
          </a:prstGeom>
          <a:solidFill>
            <a:srgbClr val="2DC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sp>
        <p:nvSpPr>
          <p:cNvPr id="24" name="Rectangle 23">
            <a:extLst>
              <a:ext uri="{FF2B5EF4-FFF2-40B4-BE49-F238E27FC236}">
                <a16:creationId xmlns:a16="http://schemas.microsoft.com/office/drawing/2014/main" id="{C79244DF-6737-2C48-904E-C686B0B93AC4}"/>
              </a:ext>
            </a:extLst>
          </p:cNvPr>
          <p:cNvSpPr/>
          <p:nvPr userDrawn="1"/>
        </p:nvSpPr>
        <p:spPr>
          <a:xfrm>
            <a:off x="0" y="0"/>
            <a:ext cx="6089904" cy="34198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p>
        </p:txBody>
      </p:sp>
      <p:sp>
        <p:nvSpPr>
          <p:cNvPr id="25" name="Rectangle 24">
            <a:extLst>
              <a:ext uri="{FF2B5EF4-FFF2-40B4-BE49-F238E27FC236}">
                <a16:creationId xmlns:a16="http://schemas.microsoft.com/office/drawing/2014/main" id="{E377CA56-CD91-9245-BB8B-C9672DDDE099}"/>
              </a:ext>
            </a:extLst>
          </p:cNvPr>
          <p:cNvSpPr>
            <a:spLocks/>
          </p:cNvSpPr>
          <p:nvPr userDrawn="1"/>
        </p:nvSpPr>
        <p:spPr>
          <a:xfrm>
            <a:off x="6094411" y="3429000"/>
            <a:ext cx="6099048" cy="3429000"/>
          </a:xfrm>
          <a:prstGeom prst="rect">
            <a:avLst/>
          </a:prstGeom>
          <a:solidFill>
            <a:srgbClr val="D2D7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sp>
        <p:nvSpPr>
          <p:cNvPr id="26" name="Rectangle 25">
            <a:extLst>
              <a:ext uri="{FF2B5EF4-FFF2-40B4-BE49-F238E27FC236}">
                <a16:creationId xmlns:a16="http://schemas.microsoft.com/office/drawing/2014/main" id="{236DA20E-DD30-EE4D-8DCB-5C7D1D976680}"/>
              </a:ext>
            </a:extLst>
          </p:cNvPr>
          <p:cNvSpPr>
            <a:spLocks/>
          </p:cNvSpPr>
          <p:nvPr userDrawn="1"/>
        </p:nvSpPr>
        <p:spPr>
          <a:xfrm>
            <a:off x="6094411" y="0"/>
            <a:ext cx="6099048" cy="3419856"/>
          </a:xfrm>
          <a:prstGeom prst="rect">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pic>
        <p:nvPicPr>
          <p:cNvPr id="27" name="Picture Placeholder 4">
            <a:extLst>
              <a:ext uri="{FF2B5EF4-FFF2-40B4-BE49-F238E27FC236}">
                <a16:creationId xmlns:a16="http://schemas.microsoft.com/office/drawing/2014/main" id="{BF759418-7FBB-2F44-AEAF-12257CCCACF8}"/>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val="0"/>
              </a:ext>
            </a:extLst>
          </a:blip>
          <a:srcRect t="11553" b="10301"/>
          <a:stretch/>
        </p:blipFill>
        <p:spPr>
          <a:xfrm>
            <a:off x="6094412" y="0"/>
            <a:ext cx="6094413" cy="3419857"/>
          </a:xfrm>
          <a:prstGeom prst="rect">
            <a:avLst/>
          </a:prstGeom>
        </p:spPr>
      </p:pic>
      <p:pic>
        <p:nvPicPr>
          <p:cNvPr id="28" name="Picture Placeholder 7">
            <a:extLst>
              <a:ext uri="{FF2B5EF4-FFF2-40B4-BE49-F238E27FC236}">
                <a16:creationId xmlns:a16="http://schemas.microsoft.com/office/drawing/2014/main" id="{345448B4-78E3-504E-9988-9B3FA3209C4B}"/>
              </a:ext>
            </a:extLst>
          </p:cNvPr>
          <p:cNvPicPr>
            <a:picLocks noChangeAspect="1"/>
          </p:cNvPicPr>
          <p:nvPr userDrawn="1"/>
        </p:nvPicPr>
        <p:blipFill rotWithShape="1">
          <a:blip r:embed="rId3" cstate="print">
            <a:alphaModFix amt="20000"/>
            <a:extLst>
              <a:ext uri="{28A0092B-C50C-407E-A947-70E740481C1C}">
                <a14:useLocalDpi xmlns:a14="http://schemas.microsoft.com/office/drawing/2010/main" val="0"/>
              </a:ext>
            </a:extLst>
          </a:blip>
          <a:srcRect t="14231" r="74" b="15542"/>
          <a:stretch/>
        </p:blipFill>
        <p:spPr>
          <a:xfrm>
            <a:off x="0" y="3429000"/>
            <a:ext cx="6089904" cy="3429000"/>
          </a:xfrm>
          <a:prstGeom prst="rect">
            <a:avLst/>
          </a:prstGeom>
        </p:spPr>
      </p:pic>
      <p:pic>
        <p:nvPicPr>
          <p:cNvPr id="29" name="Picture Placeholder 15">
            <a:extLst>
              <a:ext uri="{FF2B5EF4-FFF2-40B4-BE49-F238E27FC236}">
                <a16:creationId xmlns:a16="http://schemas.microsoft.com/office/drawing/2014/main" id="{2926A221-9BAF-6145-B973-48D10E86C3A5}"/>
              </a:ext>
            </a:extLst>
          </p:cNvPr>
          <p:cNvPicPr>
            <a:picLocks noChangeAspect="1"/>
          </p:cNvPicPr>
          <p:nvPr userDrawn="1"/>
        </p:nvPicPr>
        <p:blipFill rotWithShape="1">
          <a:blip r:embed="rId4" cstate="print">
            <a:alphaModFix amt="20000"/>
            <a:extLst>
              <a:ext uri="{28A0092B-C50C-407E-A947-70E740481C1C}">
                <a14:useLocalDpi xmlns:a14="http://schemas.microsoft.com/office/drawing/2010/main" val="0"/>
              </a:ext>
            </a:extLst>
          </a:blip>
          <a:srcRect t="8078" b="9614"/>
          <a:stretch/>
        </p:blipFill>
        <p:spPr>
          <a:xfrm>
            <a:off x="6094412" y="3429000"/>
            <a:ext cx="6094413" cy="3429000"/>
          </a:xfrm>
          <a:prstGeom prst="rect">
            <a:avLst/>
          </a:prstGeom>
        </p:spPr>
      </p:pic>
      <p:pic>
        <p:nvPicPr>
          <p:cNvPr id="30" name="Picture Placeholder 4">
            <a:extLst>
              <a:ext uri="{FF2B5EF4-FFF2-40B4-BE49-F238E27FC236}">
                <a16:creationId xmlns:a16="http://schemas.microsoft.com/office/drawing/2014/main" id="{7FF68508-B3D0-6E49-9105-5B2E1F46DECD}"/>
              </a:ext>
            </a:extLst>
          </p:cNvPr>
          <p:cNvPicPr>
            <a:picLocks noChangeAspect="1"/>
          </p:cNvPicPr>
          <p:nvPr userDrawn="1"/>
        </p:nvPicPr>
        <p:blipFill rotWithShape="1">
          <a:blip r:embed="rId5" cstate="print">
            <a:alphaModFix amt="20000"/>
            <a:extLst>
              <a:ext uri="{28A0092B-C50C-407E-A947-70E740481C1C}">
                <a14:useLocalDpi xmlns:a14="http://schemas.microsoft.com/office/drawing/2010/main" val="0"/>
              </a:ext>
            </a:extLst>
          </a:blip>
          <a:srcRect l="4305" t="17989" r="5699" b="6354"/>
          <a:stretch/>
        </p:blipFill>
        <p:spPr>
          <a:xfrm>
            <a:off x="0" y="0"/>
            <a:ext cx="6094413" cy="3419856"/>
          </a:xfrm>
          <a:prstGeom prst="rect">
            <a:avLst/>
          </a:prstGeom>
        </p:spPr>
      </p:pic>
      <p:cxnSp>
        <p:nvCxnSpPr>
          <p:cNvPr id="31" name="Straight Connector 30">
            <a:extLst>
              <a:ext uri="{FF2B5EF4-FFF2-40B4-BE49-F238E27FC236}">
                <a16:creationId xmlns:a16="http://schemas.microsoft.com/office/drawing/2014/main" id="{AF24A01C-F851-D648-A92E-F60464E61F7D}"/>
              </a:ext>
            </a:extLst>
          </p:cNvPr>
          <p:cNvCxnSpPr/>
          <p:nvPr userDrawn="1"/>
        </p:nvCxnSpPr>
        <p:spPr>
          <a:xfrm>
            <a:off x="17958848" y="2330411"/>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F5686B90-50E5-D944-88B6-63898EC7440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99157" y="927652"/>
            <a:ext cx="2846303" cy="1767460"/>
          </a:xfrm>
          <a:prstGeom prst="rect">
            <a:avLst/>
          </a:prstGeom>
        </p:spPr>
      </p:pic>
      <p:cxnSp>
        <p:nvCxnSpPr>
          <p:cNvPr id="33" name="Straight Connector 32">
            <a:extLst>
              <a:ext uri="{FF2B5EF4-FFF2-40B4-BE49-F238E27FC236}">
                <a16:creationId xmlns:a16="http://schemas.microsoft.com/office/drawing/2014/main" id="{3B4E8504-5C4D-B741-AB4A-E33B155F755B}"/>
              </a:ext>
            </a:extLst>
          </p:cNvPr>
          <p:cNvCxnSpPr>
            <a:cxnSpLocks/>
          </p:cNvCxnSpPr>
          <p:nvPr userDrawn="1"/>
        </p:nvCxnSpPr>
        <p:spPr>
          <a:xfrm>
            <a:off x="2751776" y="4837463"/>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DC886C66-DBDB-9844-8B7D-1C3F550CCA72}"/>
              </a:ext>
            </a:extLst>
          </p:cNvPr>
          <p:cNvSpPr>
            <a:spLocks/>
          </p:cNvSpPr>
          <p:nvPr userDrawn="1"/>
        </p:nvSpPr>
        <p:spPr bwMode="auto">
          <a:xfrm>
            <a:off x="1128990" y="3935517"/>
            <a:ext cx="3836433" cy="7845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square" lIns="0" tIns="0" rIns="0" bIns="0" anchor="ctr" anchorCtr="0">
            <a:spAutoFit/>
          </a:bodyPr>
          <a:lstStyle/>
          <a:p>
            <a:pPr algn="ctr" defTabSz="4569486">
              <a:lnSpc>
                <a:spcPts val="7396"/>
              </a:lnSpc>
            </a:pPr>
            <a:r>
              <a:rPr lang="en-US" sz="2199" b="1" spc="400"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STUDENT READINESS</a:t>
            </a:r>
          </a:p>
        </p:txBody>
      </p:sp>
      <p:sp>
        <p:nvSpPr>
          <p:cNvPr id="35" name="TextBox 34">
            <a:extLst>
              <a:ext uri="{FF2B5EF4-FFF2-40B4-BE49-F238E27FC236}">
                <a16:creationId xmlns:a16="http://schemas.microsoft.com/office/drawing/2014/main" id="{6932669B-0D4A-CC4B-AE37-A31827DA55FC}"/>
              </a:ext>
            </a:extLst>
          </p:cNvPr>
          <p:cNvSpPr txBox="1"/>
          <p:nvPr userDrawn="1"/>
        </p:nvSpPr>
        <p:spPr>
          <a:xfrm>
            <a:off x="0" y="5047778"/>
            <a:ext cx="6094412" cy="1569660"/>
          </a:xfrm>
          <a:prstGeom prst="rect">
            <a:avLst/>
          </a:prstGeom>
          <a:noFill/>
        </p:spPr>
        <p:txBody>
          <a:bodyPr wrap="square" rtlCol="0" anchor="t" anchorCtr="1">
            <a:spAutoFit/>
          </a:bodyP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TENNESSEE PUBLIC SCHOOLS WILL BE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EQUIPPED TO SERVE THE ACADEMIC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AND NON-ACADEMIC NEEDS OF ALL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STUDENTS IN THEIR CAREER PATHWAYS</a:t>
            </a:r>
          </a:p>
          <a:p>
            <a:pPr algn="ct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Rectangle 35">
            <a:extLst>
              <a:ext uri="{FF2B5EF4-FFF2-40B4-BE49-F238E27FC236}">
                <a16:creationId xmlns:a16="http://schemas.microsoft.com/office/drawing/2014/main" id="{4303BC20-06AC-B74B-8CDE-5C730FE91818}"/>
              </a:ext>
            </a:extLst>
          </p:cNvPr>
          <p:cNvSpPr>
            <a:spLocks/>
          </p:cNvSpPr>
          <p:nvPr userDrawn="1"/>
        </p:nvSpPr>
        <p:spPr bwMode="auto">
          <a:xfrm>
            <a:off x="8099284" y="520917"/>
            <a:ext cx="2084673" cy="7845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4569486">
              <a:lnSpc>
                <a:spcPts val="7396"/>
              </a:lnSpc>
            </a:pPr>
            <a:r>
              <a:rPr lang="en-US" sz="2199" b="1" spc="400"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ACADEMICS</a:t>
            </a:r>
          </a:p>
        </p:txBody>
      </p:sp>
      <p:sp>
        <p:nvSpPr>
          <p:cNvPr id="37" name="TextBox 36">
            <a:extLst>
              <a:ext uri="{FF2B5EF4-FFF2-40B4-BE49-F238E27FC236}">
                <a16:creationId xmlns:a16="http://schemas.microsoft.com/office/drawing/2014/main" id="{1E7A28AD-5C0A-BC48-A5A6-F83AB814A874}"/>
              </a:ext>
            </a:extLst>
          </p:cNvPr>
          <p:cNvSpPr txBox="1"/>
          <p:nvPr userDrawn="1"/>
        </p:nvSpPr>
        <p:spPr>
          <a:xfrm>
            <a:off x="6815073" y="1701535"/>
            <a:ext cx="4653094" cy="830997"/>
          </a:xfrm>
          <a:prstGeom prst="rect">
            <a:avLst/>
          </a:prstGeom>
          <a:noFill/>
        </p:spPr>
        <p:txBody>
          <a:bodyPr wrap="square" rtlCol="0" anchor="t" anchorCtr="1">
            <a:spAutoFit/>
          </a:bodyP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ALL TENNESSEE STUDENTS WILL HAVE ACCESS TO A HIGH-QUALITY EDUCATION,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NO MATTER WHERE THEY LIVE</a:t>
            </a:r>
          </a:p>
        </p:txBody>
      </p:sp>
      <p:cxnSp>
        <p:nvCxnSpPr>
          <p:cNvPr id="38" name="Straight Connector 37">
            <a:extLst>
              <a:ext uri="{FF2B5EF4-FFF2-40B4-BE49-F238E27FC236}">
                <a16:creationId xmlns:a16="http://schemas.microsoft.com/office/drawing/2014/main" id="{6BEDBFB8-7978-B147-9A89-C96E19E75314}"/>
              </a:ext>
            </a:extLst>
          </p:cNvPr>
          <p:cNvCxnSpPr>
            <a:cxnSpLocks/>
          </p:cNvCxnSpPr>
          <p:nvPr userDrawn="1"/>
        </p:nvCxnSpPr>
        <p:spPr>
          <a:xfrm>
            <a:off x="8846192" y="1429256"/>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AC4B24F3-0929-FA45-839B-577AD3727033}"/>
              </a:ext>
            </a:extLst>
          </p:cNvPr>
          <p:cNvSpPr>
            <a:spLocks/>
          </p:cNvSpPr>
          <p:nvPr userDrawn="1"/>
        </p:nvSpPr>
        <p:spPr bwMode="auto">
          <a:xfrm>
            <a:off x="8081877" y="3938819"/>
            <a:ext cx="2119491" cy="7845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4569486">
              <a:lnSpc>
                <a:spcPts val="7396"/>
              </a:lnSpc>
            </a:pPr>
            <a:r>
              <a:rPr lang="en-US" sz="2199" b="1" spc="400"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EDUCATORS</a:t>
            </a:r>
          </a:p>
        </p:txBody>
      </p:sp>
      <p:sp>
        <p:nvSpPr>
          <p:cNvPr id="40" name="TextBox 39">
            <a:extLst>
              <a:ext uri="{FF2B5EF4-FFF2-40B4-BE49-F238E27FC236}">
                <a16:creationId xmlns:a16="http://schemas.microsoft.com/office/drawing/2014/main" id="{F1C4F12E-DDFB-4249-B201-62ACD020624A}"/>
              </a:ext>
            </a:extLst>
          </p:cNvPr>
          <p:cNvSpPr txBox="1"/>
          <p:nvPr userDrawn="1"/>
        </p:nvSpPr>
        <p:spPr>
          <a:xfrm>
            <a:off x="6862197" y="5047778"/>
            <a:ext cx="4558851" cy="1077218"/>
          </a:xfrm>
          <a:prstGeom prst="rect">
            <a:avLst/>
          </a:prstGeom>
          <a:noFill/>
        </p:spPr>
        <p:txBody>
          <a:bodyPr wrap="square" rtlCol="0" anchor="t" anchorCtr="1">
            <a:spAutoFit/>
          </a:bodyP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TENNESSEE WILL SET A NEW PATH FOR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THE EDUCATION PROFESSION AND BE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THE TOP STATE IN WHICH TO BECOME AND REMAIN A TEACHER AND LEADER FOR ALL</a:t>
            </a:r>
          </a:p>
        </p:txBody>
      </p:sp>
      <p:cxnSp>
        <p:nvCxnSpPr>
          <p:cNvPr id="41" name="Straight Connector 40">
            <a:extLst>
              <a:ext uri="{FF2B5EF4-FFF2-40B4-BE49-F238E27FC236}">
                <a16:creationId xmlns:a16="http://schemas.microsoft.com/office/drawing/2014/main" id="{915FD507-155D-424B-AA16-C5DA54F93574}"/>
              </a:ext>
            </a:extLst>
          </p:cNvPr>
          <p:cNvCxnSpPr>
            <a:cxnSpLocks/>
          </p:cNvCxnSpPr>
          <p:nvPr userDrawn="1"/>
        </p:nvCxnSpPr>
        <p:spPr>
          <a:xfrm>
            <a:off x="8846192" y="4837463"/>
            <a:ext cx="5908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C6DD75CB-D124-A44A-B44B-691364141E7E}"/>
              </a:ext>
            </a:extLst>
          </p:cNvPr>
          <p:cNvSpPr txBox="1"/>
          <p:nvPr userDrawn="1"/>
        </p:nvSpPr>
        <p:spPr>
          <a:xfrm>
            <a:off x="2119817" y="2250793"/>
            <a:ext cx="2869175" cy="230832"/>
          </a:xfrm>
          <a:prstGeom prst="rect">
            <a:avLst/>
          </a:prstGeom>
          <a:noFill/>
        </p:spPr>
        <p:txBody>
          <a:bodyPr wrap="square" rtlCol="0">
            <a:spAutoFit/>
          </a:bodyPr>
          <a:lstStyle/>
          <a:p>
            <a:r>
              <a:rPr lang="en-US" sz="900">
                <a:solidFill>
                  <a:schemeClr val="bg1"/>
                </a:solidFill>
              </a:rPr>
              <a:t>We will set all students on a path to success. </a:t>
            </a:r>
          </a:p>
        </p:txBody>
      </p:sp>
      <p:cxnSp>
        <p:nvCxnSpPr>
          <p:cNvPr id="44" name="Straight Connector 43">
            <a:extLst>
              <a:ext uri="{FF2B5EF4-FFF2-40B4-BE49-F238E27FC236}">
                <a16:creationId xmlns:a16="http://schemas.microsoft.com/office/drawing/2014/main" id="{467334A8-8ECF-1449-8FEF-00FFD7F2BA1B}"/>
              </a:ext>
            </a:extLst>
          </p:cNvPr>
          <p:cNvCxnSpPr>
            <a:cxnSpLocks/>
          </p:cNvCxnSpPr>
          <p:nvPr userDrawn="1"/>
        </p:nvCxnSpPr>
        <p:spPr>
          <a:xfrm>
            <a:off x="0" y="3429000"/>
            <a:ext cx="121888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7D769F5-12CD-A74D-A23F-2735AB2FE7F6}"/>
              </a:ext>
            </a:extLst>
          </p:cNvPr>
          <p:cNvCxnSpPr>
            <a:cxnSpLocks/>
          </p:cNvCxnSpPr>
          <p:nvPr userDrawn="1"/>
        </p:nvCxnSpPr>
        <p:spPr>
          <a:xfrm>
            <a:off x="6094412"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23521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undations">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C945B41F-54CB-F44B-86AF-47A81E3B5799}"/>
              </a:ext>
            </a:extLst>
          </p:cNvPr>
          <p:cNvSpPr/>
          <p:nvPr userDrawn="1"/>
        </p:nvSpPr>
        <p:spPr>
          <a:xfrm>
            <a:off x="11119839" y="3208700"/>
            <a:ext cx="1068986" cy="3649301"/>
          </a:xfrm>
          <a:custGeom>
            <a:avLst/>
            <a:gdLst>
              <a:gd name="connsiteX0" fmla="*/ 1068986 w 1068986"/>
              <a:gd name="connsiteY0" fmla="*/ 0 h 3649301"/>
              <a:gd name="connsiteX1" fmla="*/ 1068986 w 1068986"/>
              <a:gd name="connsiteY1" fmla="*/ 3649301 h 3649301"/>
              <a:gd name="connsiteX2" fmla="*/ 0 w 1068986"/>
              <a:gd name="connsiteY2" fmla="*/ 3649301 h 3649301"/>
              <a:gd name="connsiteX3" fmla="*/ 1068986 w 1068986"/>
              <a:gd name="connsiteY3" fmla="*/ 0 h 3649301"/>
            </a:gdLst>
            <a:ahLst/>
            <a:cxnLst>
              <a:cxn ang="0">
                <a:pos x="connsiteX0" y="connsiteY0"/>
              </a:cxn>
              <a:cxn ang="0">
                <a:pos x="connsiteX1" y="connsiteY1"/>
              </a:cxn>
              <a:cxn ang="0">
                <a:pos x="connsiteX2" y="connsiteY2"/>
              </a:cxn>
              <a:cxn ang="0">
                <a:pos x="connsiteX3" y="connsiteY3"/>
              </a:cxn>
            </a:cxnLst>
            <a:rect l="l" t="t" r="r" b="b"/>
            <a:pathLst>
              <a:path w="1068986" h="3649301">
                <a:moveTo>
                  <a:pt x="1068986" y="0"/>
                </a:moveTo>
                <a:lnTo>
                  <a:pt x="1068986" y="3649301"/>
                </a:lnTo>
                <a:lnTo>
                  <a:pt x="0" y="3649301"/>
                </a:lnTo>
                <a:lnTo>
                  <a:pt x="1068986" y="0"/>
                </a:lnTo>
                <a:close/>
              </a:path>
            </a:pathLst>
          </a:cu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1">
            <a:extLst>
              <a:ext uri="{FF2B5EF4-FFF2-40B4-BE49-F238E27FC236}">
                <a16:creationId xmlns:a16="http://schemas.microsoft.com/office/drawing/2014/main" id="{4969704F-3FCA-9149-B0FF-89B4BF2DF25D}"/>
              </a:ext>
            </a:extLst>
          </p:cNvPr>
          <p:cNvSpPr>
            <a:spLocks noGrp="1"/>
          </p:cNvSpPr>
          <p:nvPr>
            <p:ph type="title"/>
          </p:nvPr>
        </p:nvSpPr>
        <p:spPr>
          <a:xfrm>
            <a:off x="507868" y="228600"/>
            <a:ext cx="11071516" cy="1208314"/>
          </a:xfrm>
        </p:spPr>
        <p:txBody>
          <a:bodyPr/>
          <a:lstStyle/>
          <a:p>
            <a:r>
              <a:rPr lang="en-US"/>
              <a:t>Click to edit Master title style</a:t>
            </a:r>
          </a:p>
        </p:txBody>
      </p:sp>
      <p:sp>
        <p:nvSpPr>
          <p:cNvPr id="5" name="Text Placeholder 4">
            <a:extLst>
              <a:ext uri="{FF2B5EF4-FFF2-40B4-BE49-F238E27FC236}">
                <a16:creationId xmlns:a16="http://schemas.microsoft.com/office/drawing/2014/main" id="{A8C4CAB1-48DD-4145-A58B-E75AA77C456E}"/>
              </a:ext>
            </a:extLst>
          </p:cNvPr>
          <p:cNvSpPr>
            <a:spLocks noGrp="1"/>
          </p:cNvSpPr>
          <p:nvPr>
            <p:ph type="body" sz="quarter" idx="10"/>
          </p:nvPr>
        </p:nvSpPr>
        <p:spPr>
          <a:xfrm>
            <a:off x="507870" y="1531917"/>
            <a:ext cx="11071514"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78F3FE46-CF22-C146-AAEC-782FF20A1BE9}"/>
              </a:ext>
            </a:extLst>
          </p:cNvPr>
          <p:cNvSpPr txBox="1"/>
          <p:nvPr userDrawn="1"/>
        </p:nvSpPr>
        <p:spPr>
          <a:xfrm>
            <a:off x="3122612" y="6132172"/>
            <a:ext cx="7997227" cy="646203"/>
          </a:xfrm>
          <a:prstGeom prst="rect">
            <a:avLst/>
          </a:prstGeom>
          <a:noFill/>
        </p:spPr>
        <p:txBody>
          <a:bodyPr wrap="square" rtlCol="0">
            <a:spAutoFit/>
          </a:bodyPr>
          <a:lstStyle/>
          <a:p>
            <a:pPr algn="r"/>
            <a:r>
              <a:rPr lang="en-US" sz="3599" b="0" spc="300" dirty="0">
                <a:solidFill>
                  <a:schemeClr val="accent6"/>
                </a:solidFill>
                <a:latin typeface="Open Sans" panose="020B0606030504020204" pitchFamily="34" charset="0"/>
                <a:ea typeface="Open Sans" panose="020B0606030504020204" pitchFamily="34" charset="0"/>
                <a:cs typeface="Open Sans" panose="020B0606030504020204" pitchFamily="34" charset="0"/>
              </a:rPr>
              <a:t>FOUNDATIONS</a:t>
            </a:r>
          </a:p>
        </p:txBody>
      </p:sp>
      <p:pic>
        <p:nvPicPr>
          <p:cNvPr id="9" name="Graphic 8">
            <a:extLst>
              <a:ext uri="{FF2B5EF4-FFF2-40B4-BE49-F238E27FC236}">
                <a16:creationId xmlns:a16="http://schemas.microsoft.com/office/drawing/2014/main" id="{A6CA50DD-94CC-1747-81CC-A2A1F4068EC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89665" y="5882832"/>
            <a:ext cx="914400" cy="914400"/>
          </a:xfrm>
          <a:prstGeom prst="rect">
            <a:avLst/>
          </a:prstGeom>
        </p:spPr>
      </p:pic>
      <p:pic>
        <p:nvPicPr>
          <p:cNvPr id="8" name="Picture 7">
            <a:extLst>
              <a:ext uri="{FF2B5EF4-FFF2-40B4-BE49-F238E27FC236}">
                <a16:creationId xmlns:a16="http://schemas.microsoft.com/office/drawing/2014/main" id="{FD044B92-DC9B-6E49-8E00-B497C83D60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0429" y="5784486"/>
            <a:ext cx="1511317" cy="943089"/>
          </a:xfrm>
          <a:prstGeom prst="rect">
            <a:avLst/>
          </a:prstGeom>
        </p:spPr>
      </p:pic>
    </p:spTree>
    <p:extLst>
      <p:ext uri="{BB962C8B-B14F-4D97-AF65-F5344CB8AC3E}">
        <p14:creationId xmlns:p14="http://schemas.microsoft.com/office/powerpoint/2010/main" val="41726174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7673E2B-F1DE-D946-A7C2-90F78908CE53}"/>
              </a:ext>
            </a:extLst>
          </p:cNvPr>
          <p:cNvGrpSpPr/>
          <p:nvPr userDrawn="1"/>
        </p:nvGrpSpPr>
        <p:grpSpPr>
          <a:xfrm rot="16200000">
            <a:off x="-1272916" y="3199707"/>
            <a:ext cx="6858000" cy="458586"/>
            <a:chOff x="0" y="6170814"/>
            <a:chExt cx="12188825" cy="458586"/>
          </a:xfrm>
        </p:grpSpPr>
        <p:sp>
          <p:nvSpPr>
            <p:cNvPr id="9" name="Rectangle 8">
              <a:extLst>
                <a:ext uri="{FF2B5EF4-FFF2-40B4-BE49-F238E27FC236}">
                  <a16:creationId xmlns:a16="http://schemas.microsoft.com/office/drawing/2014/main" id="{601C6AE5-6C82-A34E-9C2F-8FE717E975F0}"/>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6DFF7B2-B96F-E049-81A7-045142510EA6}"/>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2954184-220A-A146-B4E9-0C730F433DBF}"/>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12" name="Title Placeholder 1">
            <a:extLst>
              <a:ext uri="{FF2B5EF4-FFF2-40B4-BE49-F238E27FC236}">
                <a16:creationId xmlns:a16="http://schemas.microsoft.com/office/drawing/2014/main" id="{BE56A7AD-B524-8F4E-964F-304BB1BE56DC}"/>
              </a:ext>
            </a:extLst>
          </p:cNvPr>
          <p:cNvSpPr>
            <a:spLocks noGrp="1"/>
          </p:cNvSpPr>
          <p:nvPr>
            <p:ph type="title"/>
          </p:nvPr>
        </p:nvSpPr>
        <p:spPr>
          <a:xfrm>
            <a:off x="2665537" y="228600"/>
            <a:ext cx="9047164"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4" name="Content Placeholder 4">
            <a:extLst>
              <a:ext uri="{FF2B5EF4-FFF2-40B4-BE49-F238E27FC236}">
                <a16:creationId xmlns:a16="http://schemas.microsoft.com/office/drawing/2014/main" id="{CAD296F8-2F26-6248-B8FB-B6E8D2CD0573}"/>
              </a:ext>
            </a:extLst>
          </p:cNvPr>
          <p:cNvSpPr>
            <a:spLocks noGrp="1"/>
          </p:cNvSpPr>
          <p:nvPr>
            <p:ph sz="quarter" idx="12"/>
          </p:nvPr>
        </p:nvSpPr>
        <p:spPr>
          <a:xfrm>
            <a:off x="2665412" y="1531917"/>
            <a:ext cx="9047164" cy="4335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5" name="Group 14">
            <a:extLst>
              <a:ext uri="{FF2B5EF4-FFF2-40B4-BE49-F238E27FC236}">
                <a16:creationId xmlns:a16="http://schemas.microsoft.com/office/drawing/2014/main" id="{E8C69C44-9C20-674E-A00F-04F254D16DB6}"/>
              </a:ext>
            </a:extLst>
          </p:cNvPr>
          <p:cNvGrpSpPr/>
          <p:nvPr userDrawn="1"/>
        </p:nvGrpSpPr>
        <p:grpSpPr>
          <a:xfrm>
            <a:off x="8528034" y="6248400"/>
            <a:ext cx="3210027" cy="196444"/>
            <a:chOff x="6927228" y="7552706"/>
            <a:chExt cx="5016271" cy="227062"/>
          </a:xfrm>
        </p:grpSpPr>
        <p:sp>
          <p:nvSpPr>
            <p:cNvPr id="16" name="Oval 15">
              <a:extLst>
                <a:ext uri="{FF2B5EF4-FFF2-40B4-BE49-F238E27FC236}">
                  <a16:creationId xmlns:a16="http://schemas.microsoft.com/office/drawing/2014/main" id="{1C1F1679-F7E7-334C-8860-3735F0C74810}"/>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a:extLst>
                <a:ext uri="{FF2B5EF4-FFF2-40B4-BE49-F238E27FC236}">
                  <a16:creationId xmlns:a16="http://schemas.microsoft.com/office/drawing/2014/main" id="{A58C6A96-3180-4642-AE47-90F99A1335F7}"/>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a:extLst>
                <a:ext uri="{FF2B5EF4-FFF2-40B4-BE49-F238E27FC236}">
                  <a16:creationId xmlns:a16="http://schemas.microsoft.com/office/drawing/2014/main" id="{279FFE77-7DA1-4145-AAC0-18901C665A4E}"/>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a:extLst>
                <a:ext uri="{FF2B5EF4-FFF2-40B4-BE49-F238E27FC236}">
                  <a16:creationId xmlns:a16="http://schemas.microsoft.com/office/drawing/2014/main" id="{CD4D541D-73C6-B24A-8912-709DAA058326}"/>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a:extLst>
                <a:ext uri="{FF2B5EF4-FFF2-40B4-BE49-F238E27FC236}">
                  <a16:creationId xmlns:a16="http://schemas.microsoft.com/office/drawing/2014/main" id="{0AEE0AA0-38EF-0444-9F56-0220273F993B}"/>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a:extLst>
                <a:ext uri="{FF2B5EF4-FFF2-40B4-BE49-F238E27FC236}">
                  <a16:creationId xmlns:a16="http://schemas.microsoft.com/office/drawing/2014/main" id="{42A2022E-4163-BA41-9564-632A70972A14}"/>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a:extLst>
                <a:ext uri="{FF2B5EF4-FFF2-40B4-BE49-F238E27FC236}">
                  <a16:creationId xmlns:a16="http://schemas.microsoft.com/office/drawing/2014/main" id="{0BD94ECB-B3FB-E141-9C88-D6038B3825E4}"/>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a:extLst>
                <a:ext uri="{FF2B5EF4-FFF2-40B4-BE49-F238E27FC236}">
                  <a16:creationId xmlns:a16="http://schemas.microsoft.com/office/drawing/2014/main" id="{25D742E1-2723-8043-896A-4C59FEBDB255}"/>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a:extLst>
                <a:ext uri="{FF2B5EF4-FFF2-40B4-BE49-F238E27FC236}">
                  <a16:creationId xmlns:a16="http://schemas.microsoft.com/office/drawing/2014/main" id="{F053F8DF-B88D-664F-951A-FCEA87CD9E21}"/>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a:extLst>
                <a:ext uri="{FF2B5EF4-FFF2-40B4-BE49-F238E27FC236}">
                  <a16:creationId xmlns:a16="http://schemas.microsoft.com/office/drawing/2014/main" id="{EA8FBBE4-2E00-B04C-98B5-681BB40DACDB}"/>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03482AF6-6212-B742-B644-6AEC33A899B6}"/>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7F9FD3CA-B00D-524A-94BF-AFBD0D26096F}"/>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D5BD2D1A-7E2F-FA43-8495-5D13C5EA63E4}"/>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B504151E-13A5-5746-B381-E27652CA87B1}"/>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4EEEA718-880D-824D-9550-3523F08A5B79}"/>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97A976C0-9A99-5545-B1FA-EFF9F8EA5529}"/>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EA90BE09-443A-9246-AAA6-C239249725F8}"/>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CFF550E4-A972-9348-8CEE-4145063C04B9}"/>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EDB517B0-D914-4B4D-88FB-163B2DFDD246}"/>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9F453BDC-F6FD-AB49-88A1-943C61AC7722}"/>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5304D139-F54C-F34B-A3E0-E0580611F450}"/>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60CBE186-FD0B-5841-B6D4-FCE60C519707}"/>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CACAB5E4-5560-EF48-BBF6-0D2E0B941F96}"/>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7424FB8F-09F7-D243-A465-294E2D455395}"/>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574536A0-C182-F348-B8C1-81BE09E2601B}"/>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208F37BF-0F04-D24E-89F4-6D5469DDA490}"/>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063716E7-922E-EC42-9A41-4974653B89DB}"/>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3B8ADE8C-64C4-4C4B-8463-4B13A33B532E}"/>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09C11AAC-2E4D-1442-B7D7-02D654B5BEFC}"/>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3B4FBC21-92DA-0149-AAC4-F9659EE43964}"/>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FF328667-D421-EC46-BB29-37CDB7E9C407}"/>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D460EEEB-28BF-D642-A75C-EFA1A757AF80}"/>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184655AA-33C4-EB4E-80A3-E659D7D4DB8A}"/>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7AC3DBDD-E3C5-2941-89FC-7646C9D53393}"/>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512279D7-1CC5-854F-B30D-C1A7DCCD8554}"/>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a:extLst>
                <a:ext uri="{FF2B5EF4-FFF2-40B4-BE49-F238E27FC236}">
                  <a16:creationId xmlns:a16="http://schemas.microsoft.com/office/drawing/2014/main" id="{DC109AFF-8FC0-C64F-9596-34FD120D8981}"/>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a:extLst>
                <a:ext uri="{FF2B5EF4-FFF2-40B4-BE49-F238E27FC236}">
                  <a16:creationId xmlns:a16="http://schemas.microsoft.com/office/drawing/2014/main" id="{94A323B3-1FB6-514F-ACA8-73EEAAD21505}"/>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5CD84A12-B8FE-AF4F-9E8A-0E744E8537D3}"/>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99C54B89-AD96-4243-8134-86B4C70CD234}"/>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5" name="Oval 54">
              <a:extLst>
                <a:ext uri="{FF2B5EF4-FFF2-40B4-BE49-F238E27FC236}">
                  <a16:creationId xmlns:a16="http://schemas.microsoft.com/office/drawing/2014/main" id="{FFFF0340-8183-7748-A69B-A0DA700FB672}"/>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6" name="Oval 55">
              <a:extLst>
                <a:ext uri="{FF2B5EF4-FFF2-40B4-BE49-F238E27FC236}">
                  <a16:creationId xmlns:a16="http://schemas.microsoft.com/office/drawing/2014/main" id="{677CFC43-DD64-EC48-A186-24E032B37AAA}"/>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7" name="Oval 56">
              <a:extLst>
                <a:ext uri="{FF2B5EF4-FFF2-40B4-BE49-F238E27FC236}">
                  <a16:creationId xmlns:a16="http://schemas.microsoft.com/office/drawing/2014/main" id="{09D4F7C9-EDC4-E649-BD9E-53594762CC5E}"/>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8" name="Oval 57">
              <a:extLst>
                <a:ext uri="{FF2B5EF4-FFF2-40B4-BE49-F238E27FC236}">
                  <a16:creationId xmlns:a16="http://schemas.microsoft.com/office/drawing/2014/main" id="{36C8EA7E-0E8C-AB46-8FBE-CF78B2CAF0D2}"/>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9" name="Oval 58">
              <a:extLst>
                <a:ext uri="{FF2B5EF4-FFF2-40B4-BE49-F238E27FC236}">
                  <a16:creationId xmlns:a16="http://schemas.microsoft.com/office/drawing/2014/main" id="{FB36E5F6-35AA-DA45-8DE5-F3A5A1B4514A}"/>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0" name="Oval 59">
              <a:extLst>
                <a:ext uri="{FF2B5EF4-FFF2-40B4-BE49-F238E27FC236}">
                  <a16:creationId xmlns:a16="http://schemas.microsoft.com/office/drawing/2014/main" id="{C2FFD07E-0C0F-F948-A157-441A420F251B}"/>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1" name="Oval 60">
              <a:extLst>
                <a:ext uri="{FF2B5EF4-FFF2-40B4-BE49-F238E27FC236}">
                  <a16:creationId xmlns:a16="http://schemas.microsoft.com/office/drawing/2014/main" id="{00ED8466-62AF-8E47-966C-D66789C56F06}"/>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2" name="Oval 61">
              <a:extLst>
                <a:ext uri="{FF2B5EF4-FFF2-40B4-BE49-F238E27FC236}">
                  <a16:creationId xmlns:a16="http://schemas.microsoft.com/office/drawing/2014/main" id="{E67F1E58-5A65-4A45-A6D6-A0FCB271B1BD}"/>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3" name="Oval 62">
              <a:extLst>
                <a:ext uri="{FF2B5EF4-FFF2-40B4-BE49-F238E27FC236}">
                  <a16:creationId xmlns:a16="http://schemas.microsoft.com/office/drawing/2014/main" id="{23C40B0A-B202-1347-9433-586181520032}"/>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
        <p:nvSpPr>
          <p:cNvPr id="65" name="Picture Placeholder 3">
            <a:extLst>
              <a:ext uri="{FF2B5EF4-FFF2-40B4-BE49-F238E27FC236}">
                <a16:creationId xmlns:a16="http://schemas.microsoft.com/office/drawing/2014/main" id="{079C10EB-00BD-F440-BC51-26A2EF457023}"/>
              </a:ext>
            </a:extLst>
          </p:cNvPr>
          <p:cNvSpPr>
            <a:spLocks noGrp="1"/>
          </p:cNvSpPr>
          <p:nvPr>
            <p:ph type="pic" sz="quarter" idx="10"/>
          </p:nvPr>
        </p:nvSpPr>
        <p:spPr>
          <a:xfrm>
            <a:off x="0" y="0"/>
            <a:ext cx="1801368" cy="6858000"/>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13" dirty="0">
                <a:solidFill>
                  <a:schemeClr val="lt1"/>
                </a:solidFill>
                <a:latin typeface="+mn-lt"/>
                <a:ea typeface="+mn-ea"/>
                <a:cs typeface="+mn-cs"/>
              </a:defRPr>
            </a:lvl1pPr>
          </a:lstStyle>
          <a:p>
            <a:pPr marL="0" lvl="0" algn="ctr" defTabSz="914217"/>
            <a:r>
              <a:rPr lang="en-US"/>
              <a:t>Click icon to add picture</a:t>
            </a:r>
          </a:p>
        </p:txBody>
      </p:sp>
    </p:spTree>
    <p:extLst>
      <p:ext uri="{BB962C8B-B14F-4D97-AF65-F5344CB8AC3E}">
        <p14:creationId xmlns:p14="http://schemas.microsoft.com/office/powerpoint/2010/main" val="12564180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B2F9D-EA4A-A946-AEC9-E08A0C483C17}"/>
              </a:ext>
            </a:extLst>
          </p:cNvPr>
          <p:cNvSpPr>
            <a:spLocks noGrp="1"/>
          </p:cNvSpPr>
          <p:nvPr>
            <p:ph type="title"/>
          </p:nvPr>
        </p:nvSpPr>
        <p:spPr>
          <a:xfrm>
            <a:off x="507868" y="228600"/>
            <a:ext cx="5129344" cy="1208314"/>
          </a:xfrm>
        </p:spPr>
        <p:txBody>
          <a:bodyPr/>
          <a:lstStyle/>
          <a:p>
            <a:r>
              <a:rPr lang="en-US"/>
              <a:t>Click to edit Master title style</a:t>
            </a:r>
          </a:p>
        </p:txBody>
      </p:sp>
      <p:sp>
        <p:nvSpPr>
          <p:cNvPr id="4" name="Picture Placeholder 3">
            <a:extLst>
              <a:ext uri="{FF2B5EF4-FFF2-40B4-BE49-F238E27FC236}">
                <a16:creationId xmlns:a16="http://schemas.microsoft.com/office/drawing/2014/main" id="{8A814912-9EAF-4346-926C-B51428900FFA}"/>
              </a:ext>
            </a:extLst>
          </p:cNvPr>
          <p:cNvSpPr>
            <a:spLocks noGrp="1"/>
          </p:cNvSpPr>
          <p:nvPr>
            <p:ph type="pic" sz="quarter" idx="10"/>
          </p:nvPr>
        </p:nvSpPr>
        <p:spPr>
          <a:xfrm>
            <a:off x="6369547" y="0"/>
            <a:ext cx="5181600" cy="6858000"/>
          </a:xfrm>
          <a:gradFill>
            <a:gsLst>
              <a:gs pos="0">
                <a:schemeClr val="accent2"/>
              </a:gs>
              <a:gs pos="83000">
                <a:schemeClr val="accent2">
                  <a:lumMod val="75000"/>
                </a:schemeClr>
              </a:gs>
              <a:gs pos="98000">
                <a:schemeClr val="accent2">
                  <a:lumMod val="50000"/>
                </a:schemeClr>
              </a:gs>
            </a:gsLst>
            <a:lin ang="4800000" scaled="0"/>
          </a:gradFill>
        </p:spPr>
        <p:txBody>
          <a:bodyPr/>
          <a:lstStyle>
            <a:lvl1pPr marL="0" indent="0">
              <a:buNone/>
              <a:defRPr/>
            </a:lvl1pPr>
          </a:lstStyle>
          <a:p>
            <a:r>
              <a:rPr lang="en-US"/>
              <a:t>Click icon to add picture</a:t>
            </a:r>
          </a:p>
        </p:txBody>
      </p:sp>
      <p:sp>
        <p:nvSpPr>
          <p:cNvPr id="21" name="Text Placeholder 6">
            <a:extLst>
              <a:ext uri="{FF2B5EF4-FFF2-40B4-BE49-F238E27FC236}">
                <a16:creationId xmlns:a16="http://schemas.microsoft.com/office/drawing/2014/main" id="{F2D5930A-0BA7-8149-A1AB-61D9005E3E6C}"/>
              </a:ext>
            </a:extLst>
          </p:cNvPr>
          <p:cNvSpPr>
            <a:spLocks noGrp="1"/>
          </p:cNvSpPr>
          <p:nvPr>
            <p:ph type="body" sz="quarter" idx="11"/>
          </p:nvPr>
        </p:nvSpPr>
        <p:spPr>
          <a:xfrm>
            <a:off x="507868" y="1531919"/>
            <a:ext cx="5129344" cy="4335485"/>
          </a:xfrm>
        </p:spPr>
        <p:txBody>
          <a:bodyPr/>
          <a:lstStyle>
            <a:lvl1pPr>
              <a:spcBef>
                <a:spcPts val="0"/>
              </a:spcBef>
              <a:spcAft>
                <a:spcPts val="1200"/>
              </a:spcAft>
              <a:defRPr/>
            </a:lvl1pPr>
            <a:lvl2pPr>
              <a:spcBef>
                <a:spcPts val="0"/>
              </a:spcBef>
              <a:spcAft>
                <a:spcPts val="1200"/>
              </a:spcAft>
              <a:defRPr/>
            </a:lvl2pPr>
            <a:lvl3pPr>
              <a:spcBef>
                <a:spcPts val="0"/>
              </a:spcBef>
              <a:spcAft>
                <a:spcPts val="1200"/>
              </a:spcAft>
              <a:defRPr/>
            </a:lvl3pPr>
            <a:lvl4pPr>
              <a:spcBef>
                <a:spcPts val="0"/>
              </a:spcBef>
              <a:spcAft>
                <a:spcPts val="1200"/>
              </a:spcAft>
              <a:defRPr/>
            </a:lvl4pPr>
            <a:lvl5pPr>
              <a:spcBef>
                <a:spcPts val="0"/>
              </a:spcBef>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614080F5-2767-0E40-93F1-EADF6F3F72A1}"/>
              </a:ext>
            </a:extLst>
          </p:cNvPr>
          <p:cNvGrpSpPr/>
          <p:nvPr userDrawn="1"/>
        </p:nvGrpSpPr>
        <p:grpSpPr>
          <a:xfrm rot="16200000">
            <a:off x="8455919" y="3199707"/>
            <a:ext cx="6858000" cy="458586"/>
            <a:chOff x="0" y="6170814"/>
            <a:chExt cx="12188825" cy="458586"/>
          </a:xfrm>
        </p:grpSpPr>
        <p:sp>
          <p:nvSpPr>
            <p:cNvPr id="6" name="Rectangle 5">
              <a:extLst>
                <a:ext uri="{FF2B5EF4-FFF2-40B4-BE49-F238E27FC236}">
                  <a16:creationId xmlns:a16="http://schemas.microsoft.com/office/drawing/2014/main" id="{4B205986-3ABF-7D40-8499-0D43ECEE93E7}"/>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B8C1B07-7A1F-8749-9800-562E303C1C8C}"/>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672E40A-BB33-554E-8E17-4B0F743DD49F}"/>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28972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8">
    <p:spTree>
      <p:nvGrpSpPr>
        <p:cNvPr id="1" name=""/>
        <p:cNvGrpSpPr/>
        <p:nvPr/>
      </p:nvGrpSpPr>
      <p:grpSpPr>
        <a:xfrm>
          <a:off x="0" y="0"/>
          <a:ext cx="0" cy="0"/>
          <a:chOff x="0" y="0"/>
          <a:chExt cx="0" cy="0"/>
        </a:xfrm>
      </p:grpSpPr>
      <p:sp>
        <p:nvSpPr>
          <p:cNvPr id="3" name="Rectangle 2"/>
          <p:cNvSpPr/>
          <p:nvPr userDrawn="1"/>
        </p:nvSpPr>
        <p:spPr>
          <a:xfrm>
            <a:off x="8258271" y="0"/>
            <a:ext cx="3930554"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4" name="Picture Placeholder 3">
            <a:extLst>
              <a:ext uri="{FF2B5EF4-FFF2-40B4-BE49-F238E27FC236}">
                <a16:creationId xmlns:a16="http://schemas.microsoft.com/office/drawing/2014/main" id="{09E3FBC9-6C0B-004F-AE00-05853C3DF5B8}"/>
              </a:ext>
            </a:extLst>
          </p:cNvPr>
          <p:cNvSpPr>
            <a:spLocks noGrp="1"/>
          </p:cNvSpPr>
          <p:nvPr>
            <p:ph type="pic" sz="quarter" idx="10"/>
          </p:nvPr>
        </p:nvSpPr>
        <p:spPr>
          <a:xfrm>
            <a:off x="8456612" y="0"/>
            <a:ext cx="3732213" cy="6858000"/>
          </a:xfrm>
          <a:pattFill prst="pct5">
            <a:fgClr>
              <a:schemeClr val="tx2"/>
            </a:fgClr>
            <a:bgClr>
              <a:schemeClr val="accent2"/>
            </a:bgClr>
          </a:pattFill>
        </p:spPr>
        <p:txBody>
          <a:bodyPr/>
          <a:lstStyle>
            <a:lvl1pPr marL="0" indent="0">
              <a:buNone/>
              <a:defRPr/>
            </a:lvl1pPr>
          </a:lstStyle>
          <a:p>
            <a:r>
              <a:rPr lang="en-US"/>
              <a:t>Click icon to add picture</a:t>
            </a:r>
          </a:p>
        </p:txBody>
      </p:sp>
      <p:grpSp>
        <p:nvGrpSpPr>
          <p:cNvPr id="5" name="Group 4">
            <a:extLst>
              <a:ext uri="{FF2B5EF4-FFF2-40B4-BE49-F238E27FC236}">
                <a16:creationId xmlns:a16="http://schemas.microsoft.com/office/drawing/2014/main" id="{C3ABCF23-3149-9C43-B789-074700B153D7}"/>
              </a:ext>
            </a:extLst>
          </p:cNvPr>
          <p:cNvGrpSpPr/>
          <p:nvPr userDrawn="1"/>
        </p:nvGrpSpPr>
        <p:grpSpPr>
          <a:xfrm rot="16200000">
            <a:off x="4494905" y="3199707"/>
            <a:ext cx="6858000" cy="458586"/>
            <a:chOff x="0" y="6170814"/>
            <a:chExt cx="12188825" cy="458586"/>
          </a:xfrm>
        </p:grpSpPr>
        <p:sp>
          <p:nvSpPr>
            <p:cNvPr id="6" name="Rectangle 5">
              <a:extLst>
                <a:ext uri="{FF2B5EF4-FFF2-40B4-BE49-F238E27FC236}">
                  <a16:creationId xmlns:a16="http://schemas.microsoft.com/office/drawing/2014/main" id="{1895F846-6F7C-6247-BAFD-365BDB86C733}"/>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C9BB4C2-476C-4E49-B11D-0F2D32B86F4B}"/>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19D3C85-A57E-DB4A-9A36-C392D30A0D8F}"/>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93669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9">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E378850-31BD-394C-9D03-7C241ED38CE4}"/>
              </a:ext>
            </a:extLst>
          </p:cNvPr>
          <p:cNvGrpSpPr/>
          <p:nvPr userDrawn="1"/>
        </p:nvGrpSpPr>
        <p:grpSpPr>
          <a:xfrm rot="16200000">
            <a:off x="8293115" y="3199707"/>
            <a:ext cx="6858000" cy="458586"/>
            <a:chOff x="0" y="6170814"/>
            <a:chExt cx="12188825" cy="458586"/>
          </a:xfrm>
        </p:grpSpPr>
        <p:sp>
          <p:nvSpPr>
            <p:cNvPr id="16" name="Rectangle 15">
              <a:extLst>
                <a:ext uri="{FF2B5EF4-FFF2-40B4-BE49-F238E27FC236}">
                  <a16:creationId xmlns:a16="http://schemas.microsoft.com/office/drawing/2014/main" id="{5CEE3CC4-0BA7-A540-BE31-114A39C2ED44}"/>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4BA21B3-E727-A548-9D5F-55D6F2D91AF5}"/>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81D408C-F4DE-FD4B-B55F-9CB6825C3B94}"/>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31CDA9E0-12DC-DE43-9456-80E8FDC3CD73}"/>
              </a:ext>
            </a:extLst>
          </p:cNvPr>
          <p:cNvSpPr/>
          <p:nvPr userDrawn="1"/>
        </p:nvSpPr>
        <p:spPr>
          <a:xfrm>
            <a:off x="1" y="0"/>
            <a:ext cx="12188824" cy="2813387"/>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Picture Placeholder 3">
            <a:extLst>
              <a:ext uri="{FF2B5EF4-FFF2-40B4-BE49-F238E27FC236}">
                <a16:creationId xmlns:a16="http://schemas.microsoft.com/office/drawing/2014/main" id="{BC06C8C0-10E5-AE40-AA72-66BAC2BD7782}"/>
              </a:ext>
            </a:extLst>
          </p:cNvPr>
          <p:cNvSpPr>
            <a:spLocks noGrp="1"/>
          </p:cNvSpPr>
          <p:nvPr>
            <p:ph type="pic" sz="quarter" idx="11"/>
          </p:nvPr>
        </p:nvSpPr>
        <p:spPr>
          <a:xfrm>
            <a:off x="0" y="0"/>
            <a:ext cx="12188952" cy="2667000"/>
          </a:xfrm>
          <a:pattFill prst="pct5">
            <a:fgClr>
              <a:schemeClr val="tx2"/>
            </a:fgClr>
            <a:bgClr>
              <a:schemeClr val="accent2"/>
            </a:bgClr>
          </a:pattFill>
        </p:spPr>
        <p:txBody>
          <a:bodyPr/>
          <a:lstStyle>
            <a:lvl1pPr marL="0" indent="0">
              <a:buNone/>
              <a:defRPr/>
            </a:lvl1pPr>
          </a:lstStyle>
          <a:p>
            <a:r>
              <a:rPr lang="en-US"/>
              <a:t>Click icon to add picture</a:t>
            </a:r>
          </a:p>
        </p:txBody>
      </p:sp>
      <p:sp>
        <p:nvSpPr>
          <p:cNvPr id="11" name="Title Placeholder 1">
            <a:extLst>
              <a:ext uri="{FF2B5EF4-FFF2-40B4-BE49-F238E27FC236}">
                <a16:creationId xmlns:a16="http://schemas.microsoft.com/office/drawing/2014/main" id="{A18A5E09-F974-6F47-9E79-B36FE2C36050}"/>
              </a:ext>
            </a:extLst>
          </p:cNvPr>
          <p:cNvSpPr>
            <a:spLocks noGrp="1"/>
          </p:cNvSpPr>
          <p:nvPr>
            <p:ph type="title"/>
          </p:nvPr>
        </p:nvSpPr>
        <p:spPr>
          <a:xfrm>
            <a:off x="507868" y="3009050"/>
            <a:ext cx="1056465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2" name="Text Placeholder 4">
            <a:extLst>
              <a:ext uri="{FF2B5EF4-FFF2-40B4-BE49-F238E27FC236}">
                <a16:creationId xmlns:a16="http://schemas.microsoft.com/office/drawing/2014/main" id="{A7B203F4-996A-F649-BA2A-71E24A932007}"/>
              </a:ext>
            </a:extLst>
          </p:cNvPr>
          <p:cNvSpPr>
            <a:spLocks noGrp="1"/>
          </p:cNvSpPr>
          <p:nvPr>
            <p:ph type="body" sz="quarter" idx="10"/>
          </p:nvPr>
        </p:nvSpPr>
        <p:spPr>
          <a:xfrm>
            <a:off x="507868" y="4312370"/>
            <a:ext cx="10564656" cy="1208314"/>
          </a:xfrm>
        </p:spPr>
        <p:txBody>
          <a:bodyPr/>
          <a:lstStyle>
            <a:lvl1pPr marL="0" indent="0">
              <a:buNone/>
              <a:defRPr/>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pic>
        <p:nvPicPr>
          <p:cNvPr id="21" name="Picture 20">
            <a:extLst>
              <a:ext uri="{FF2B5EF4-FFF2-40B4-BE49-F238E27FC236}">
                <a16:creationId xmlns:a16="http://schemas.microsoft.com/office/drawing/2014/main" id="{ED0AD15F-FDAC-A947-937F-1300A3D403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6152" y="5972469"/>
            <a:ext cx="1586983" cy="627866"/>
          </a:xfrm>
          <a:prstGeom prst="rect">
            <a:avLst/>
          </a:prstGeom>
        </p:spPr>
      </p:pic>
    </p:spTree>
    <p:extLst>
      <p:ext uri="{BB962C8B-B14F-4D97-AF65-F5344CB8AC3E}">
        <p14:creationId xmlns:p14="http://schemas.microsoft.com/office/powerpoint/2010/main" val="19451833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2CFAAF-5625-7D4D-8E3D-266A07FDB861}"/>
              </a:ext>
            </a:extLst>
          </p:cNvPr>
          <p:cNvSpPr>
            <a:spLocks noGrp="1"/>
          </p:cNvSpPr>
          <p:nvPr>
            <p:ph type="title"/>
          </p:nvPr>
        </p:nvSpPr>
        <p:spPr/>
        <p:txBody>
          <a:bodyPr/>
          <a:lstStyle/>
          <a:p>
            <a:r>
              <a:rPr lang="en-US"/>
              <a:t>Click to edit Master title style</a:t>
            </a:r>
          </a:p>
        </p:txBody>
      </p:sp>
      <p:sp>
        <p:nvSpPr>
          <p:cNvPr id="8" name="Text Placeholder 6">
            <a:extLst>
              <a:ext uri="{FF2B5EF4-FFF2-40B4-BE49-F238E27FC236}">
                <a16:creationId xmlns:a16="http://schemas.microsoft.com/office/drawing/2014/main" id="{3017CB97-2350-5B4F-BB4C-38837643373B}"/>
              </a:ext>
            </a:extLst>
          </p:cNvPr>
          <p:cNvSpPr>
            <a:spLocks noGrp="1"/>
          </p:cNvSpPr>
          <p:nvPr>
            <p:ph type="body" sz="quarter" idx="10"/>
          </p:nvPr>
        </p:nvSpPr>
        <p:spPr>
          <a:xfrm>
            <a:off x="507868" y="1531919"/>
            <a:ext cx="11071516" cy="4335485"/>
          </a:xfrm>
        </p:spPr>
        <p:txBody>
          <a:bodyPr/>
          <a:lstStyle>
            <a:lvl1pPr>
              <a:spcBef>
                <a:spcPts val="0"/>
              </a:spcBef>
              <a:spcAft>
                <a:spcPts val="1200"/>
              </a:spcAft>
              <a:defRPr/>
            </a:lvl1pPr>
            <a:lvl2pPr>
              <a:spcBef>
                <a:spcPts val="0"/>
              </a:spcBef>
              <a:spcAft>
                <a:spcPts val="1200"/>
              </a:spcAft>
              <a:defRPr/>
            </a:lvl2pPr>
            <a:lvl3pPr>
              <a:spcBef>
                <a:spcPts val="0"/>
              </a:spcBef>
              <a:spcAft>
                <a:spcPts val="1200"/>
              </a:spcAft>
              <a:defRPr/>
            </a:lvl3pPr>
            <a:lvl4pPr>
              <a:spcBef>
                <a:spcPts val="0"/>
              </a:spcBef>
              <a:spcAft>
                <a:spcPts val="1200"/>
              </a:spcAft>
              <a:defRPr/>
            </a:lvl4pPr>
            <a:lvl5pPr>
              <a:spcBef>
                <a:spcPts val="0"/>
              </a:spcBef>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7244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96831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C1D464B-A5AC-8F48-99FA-84F28D847A97}"/>
              </a:ext>
            </a:extLst>
          </p:cNvPr>
          <p:cNvSpPr/>
          <p:nvPr userDrawn="1"/>
        </p:nvSpPr>
        <p:spPr>
          <a:xfrm>
            <a:off x="1" y="2"/>
            <a:ext cx="12188824" cy="6857999"/>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9130603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rt Example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9CC23F9-032D-C649-8221-A5E85B501A32}"/>
              </a:ext>
            </a:extLst>
          </p:cNvPr>
          <p:cNvSpPr>
            <a:spLocks noGrp="1"/>
          </p:cNvSpPr>
          <p:nvPr>
            <p:ph type="title"/>
          </p:nvPr>
        </p:nvSpPr>
        <p:spPr>
          <a:xfrm>
            <a:off x="507868" y="228600"/>
            <a:ext cx="11071516" cy="1208314"/>
          </a:xfrm>
        </p:spPr>
        <p:txBody>
          <a:bodyPr/>
          <a:lstStyle/>
          <a:p>
            <a:r>
              <a:rPr lang="en-US"/>
              <a:t>Click to edit Master title style</a:t>
            </a:r>
          </a:p>
        </p:txBody>
      </p:sp>
      <p:graphicFrame>
        <p:nvGraphicFramePr>
          <p:cNvPr id="4" name="Chart 3" descr="Bar chart">
            <a:extLst>
              <a:ext uri="{FF2B5EF4-FFF2-40B4-BE49-F238E27FC236}">
                <a16:creationId xmlns:a16="http://schemas.microsoft.com/office/drawing/2014/main" id="{7E18F1CB-D3FC-5449-BF60-5D6EFDB60459}"/>
              </a:ext>
            </a:extLst>
          </p:cNvPr>
          <p:cNvGraphicFramePr/>
          <p:nvPr userDrawn="1">
            <p:extLst>
              <p:ext uri="{D42A27DB-BD31-4B8C-83A1-F6EECF244321}">
                <p14:modId xmlns:p14="http://schemas.microsoft.com/office/powerpoint/2010/main" val="2585361098"/>
              </p:ext>
            </p:extLst>
          </p:nvPr>
        </p:nvGraphicFramePr>
        <p:xfrm>
          <a:off x="499776" y="1585082"/>
          <a:ext cx="7232114" cy="51672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descr="Chart">
            <a:extLst>
              <a:ext uri="{FF2B5EF4-FFF2-40B4-BE49-F238E27FC236}">
                <a16:creationId xmlns:a16="http://schemas.microsoft.com/office/drawing/2014/main" id="{6E0F6DF5-7B1C-3644-A508-4E0A5F229ED4}"/>
              </a:ext>
            </a:extLst>
          </p:cNvPr>
          <p:cNvGraphicFramePr/>
          <p:nvPr userDrawn="1">
            <p:extLst>
              <p:ext uri="{D42A27DB-BD31-4B8C-83A1-F6EECF244321}">
                <p14:modId xmlns:p14="http://schemas.microsoft.com/office/powerpoint/2010/main" val="1513787116"/>
              </p:ext>
            </p:extLst>
          </p:nvPr>
        </p:nvGraphicFramePr>
        <p:xfrm>
          <a:off x="9057678" y="198786"/>
          <a:ext cx="2377118" cy="3806056"/>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Group 5" descr="chart example">
            <a:extLst>
              <a:ext uri="{FF2B5EF4-FFF2-40B4-BE49-F238E27FC236}">
                <a16:creationId xmlns:a16="http://schemas.microsoft.com/office/drawing/2014/main" id="{ECA461BE-E978-2543-BF52-CFEF86F0DA80}"/>
              </a:ext>
            </a:extLst>
          </p:cNvPr>
          <p:cNvGrpSpPr/>
          <p:nvPr userDrawn="1"/>
        </p:nvGrpSpPr>
        <p:grpSpPr>
          <a:xfrm>
            <a:off x="8873550" y="3856826"/>
            <a:ext cx="2745372" cy="2175630"/>
            <a:chOff x="585216" y="1597307"/>
            <a:chExt cx="4675916" cy="2314082"/>
          </a:xfrm>
        </p:grpSpPr>
        <p:sp>
          <p:nvSpPr>
            <p:cNvPr id="7" name="Rectangle 6">
              <a:extLst>
                <a:ext uri="{FF2B5EF4-FFF2-40B4-BE49-F238E27FC236}">
                  <a16:creationId xmlns:a16="http://schemas.microsoft.com/office/drawing/2014/main" id="{1E96A288-41B6-1946-B658-56825632016A}"/>
                </a:ext>
              </a:extLst>
            </p:cNvPr>
            <p:cNvSpPr/>
            <p:nvPr/>
          </p:nvSpPr>
          <p:spPr bwMode="auto">
            <a:xfrm>
              <a:off x="585216" y="1597307"/>
              <a:ext cx="1101566" cy="231408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a:ea typeface="+mn-ea"/>
                  <a:cs typeface="+mn-cs"/>
                </a:rPr>
                <a:t>1</a:t>
              </a:r>
            </a:p>
          </p:txBody>
        </p:sp>
        <p:sp>
          <p:nvSpPr>
            <p:cNvPr id="8" name="Rectangle 7">
              <a:extLst>
                <a:ext uri="{FF2B5EF4-FFF2-40B4-BE49-F238E27FC236}">
                  <a16:creationId xmlns:a16="http://schemas.microsoft.com/office/drawing/2014/main" id="{89CCFB2C-3C85-3240-BE62-BB079485DA98}"/>
                </a:ext>
              </a:extLst>
            </p:cNvPr>
            <p:cNvSpPr/>
            <p:nvPr/>
          </p:nvSpPr>
          <p:spPr bwMode="auto">
            <a:xfrm>
              <a:off x="1776666" y="2233913"/>
              <a:ext cx="1101566" cy="1677473"/>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a:ea typeface="+mn-ea"/>
                  <a:cs typeface="+mn-cs"/>
                </a:rPr>
                <a:t>2</a:t>
              </a:r>
            </a:p>
          </p:txBody>
        </p:sp>
        <p:sp>
          <p:nvSpPr>
            <p:cNvPr id="9" name="Rectangle 8">
              <a:extLst>
                <a:ext uri="{FF2B5EF4-FFF2-40B4-BE49-F238E27FC236}">
                  <a16:creationId xmlns:a16="http://schemas.microsoft.com/office/drawing/2014/main" id="{7B94FDE2-1D2A-6D49-ADA7-2C1DEE8398D0}"/>
                </a:ext>
              </a:extLst>
            </p:cNvPr>
            <p:cNvSpPr/>
            <p:nvPr/>
          </p:nvSpPr>
          <p:spPr bwMode="auto">
            <a:xfrm>
              <a:off x="2968116" y="3067291"/>
              <a:ext cx="1101566" cy="844098"/>
            </a:xfrm>
            <a:prstGeom prst="rect">
              <a:avLst/>
            </a:prstGeom>
            <a:solidFill>
              <a:schemeClr val="accent3"/>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a:ea typeface="+mn-ea"/>
                  <a:cs typeface="+mn-cs"/>
                </a:rPr>
                <a:t>3</a:t>
              </a:r>
            </a:p>
          </p:txBody>
        </p:sp>
        <p:sp>
          <p:nvSpPr>
            <p:cNvPr id="10" name="Rectangle 9">
              <a:extLst>
                <a:ext uri="{FF2B5EF4-FFF2-40B4-BE49-F238E27FC236}">
                  <a16:creationId xmlns:a16="http://schemas.microsoft.com/office/drawing/2014/main" id="{8AF5AF01-1CE0-444E-9ACC-370C42386EE7}"/>
                </a:ext>
              </a:extLst>
            </p:cNvPr>
            <p:cNvSpPr/>
            <p:nvPr/>
          </p:nvSpPr>
          <p:spPr bwMode="auto">
            <a:xfrm>
              <a:off x="4159566" y="3530278"/>
              <a:ext cx="1101566" cy="381110"/>
            </a:xfrm>
            <a:prstGeom prst="rect">
              <a:avLst/>
            </a:prstGeom>
            <a:solidFill>
              <a:schemeClr val="accent5"/>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mn-ea"/>
                  <a:cs typeface="+mn-cs"/>
                </a:rPr>
                <a:t>4</a:t>
              </a:r>
            </a:p>
          </p:txBody>
        </p:sp>
      </p:grpSp>
    </p:spTree>
    <p:extLst>
      <p:ext uri="{BB962C8B-B14F-4D97-AF65-F5344CB8AC3E}">
        <p14:creationId xmlns:p14="http://schemas.microsoft.com/office/powerpoint/2010/main" val="38099514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randing">
    <p:spTree>
      <p:nvGrpSpPr>
        <p:cNvPr id="1" name=""/>
        <p:cNvGrpSpPr/>
        <p:nvPr/>
      </p:nvGrpSpPr>
      <p:grpSpPr>
        <a:xfrm>
          <a:off x="0" y="0"/>
          <a:ext cx="0" cy="0"/>
          <a:chOff x="0" y="0"/>
          <a:chExt cx="0" cy="0"/>
        </a:xfrm>
      </p:grpSpPr>
      <p:sp>
        <p:nvSpPr>
          <p:cNvPr id="29" name="Right Triangle 28">
            <a:extLst>
              <a:ext uri="{FF2B5EF4-FFF2-40B4-BE49-F238E27FC236}">
                <a16:creationId xmlns:a16="http://schemas.microsoft.com/office/drawing/2014/main" id="{42CBF4D8-9553-C541-8755-8ED89563E0A3}"/>
              </a:ext>
            </a:extLst>
          </p:cNvPr>
          <p:cNvSpPr/>
          <p:nvPr userDrawn="1"/>
        </p:nvSpPr>
        <p:spPr>
          <a:xfrm flipH="1">
            <a:off x="5278582" y="0"/>
            <a:ext cx="4057793" cy="6858000"/>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94587F7-C138-C246-B8DA-7FD77884A9FA}"/>
              </a:ext>
            </a:extLst>
          </p:cNvPr>
          <p:cNvSpPr/>
          <p:nvPr userDrawn="1"/>
        </p:nvSpPr>
        <p:spPr>
          <a:xfrm>
            <a:off x="9336375" y="0"/>
            <a:ext cx="28524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739E624-5E93-0D40-9F2E-8142DF2F1E99}"/>
              </a:ext>
            </a:extLst>
          </p:cNvPr>
          <p:cNvSpPr/>
          <p:nvPr userDrawn="1"/>
        </p:nvSpPr>
        <p:spPr>
          <a:xfrm>
            <a:off x="6297361" y="1905001"/>
            <a:ext cx="5586544" cy="4596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856F5E18-B513-F447-A082-DD28AB8845FC}"/>
              </a:ext>
            </a:extLst>
          </p:cNvPr>
          <p:cNvSpPr txBox="1"/>
          <p:nvPr userDrawn="1"/>
        </p:nvSpPr>
        <p:spPr>
          <a:xfrm>
            <a:off x="507868" y="1915775"/>
            <a:ext cx="5586544" cy="4585871"/>
          </a:xfrm>
          <a:prstGeom prst="rect">
            <a:avLst/>
          </a:prstGeom>
          <a:noFill/>
        </p:spPr>
        <p:txBody>
          <a:bodyPr wrap="square" rtlCol="0">
            <a:spAutoFit/>
          </a:bodyPr>
          <a:lstStyle/>
          <a:p>
            <a:r>
              <a:rPr lang="en-US" sz="3200" b="1"/>
              <a:t>TDOE Approved PPT Fonts</a:t>
            </a:r>
          </a:p>
          <a:p>
            <a:endParaRPr lang="en-US" b="1"/>
          </a:p>
          <a:p>
            <a:r>
              <a:rPr lang="en-US" b="1">
                <a:solidFill>
                  <a:schemeClr val="accent2"/>
                </a:solidFill>
              </a:rPr>
              <a:t>Standard Headings – Serif Bold Blue</a:t>
            </a:r>
          </a:p>
          <a:p>
            <a:r>
              <a:rPr lang="en-US" sz="3600" b="1">
                <a:solidFill>
                  <a:schemeClr val="accent2"/>
                </a:solidFill>
                <a:latin typeface="Georgia" panose="02040502050405020303" pitchFamily="18" charset="0"/>
              </a:rPr>
              <a:t>Georgia Bold</a:t>
            </a:r>
          </a:p>
          <a:p>
            <a:r>
              <a:rPr lang="en-US" sz="1600" b="0" i="1">
                <a:solidFill>
                  <a:schemeClr val="accent2"/>
                </a:solidFill>
                <a:latin typeface="Georgia" panose="02040502050405020303" pitchFamily="18" charset="0"/>
              </a:rPr>
              <a:t>Safer choice for PPT - available on most computers</a:t>
            </a:r>
          </a:p>
          <a:p>
            <a:r>
              <a:rPr lang="en-US" sz="3600" b="1">
                <a:solidFill>
                  <a:schemeClr val="accent2"/>
                </a:solidFill>
                <a:latin typeface="PermianSlabSerifTypeface" panose="02000000000000000000" pitchFamily="2" charset="0"/>
              </a:rPr>
              <a:t>Permian Slab Serif Bold</a:t>
            </a:r>
            <a:br>
              <a:rPr lang="en-US" sz="3600" b="1">
                <a:solidFill>
                  <a:schemeClr val="accent2"/>
                </a:solidFill>
                <a:latin typeface="PermianSlabSerifTypeface" panose="02000000000000000000" pitchFamily="2" charset="0"/>
              </a:rPr>
            </a:br>
            <a:r>
              <a:rPr lang="en-US" sz="1600" b="0" i="1">
                <a:solidFill>
                  <a:schemeClr val="accent2"/>
                </a:solidFill>
                <a:latin typeface="PermianSlabSerifTypeface" panose="02000000000000000000" pitchFamily="2" charset="0"/>
              </a:rPr>
              <a:t>may not be available on every computer</a:t>
            </a:r>
          </a:p>
          <a:p>
            <a:endParaRPr lang="en-US"/>
          </a:p>
          <a:p>
            <a:endParaRPr lang="en-US"/>
          </a:p>
          <a:p>
            <a:r>
              <a:rPr lang="en-US" sz="1800" b="1"/>
              <a:t>Standard Body  / Bullets – Sans Serif Regular</a:t>
            </a:r>
          </a:p>
          <a:p>
            <a:r>
              <a:rPr lang="en-US" sz="2400"/>
              <a:t>Open Sans font family</a:t>
            </a:r>
          </a:p>
          <a:p>
            <a:r>
              <a:rPr lang="en-US" sz="2400">
                <a:latin typeface="Arial" panose="020B0604020202020204" pitchFamily="34" charset="0"/>
                <a:cs typeface="Arial" panose="020B0604020202020204" pitchFamily="34" charset="0"/>
              </a:rPr>
              <a:t>Arial font family</a:t>
            </a:r>
          </a:p>
          <a:p>
            <a:endParaRPr lang="en-US"/>
          </a:p>
        </p:txBody>
      </p:sp>
      <p:sp>
        <p:nvSpPr>
          <p:cNvPr id="4" name="TextBox 3">
            <a:extLst>
              <a:ext uri="{FF2B5EF4-FFF2-40B4-BE49-F238E27FC236}">
                <a16:creationId xmlns:a16="http://schemas.microsoft.com/office/drawing/2014/main" id="{33CE20FF-6924-354D-9730-5064B654CB50}"/>
              </a:ext>
            </a:extLst>
          </p:cNvPr>
          <p:cNvSpPr txBox="1"/>
          <p:nvPr userDrawn="1"/>
        </p:nvSpPr>
        <p:spPr>
          <a:xfrm>
            <a:off x="6297361" y="1905000"/>
            <a:ext cx="5586544" cy="1138773"/>
          </a:xfrm>
          <a:prstGeom prst="rect">
            <a:avLst/>
          </a:prstGeom>
          <a:noFill/>
        </p:spPr>
        <p:txBody>
          <a:bodyPr wrap="square" rtlCol="0">
            <a:spAutoFit/>
          </a:bodyPr>
          <a:lstStyle/>
          <a:p>
            <a:r>
              <a:rPr lang="en-US" sz="3200" b="1"/>
              <a:t>TDOE Approved PPT Colors</a:t>
            </a:r>
          </a:p>
          <a:p>
            <a:endParaRPr lang="en-US" b="1"/>
          </a:p>
          <a:p>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08B85F31-02B1-FE46-80D3-E8F62808E27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16" t="10352" r="6284" b="19648"/>
          <a:stretch/>
        </p:blipFill>
        <p:spPr>
          <a:xfrm>
            <a:off x="6500309" y="2522220"/>
            <a:ext cx="5180648" cy="560070"/>
          </a:xfrm>
          <a:prstGeom prst="rect">
            <a:avLst/>
          </a:prstGeom>
        </p:spPr>
      </p:pic>
      <p:sp>
        <p:nvSpPr>
          <p:cNvPr id="7" name="Rectangle 6">
            <a:extLst>
              <a:ext uri="{FF2B5EF4-FFF2-40B4-BE49-F238E27FC236}">
                <a16:creationId xmlns:a16="http://schemas.microsoft.com/office/drawing/2014/main" id="{9154DF34-A7FD-094A-A1CE-D48366923B05}"/>
              </a:ext>
            </a:extLst>
          </p:cNvPr>
          <p:cNvSpPr/>
          <p:nvPr userDrawn="1"/>
        </p:nvSpPr>
        <p:spPr>
          <a:xfrm>
            <a:off x="507868" y="395823"/>
            <a:ext cx="7130478" cy="1200329"/>
          </a:xfrm>
          <a:prstGeom prst="rect">
            <a:avLst/>
          </a:prstGeom>
        </p:spPr>
        <p:txBody>
          <a:bodyPr wrap="none">
            <a:spAutoFit/>
          </a:bodyPr>
          <a:lstStyle/>
          <a:p>
            <a:r>
              <a:rPr lang="en-US" sz="3600" b="1">
                <a:solidFill>
                  <a:schemeClr val="accent2"/>
                </a:solidFill>
                <a:latin typeface="Georgia" panose="02040502050405020303" pitchFamily="18" charset="0"/>
              </a:rPr>
              <a:t>Branding – Fonts and Colors </a:t>
            </a:r>
            <a:br>
              <a:rPr lang="en-US" sz="3600" b="1">
                <a:solidFill>
                  <a:schemeClr val="accent2"/>
                </a:solidFill>
                <a:latin typeface="Georgia" panose="02040502050405020303" pitchFamily="18" charset="0"/>
              </a:rPr>
            </a:br>
            <a:r>
              <a:rPr lang="en-US" sz="3600" b="1">
                <a:solidFill>
                  <a:schemeClr val="accent2"/>
                </a:solidFill>
                <a:latin typeface="Georgia" panose="02040502050405020303" pitchFamily="18" charset="0"/>
              </a:rPr>
              <a:t>for Reference</a:t>
            </a:r>
          </a:p>
        </p:txBody>
      </p:sp>
      <p:sp>
        <p:nvSpPr>
          <p:cNvPr id="8" name="Rectangle 7">
            <a:extLst>
              <a:ext uri="{FF2B5EF4-FFF2-40B4-BE49-F238E27FC236}">
                <a16:creationId xmlns:a16="http://schemas.microsoft.com/office/drawing/2014/main" id="{8D3619AD-F865-1E40-BEC5-4D4005221789}"/>
              </a:ext>
            </a:extLst>
          </p:cNvPr>
          <p:cNvSpPr/>
          <p:nvPr userDrawn="1"/>
        </p:nvSpPr>
        <p:spPr>
          <a:xfrm>
            <a:off x="0" y="0"/>
            <a:ext cx="30491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271F19E-2BB6-CE42-8419-54FCF502FF25}"/>
              </a:ext>
            </a:extLst>
          </p:cNvPr>
          <p:cNvGrpSpPr/>
          <p:nvPr userDrawn="1"/>
        </p:nvGrpSpPr>
        <p:grpSpPr>
          <a:xfrm>
            <a:off x="6629399" y="3479073"/>
            <a:ext cx="4865913" cy="1352807"/>
            <a:chOff x="6629399" y="3265713"/>
            <a:chExt cx="4865913" cy="1352807"/>
          </a:xfrm>
        </p:grpSpPr>
        <p:sp>
          <p:nvSpPr>
            <p:cNvPr id="9" name="Rectangle 8">
              <a:extLst>
                <a:ext uri="{FF2B5EF4-FFF2-40B4-BE49-F238E27FC236}">
                  <a16:creationId xmlns:a16="http://schemas.microsoft.com/office/drawing/2014/main" id="{207BF23C-84DE-5449-A944-4598BD9478F5}"/>
                </a:ext>
              </a:extLst>
            </p:cNvPr>
            <p:cNvSpPr/>
            <p:nvPr userDrawn="1"/>
          </p:nvSpPr>
          <p:spPr>
            <a:xfrm>
              <a:off x="6629399" y="3282042"/>
              <a:ext cx="9144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D6000C-09D3-A749-8A2B-66718C90CDE6}"/>
                </a:ext>
              </a:extLst>
            </p:cNvPr>
            <p:cNvSpPr/>
            <p:nvPr userDrawn="1"/>
          </p:nvSpPr>
          <p:spPr>
            <a:xfrm>
              <a:off x="7924799" y="3282042"/>
              <a:ext cx="914400" cy="914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9B2413-F52C-A74C-B166-6BAFD9F47070}"/>
                </a:ext>
              </a:extLst>
            </p:cNvPr>
            <p:cNvSpPr/>
            <p:nvPr userDrawn="1"/>
          </p:nvSpPr>
          <p:spPr>
            <a:xfrm>
              <a:off x="9220199" y="3282042"/>
              <a:ext cx="914400" cy="914400"/>
            </a:xfrm>
            <a:prstGeom prst="rect">
              <a:avLst/>
            </a:prstGeom>
            <a:solidFill>
              <a:srgbClr val="EE3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3CEEBE-73D5-984F-B455-D8F5FF8E69E1}"/>
                </a:ext>
              </a:extLst>
            </p:cNvPr>
            <p:cNvSpPr/>
            <p:nvPr userDrawn="1"/>
          </p:nvSpPr>
          <p:spPr>
            <a:xfrm>
              <a:off x="10515599" y="3265713"/>
              <a:ext cx="914400"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603C857-0D09-4948-80F9-82E8BEA16D42}"/>
                </a:ext>
              </a:extLst>
            </p:cNvPr>
            <p:cNvSpPr txBox="1"/>
            <p:nvPr userDrawn="1"/>
          </p:nvSpPr>
          <p:spPr>
            <a:xfrm>
              <a:off x="6629399" y="4310743"/>
              <a:ext cx="914400" cy="307777"/>
            </a:xfrm>
            <a:prstGeom prst="rect">
              <a:avLst/>
            </a:prstGeom>
            <a:noFill/>
          </p:spPr>
          <p:txBody>
            <a:bodyPr wrap="square" rtlCol="0">
              <a:spAutoFit/>
            </a:bodyPr>
            <a:lstStyle/>
            <a:p>
              <a:pPr algn="ctr"/>
              <a:r>
                <a:rPr lang="en-US" sz="1400"/>
                <a:t>#6E7073</a:t>
              </a:r>
            </a:p>
          </p:txBody>
        </p:sp>
        <p:sp>
          <p:nvSpPr>
            <p:cNvPr id="14" name="TextBox 13">
              <a:extLst>
                <a:ext uri="{FF2B5EF4-FFF2-40B4-BE49-F238E27FC236}">
                  <a16:creationId xmlns:a16="http://schemas.microsoft.com/office/drawing/2014/main" id="{39EEF433-7549-A54F-80D8-55694C4BC4DD}"/>
                </a:ext>
              </a:extLst>
            </p:cNvPr>
            <p:cNvSpPr txBox="1"/>
            <p:nvPr userDrawn="1"/>
          </p:nvSpPr>
          <p:spPr>
            <a:xfrm>
              <a:off x="7924799" y="4310743"/>
              <a:ext cx="914400" cy="307777"/>
            </a:xfrm>
            <a:prstGeom prst="rect">
              <a:avLst/>
            </a:prstGeom>
            <a:noFill/>
          </p:spPr>
          <p:txBody>
            <a:bodyPr wrap="square" rtlCol="0">
              <a:spAutoFit/>
            </a:bodyPr>
            <a:lstStyle/>
            <a:p>
              <a:pPr algn="ctr"/>
              <a:r>
                <a:rPr lang="en-US" sz="1400"/>
                <a:t>#EEEEEE</a:t>
              </a:r>
            </a:p>
          </p:txBody>
        </p:sp>
        <p:sp>
          <p:nvSpPr>
            <p:cNvPr id="15" name="TextBox 14">
              <a:extLst>
                <a:ext uri="{FF2B5EF4-FFF2-40B4-BE49-F238E27FC236}">
                  <a16:creationId xmlns:a16="http://schemas.microsoft.com/office/drawing/2014/main" id="{743A51DA-FB3C-C744-8828-E904FD6B5FE2}"/>
                </a:ext>
              </a:extLst>
            </p:cNvPr>
            <p:cNvSpPr txBox="1"/>
            <p:nvPr userDrawn="1"/>
          </p:nvSpPr>
          <p:spPr>
            <a:xfrm>
              <a:off x="9220199" y="4310743"/>
              <a:ext cx="914400" cy="307777"/>
            </a:xfrm>
            <a:prstGeom prst="rect">
              <a:avLst/>
            </a:prstGeom>
            <a:noFill/>
          </p:spPr>
          <p:txBody>
            <a:bodyPr wrap="square" rtlCol="0">
              <a:spAutoFit/>
            </a:bodyPr>
            <a:lstStyle/>
            <a:p>
              <a:pPr algn="ctr"/>
              <a:r>
                <a:rPr lang="en-US" sz="1400"/>
                <a:t>#EE3424</a:t>
              </a:r>
            </a:p>
          </p:txBody>
        </p:sp>
        <p:sp>
          <p:nvSpPr>
            <p:cNvPr id="16" name="TextBox 15">
              <a:extLst>
                <a:ext uri="{FF2B5EF4-FFF2-40B4-BE49-F238E27FC236}">
                  <a16:creationId xmlns:a16="http://schemas.microsoft.com/office/drawing/2014/main" id="{8DA6DBB4-945C-E844-B174-DCC715476F20}"/>
                </a:ext>
              </a:extLst>
            </p:cNvPr>
            <p:cNvSpPr txBox="1"/>
            <p:nvPr userDrawn="1"/>
          </p:nvSpPr>
          <p:spPr>
            <a:xfrm>
              <a:off x="10466611" y="4310743"/>
              <a:ext cx="1028701" cy="307777"/>
            </a:xfrm>
            <a:prstGeom prst="rect">
              <a:avLst/>
            </a:prstGeom>
            <a:noFill/>
          </p:spPr>
          <p:txBody>
            <a:bodyPr wrap="square" rtlCol="0">
              <a:spAutoFit/>
            </a:bodyPr>
            <a:lstStyle/>
            <a:p>
              <a:pPr algn="ctr"/>
              <a:r>
                <a:rPr lang="en-US" sz="1400"/>
                <a:t>#0E2B5A</a:t>
              </a:r>
            </a:p>
          </p:txBody>
        </p:sp>
      </p:grpSp>
      <p:grpSp>
        <p:nvGrpSpPr>
          <p:cNvPr id="18" name="Group 17">
            <a:extLst>
              <a:ext uri="{FF2B5EF4-FFF2-40B4-BE49-F238E27FC236}">
                <a16:creationId xmlns:a16="http://schemas.microsoft.com/office/drawing/2014/main" id="{4FEAB40D-E97A-DF45-85D9-A61CD6C97316}"/>
              </a:ext>
            </a:extLst>
          </p:cNvPr>
          <p:cNvGrpSpPr/>
          <p:nvPr userDrawn="1"/>
        </p:nvGrpSpPr>
        <p:grpSpPr>
          <a:xfrm>
            <a:off x="6657676" y="5077648"/>
            <a:ext cx="4865913" cy="1352807"/>
            <a:chOff x="6629399" y="3265713"/>
            <a:chExt cx="4865913" cy="1352807"/>
          </a:xfrm>
        </p:grpSpPr>
        <p:sp>
          <p:nvSpPr>
            <p:cNvPr id="19" name="Rectangle 18">
              <a:extLst>
                <a:ext uri="{FF2B5EF4-FFF2-40B4-BE49-F238E27FC236}">
                  <a16:creationId xmlns:a16="http://schemas.microsoft.com/office/drawing/2014/main" id="{1C38CE40-0498-5E44-923E-3D0F67B61342}"/>
                </a:ext>
              </a:extLst>
            </p:cNvPr>
            <p:cNvSpPr/>
            <p:nvPr userDrawn="1"/>
          </p:nvSpPr>
          <p:spPr>
            <a:xfrm>
              <a:off x="6629399" y="3282042"/>
              <a:ext cx="914400" cy="91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2C5B19E-3967-244D-B600-658B7EF7AC6D}"/>
                </a:ext>
              </a:extLst>
            </p:cNvPr>
            <p:cNvSpPr/>
            <p:nvPr userDrawn="1"/>
          </p:nvSpPr>
          <p:spPr>
            <a:xfrm>
              <a:off x="7924799" y="3282042"/>
              <a:ext cx="914400" cy="914400"/>
            </a:xfrm>
            <a:prstGeom prst="rect">
              <a:avLst/>
            </a:prstGeom>
            <a:solidFill>
              <a:srgbClr val="2DC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41E33E6-A8AD-E14F-B9FB-15A020C2267B}"/>
                </a:ext>
              </a:extLst>
            </p:cNvPr>
            <p:cNvSpPr/>
            <p:nvPr userDrawn="1"/>
          </p:nvSpPr>
          <p:spPr>
            <a:xfrm>
              <a:off x="9220199" y="3282042"/>
              <a:ext cx="914400" cy="914400"/>
            </a:xfrm>
            <a:prstGeom prst="rect">
              <a:avLst/>
            </a:prstGeom>
            <a:solidFill>
              <a:srgbClr val="D2D7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F99990D-5C13-8B40-A391-68EDD42763D3}"/>
                </a:ext>
              </a:extLst>
            </p:cNvPr>
            <p:cNvSpPr/>
            <p:nvPr userDrawn="1"/>
          </p:nvSpPr>
          <p:spPr>
            <a:xfrm>
              <a:off x="10515599" y="3265713"/>
              <a:ext cx="914400" cy="914400"/>
            </a:xfrm>
            <a:prstGeom prst="rect">
              <a:avLst/>
            </a:prstGeom>
            <a:solidFill>
              <a:srgbClr val="5D79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8190A09-DDDC-6046-BD9E-D52D62D97261}"/>
                </a:ext>
              </a:extLst>
            </p:cNvPr>
            <p:cNvSpPr txBox="1"/>
            <p:nvPr userDrawn="1"/>
          </p:nvSpPr>
          <p:spPr>
            <a:xfrm>
              <a:off x="6629399" y="4310743"/>
              <a:ext cx="914400" cy="307777"/>
            </a:xfrm>
            <a:prstGeom prst="rect">
              <a:avLst/>
            </a:prstGeom>
            <a:noFill/>
          </p:spPr>
          <p:txBody>
            <a:bodyPr wrap="square" rtlCol="0">
              <a:spAutoFit/>
            </a:bodyPr>
            <a:lstStyle/>
            <a:p>
              <a:pPr algn="ctr"/>
              <a:r>
                <a:rPr lang="en-US" sz="1400"/>
                <a:t>#E87722</a:t>
              </a:r>
            </a:p>
          </p:txBody>
        </p:sp>
        <p:sp>
          <p:nvSpPr>
            <p:cNvPr id="24" name="TextBox 23">
              <a:extLst>
                <a:ext uri="{FF2B5EF4-FFF2-40B4-BE49-F238E27FC236}">
                  <a16:creationId xmlns:a16="http://schemas.microsoft.com/office/drawing/2014/main" id="{0BB889DE-1BFD-1742-9D5C-3D3528459CB4}"/>
                </a:ext>
              </a:extLst>
            </p:cNvPr>
            <p:cNvSpPr txBox="1"/>
            <p:nvPr userDrawn="1"/>
          </p:nvSpPr>
          <p:spPr>
            <a:xfrm>
              <a:off x="7843154" y="4310743"/>
              <a:ext cx="1077688" cy="307777"/>
            </a:xfrm>
            <a:prstGeom prst="rect">
              <a:avLst/>
            </a:prstGeom>
            <a:noFill/>
          </p:spPr>
          <p:txBody>
            <a:bodyPr wrap="square" rtlCol="0">
              <a:spAutoFit/>
            </a:bodyPr>
            <a:lstStyle/>
            <a:p>
              <a:pPr algn="ctr"/>
              <a:r>
                <a:rPr lang="en-US" sz="1400"/>
                <a:t>#2DCCD3</a:t>
              </a:r>
            </a:p>
          </p:txBody>
        </p:sp>
        <p:sp>
          <p:nvSpPr>
            <p:cNvPr id="25" name="TextBox 24">
              <a:extLst>
                <a:ext uri="{FF2B5EF4-FFF2-40B4-BE49-F238E27FC236}">
                  <a16:creationId xmlns:a16="http://schemas.microsoft.com/office/drawing/2014/main" id="{BF4979F1-646B-6A46-AB25-39C85135A247}"/>
                </a:ext>
              </a:extLst>
            </p:cNvPr>
            <p:cNvSpPr txBox="1"/>
            <p:nvPr userDrawn="1"/>
          </p:nvSpPr>
          <p:spPr>
            <a:xfrm>
              <a:off x="9154885" y="4310743"/>
              <a:ext cx="1077688" cy="307777"/>
            </a:xfrm>
            <a:prstGeom prst="rect">
              <a:avLst/>
            </a:prstGeom>
            <a:noFill/>
          </p:spPr>
          <p:txBody>
            <a:bodyPr wrap="square" rtlCol="0">
              <a:spAutoFit/>
            </a:bodyPr>
            <a:lstStyle/>
            <a:p>
              <a:pPr algn="ctr"/>
              <a:r>
                <a:rPr lang="en-US" sz="1400"/>
                <a:t>#D2D755</a:t>
              </a:r>
            </a:p>
          </p:txBody>
        </p:sp>
        <p:sp>
          <p:nvSpPr>
            <p:cNvPr id="26" name="TextBox 25">
              <a:extLst>
                <a:ext uri="{FF2B5EF4-FFF2-40B4-BE49-F238E27FC236}">
                  <a16:creationId xmlns:a16="http://schemas.microsoft.com/office/drawing/2014/main" id="{CCEB6A0A-5A36-6648-93D5-6FC9FF2A730D}"/>
                </a:ext>
              </a:extLst>
            </p:cNvPr>
            <p:cNvSpPr txBox="1"/>
            <p:nvPr userDrawn="1"/>
          </p:nvSpPr>
          <p:spPr>
            <a:xfrm>
              <a:off x="10466611" y="4310743"/>
              <a:ext cx="1028701" cy="307777"/>
            </a:xfrm>
            <a:prstGeom prst="rect">
              <a:avLst/>
            </a:prstGeom>
            <a:noFill/>
          </p:spPr>
          <p:txBody>
            <a:bodyPr wrap="square" rtlCol="0">
              <a:spAutoFit/>
            </a:bodyPr>
            <a:lstStyle/>
            <a:p>
              <a:pPr algn="ctr"/>
              <a:r>
                <a:rPr lang="en-US" sz="1400"/>
                <a:t>#5D7975</a:t>
              </a:r>
            </a:p>
          </p:txBody>
        </p:sp>
      </p:grpSp>
    </p:spTree>
    <p:extLst>
      <p:ext uri="{BB962C8B-B14F-4D97-AF65-F5344CB8AC3E}">
        <p14:creationId xmlns:p14="http://schemas.microsoft.com/office/powerpoint/2010/main" val="1605608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C6A80A89-1BA0-5C44-8514-C5D9DFBD7236}"/>
              </a:ext>
            </a:extLst>
          </p:cNvPr>
          <p:cNvSpPr/>
          <p:nvPr userDrawn="1"/>
        </p:nvSpPr>
        <p:spPr>
          <a:xfrm>
            <a:off x="-23257" y="0"/>
            <a:ext cx="3930554"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grpSp>
        <p:nvGrpSpPr>
          <p:cNvPr id="5" name="Group 4"/>
          <p:cNvGrpSpPr/>
          <p:nvPr userDrawn="1"/>
        </p:nvGrpSpPr>
        <p:grpSpPr>
          <a:xfrm>
            <a:off x="8528034" y="6248400"/>
            <a:ext cx="3210027" cy="196444"/>
            <a:chOff x="6927228" y="7552706"/>
            <a:chExt cx="5016271" cy="227062"/>
          </a:xfrm>
        </p:grpSpPr>
        <p:sp>
          <p:nvSpPr>
            <p:cNvPr id="6" name="Oval 5"/>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 name="Oval 6"/>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 name="Oval 7"/>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 name="Oval 8"/>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 name="Oval 9"/>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 name="Oval 10"/>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 name="Oval 11"/>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 name="Oval 13"/>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 name="Oval 14"/>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 name="Oval 15"/>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
        <p:nvSpPr>
          <p:cNvPr id="57" name="Title Placeholder 1">
            <a:extLst>
              <a:ext uri="{FF2B5EF4-FFF2-40B4-BE49-F238E27FC236}">
                <a16:creationId xmlns:a16="http://schemas.microsoft.com/office/drawing/2014/main" id="{23F9C191-2D7F-CD43-AE85-0484228973D6}"/>
              </a:ext>
            </a:extLst>
          </p:cNvPr>
          <p:cNvSpPr>
            <a:spLocks noGrp="1"/>
          </p:cNvSpPr>
          <p:nvPr>
            <p:ph type="title" hasCustomPrompt="1"/>
          </p:nvPr>
        </p:nvSpPr>
        <p:spPr>
          <a:xfrm>
            <a:off x="5491334" y="228600"/>
            <a:ext cx="624672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Agenda</a:t>
            </a:r>
          </a:p>
        </p:txBody>
      </p:sp>
      <p:sp>
        <p:nvSpPr>
          <p:cNvPr id="58" name="Text Placeholder 4">
            <a:extLst>
              <a:ext uri="{FF2B5EF4-FFF2-40B4-BE49-F238E27FC236}">
                <a16:creationId xmlns:a16="http://schemas.microsoft.com/office/drawing/2014/main" id="{A66B4290-B988-2544-9CDD-E153F59314DE}"/>
              </a:ext>
            </a:extLst>
          </p:cNvPr>
          <p:cNvSpPr>
            <a:spLocks noGrp="1"/>
          </p:cNvSpPr>
          <p:nvPr>
            <p:ph type="body" sz="quarter" idx="10"/>
          </p:nvPr>
        </p:nvSpPr>
        <p:spPr>
          <a:xfrm>
            <a:off x="5500255" y="1531917"/>
            <a:ext cx="6246726" cy="44116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0" name="Group 59">
            <a:extLst>
              <a:ext uri="{FF2B5EF4-FFF2-40B4-BE49-F238E27FC236}">
                <a16:creationId xmlns:a16="http://schemas.microsoft.com/office/drawing/2014/main" id="{5F227487-E919-7A49-B599-FA575AC1F4FE}"/>
              </a:ext>
            </a:extLst>
          </p:cNvPr>
          <p:cNvGrpSpPr/>
          <p:nvPr userDrawn="1"/>
        </p:nvGrpSpPr>
        <p:grpSpPr>
          <a:xfrm rot="16200000">
            <a:off x="-229494" y="3199707"/>
            <a:ext cx="6858000" cy="458586"/>
            <a:chOff x="0" y="6170814"/>
            <a:chExt cx="12188825" cy="458586"/>
          </a:xfrm>
        </p:grpSpPr>
        <p:sp>
          <p:nvSpPr>
            <p:cNvPr id="61" name="Rectangle 60">
              <a:extLst>
                <a:ext uri="{FF2B5EF4-FFF2-40B4-BE49-F238E27FC236}">
                  <a16:creationId xmlns:a16="http://schemas.microsoft.com/office/drawing/2014/main" id="{89D72522-0673-2A40-9161-9546733B7C88}"/>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2AF55D50-06B9-9149-AA67-072EB550E6E7}"/>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8371612A-D036-A140-A204-E10D7C771A1E}"/>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54" name="Rectangle 53">
            <a:extLst>
              <a:ext uri="{FF2B5EF4-FFF2-40B4-BE49-F238E27FC236}">
                <a16:creationId xmlns:a16="http://schemas.microsoft.com/office/drawing/2014/main" id="{AD5FB9A4-B083-FA46-B029-5FAF6078FE60}"/>
              </a:ext>
            </a:extLst>
          </p:cNvPr>
          <p:cNvSpPr/>
          <p:nvPr userDrawn="1"/>
        </p:nvSpPr>
        <p:spPr>
          <a:xfrm>
            <a:off x="437243" y="393865"/>
            <a:ext cx="4708359" cy="6070271"/>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Picture Placeholder 2">
            <a:extLst>
              <a:ext uri="{FF2B5EF4-FFF2-40B4-BE49-F238E27FC236}">
                <a16:creationId xmlns:a16="http://schemas.microsoft.com/office/drawing/2014/main" id="{00ECAD39-DFCC-A445-A2F6-945E60E432E3}"/>
              </a:ext>
            </a:extLst>
          </p:cNvPr>
          <p:cNvSpPr>
            <a:spLocks noGrp="1"/>
          </p:cNvSpPr>
          <p:nvPr>
            <p:ph type="pic" sz="quarter" idx="11"/>
          </p:nvPr>
        </p:nvSpPr>
        <p:spPr>
          <a:xfrm>
            <a:off x="708605" y="650914"/>
            <a:ext cx="4165635" cy="5556172"/>
          </a:xfrm>
        </p:spPr>
        <p:txBody>
          <a:bodyPr/>
          <a:lstStyle/>
          <a:p>
            <a:r>
              <a:rPr lang="en-US"/>
              <a:t>Click icon to add picture</a:t>
            </a:r>
          </a:p>
        </p:txBody>
      </p:sp>
    </p:spTree>
    <p:extLst>
      <p:ext uri="{BB962C8B-B14F-4D97-AF65-F5344CB8AC3E}">
        <p14:creationId xmlns:p14="http://schemas.microsoft.com/office/powerpoint/2010/main" val="1578599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ogo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B3CE76F-62A7-BE43-BB16-A675AA79F0BB}"/>
              </a:ext>
            </a:extLst>
          </p:cNvPr>
          <p:cNvSpPr/>
          <p:nvPr userDrawn="1"/>
        </p:nvSpPr>
        <p:spPr>
          <a:xfrm>
            <a:off x="0" y="3991335"/>
            <a:ext cx="12188825" cy="28666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E9BCB30-C16C-8D4E-AD15-5EC15692C5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3965" y="4507362"/>
            <a:ext cx="1617558" cy="640080"/>
          </a:xfrm>
          <a:prstGeom prst="rect">
            <a:avLst/>
          </a:prstGeom>
        </p:spPr>
      </p:pic>
      <p:pic>
        <p:nvPicPr>
          <p:cNvPr id="5" name="Picture 4">
            <a:extLst>
              <a:ext uri="{FF2B5EF4-FFF2-40B4-BE49-F238E27FC236}">
                <a16:creationId xmlns:a16="http://schemas.microsoft.com/office/drawing/2014/main" id="{492E18B3-4F4F-D04B-AB1D-0C84AD3CB7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59928" y="1316382"/>
            <a:ext cx="1650532" cy="1030229"/>
          </a:xfrm>
          <a:prstGeom prst="rect">
            <a:avLst/>
          </a:prstGeom>
        </p:spPr>
      </p:pic>
      <p:pic>
        <p:nvPicPr>
          <p:cNvPr id="7" name="Picture 6">
            <a:extLst>
              <a:ext uri="{FF2B5EF4-FFF2-40B4-BE49-F238E27FC236}">
                <a16:creationId xmlns:a16="http://schemas.microsoft.com/office/drawing/2014/main" id="{A9804A93-595F-D640-86AF-457F0F3F6C1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816" y="1511456"/>
            <a:ext cx="1617856" cy="640080"/>
          </a:xfrm>
          <a:prstGeom prst="rect">
            <a:avLst/>
          </a:prstGeom>
        </p:spPr>
      </p:pic>
      <p:pic>
        <p:nvPicPr>
          <p:cNvPr id="11" name="Graphic 10">
            <a:extLst>
              <a:ext uri="{FF2B5EF4-FFF2-40B4-BE49-F238E27FC236}">
                <a16:creationId xmlns:a16="http://schemas.microsoft.com/office/drawing/2014/main" id="{9D15BA47-2B84-E443-ACE5-07967AD3B8E9}"/>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43944" y="2686386"/>
            <a:ext cx="1714500" cy="1041400"/>
          </a:xfrm>
          <a:prstGeom prst="rect">
            <a:avLst/>
          </a:prstGeom>
        </p:spPr>
      </p:pic>
      <p:pic>
        <p:nvPicPr>
          <p:cNvPr id="13" name="Graphic 12">
            <a:extLst>
              <a:ext uri="{FF2B5EF4-FFF2-40B4-BE49-F238E27FC236}">
                <a16:creationId xmlns:a16="http://schemas.microsoft.com/office/drawing/2014/main" id="{F0162C14-2055-AB4A-AFB1-DC52700E92BB}"/>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43944" y="1310796"/>
            <a:ext cx="1714500" cy="1041400"/>
          </a:xfrm>
          <a:prstGeom prst="rect">
            <a:avLst/>
          </a:prstGeom>
        </p:spPr>
      </p:pic>
      <p:pic>
        <p:nvPicPr>
          <p:cNvPr id="15" name="Graphic 14">
            <a:extLst>
              <a:ext uri="{FF2B5EF4-FFF2-40B4-BE49-F238E27FC236}">
                <a16:creationId xmlns:a16="http://schemas.microsoft.com/office/drawing/2014/main" id="{2C034A77-4164-2D4A-A923-27BC36CC61DC}"/>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443944" y="5482980"/>
            <a:ext cx="1714500" cy="1041400"/>
          </a:xfrm>
          <a:prstGeom prst="rect">
            <a:avLst/>
          </a:prstGeom>
        </p:spPr>
      </p:pic>
      <p:pic>
        <p:nvPicPr>
          <p:cNvPr id="17" name="Graphic 16">
            <a:extLst>
              <a:ext uri="{FF2B5EF4-FFF2-40B4-BE49-F238E27FC236}">
                <a16:creationId xmlns:a16="http://schemas.microsoft.com/office/drawing/2014/main" id="{6C3A0290-7C19-4A40-A3E3-B1AD1832C02A}"/>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443944" y="4306702"/>
            <a:ext cx="1714500" cy="1041400"/>
          </a:xfrm>
          <a:prstGeom prst="rect">
            <a:avLst/>
          </a:prstGeom>
        </p:spPr>
      </p:pic>
      <p:pic>
        <p:nvPicPr>
          <p:cNvPr id="28" name="Graphic 27">
            <a:extLst>
              <a:ext uri="{FF2B5EF4-FFF2-40B4-BE49-F238E27FC236}">
                <a16:creationId xmlns:a16="http://schemas.microsoft.com/office/drawing/2014/main" id="{3A616F74-DD4C-FC4A-AC30-2B57356DA355}"/>
              </a:ext>
            </a:extLst>
          </p:cNvPr>
          <p:cNvPicPr>
            <a:picLocks noChangeAspect="1"/>
          </p:cNvPicPr>
          <p:nvPr userDrawn="1"/>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088115" y="2664796"/>
            <a:ext cx="1943487" cy="1084580"/>
          </a:xfrm>
          <a:prstGeom prst="rect">
            <a:avLst/>
          </a:prstGeom>
        </p:spPr>
      </p:pic>
      <p:pic>
        <p:nvPicPr>
          <p:cNvPr id="30" name="Graphic 29">
            <a:extLst>
              <a:ext uri="{FF2B5EF4-FFF2-40B4-BE49-F238E27FC236}">
                <a16:creationId xmlns:a16="http://schemas.microsoft.com/office/drawing/2014/main" id="{AC4E11A0-E8E1-BC49-8C43-7961D8CE57D2}"/>
              </a:ext>
            </a:extLst>
          </p:cNvPr>
          <p:cNvPicPr>
            <a:picLocks noChangeAspect="1"/>
          </p:cNvPicPr>
          <p:nvPr userDrawn="1"/>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088115" y="1289206"/>
            <a:ext cx="1943487" cy="1084580"/>
          </a:xfrm>
          <a:prstGeom prst="rect">
            <a:avLst/>
          </a:prstGeom>
        </p:spPr>
      </p:pic>
      <p:pic>
        <p:nvPicPr>
          <p:cNvPr id="32" name="Graphic 31">
            <a:extLst>
              <a:ext uri="{FF2B5EF4-FFF2-40B4-BE49-F238E27FC236}">
                <a16:creationId xmlns:a16="http://schemas.microsoft.com/office/drawing/2014/main" id="{F29DB76D-6BE9-1A4F-A87E-B2183C022885}"/>
              </a:ext>
            </a:extLst>
          </p:cNvPr>
          <p:cNvPicPr>
            <a:picLocks noChangeAspect="1"/>
          </p:cNvPicPr>
          <p:nvPr userDrawn="1"/>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088115" y="5461390"/>
            <a:ext cx="1943487" cy="1084580"/>
          </a:xfrm>
          <a:prstGeom prst="rect">
            <a:avLst/>
          </a:prstGeom>
        </p:spPr>
      </p:pic>
      <p:pic>
        <p:nvPicPr>
          <p:cNvPr id="34" name="Graphic 33">
            <a:extLst>
              <a:ext uri="{FF2B5EF4-FFF2-40B4-BE49-F238E27FC236}">
                <a16:creationId xmlns:a16="http://schemas.microsoft.com/office/drawing/2014/main" id="{F3194667-10CD-3641-BB1E-BE20208844EC}"/>
              </a:ext>
            </a:extLst>
          </p:cNvPr>
          <p:cNvPicPr>
            <a:picLocks noChangeAspect="1"/>
          </p:cNvPicPr>
          <p:nvPr userDrawn="1"/>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088115" y="4285112"/>
            <a:ext cx="1943487" cy="1084580"/>
          </a:xfrm>
          <a:prstGeom prst="rect">
            <a:avLst/>
          </a:prstGeom>
        </p:spPr>
      </p:pic>
      <p:pic>
        <p:nvPicPr>
          <p:cNvPr id="36" name="Picture 35">
            <a:extLst>
              <a:ext uri="{FF2B5EF4-FFF2-40B4-BE49-F238E27FC236}">
                <a16:creationId xmlns:a16="http://schemas.microsoft.com/office/drawing/2014/main" id="{9FC74139-B78F-9B48-8C5A-F442465A5CA6}"/>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710452" y="2887046"/>
            <a:ext cx="1604584" cy="640080"/>
          </a:xfrm>
          <a:prstGeom prst="rect">
            <a:avLst/>
          </a:prstGeom>
        </p:spPr>
      </p:pic>
      <p:pic>
        <p:nvPicPr>
          <p:cNvPr id="38" name="Picture 37">
            <a:extLst>
              <a:ext uri="{FF2B5EF4-FFF2-40B4-BE49-F238E27FC236}">
                <a16:creationId xmlns:a16="http://schemas.microsoft.com/office/drawing/2014/main" id="{009B7054-14D5-394F-A7D5-DF791EE5C8E1}"/>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710452" y="5683640"/>
            <a:ext cx="1604584" cy="640080"/>
          </a:xfrm>
          <a:prstGeom prst="rect">
            <a:avLst/>
          </a:prstGeom>
        </p:spPr>
      </p:pic>
      <p:pic>
        <p:nvPicPr>
          <p:cNvPr id="40" name="Picture 39">
            <a:extLst>
              <a:ext uri="{FF2B5EF4-FFF2-40B4-BE49-F238E27FC236}">
                <a16:creationId xmlns:a16="http://schemas.microsoft.com/office/drawing/2014/main" id="{A88FC040-B5FB-C948-A4E5-E2B5AE3E7E5F}"/>
              </a:ext>
            </a:extLst>
          </p:cNvPr>
          <p:cNvPicPr>
            <a:picLocks noChangeAspect="1"/>
          </p:cNvPicPr>
          <p:nvPr userDrawn="1"/>
        </p:nvPicPr>
        <p:blipFill>
          <a:blip r:embed="rId23"/>
          <a:stretch>
            <a:fillRect/>
          </a:stretch>
        </p:blipFill>
        <p:spPr>
          <a:xfrm>
            <a:off x="2959928" y="2694183"/>
            <a:ext cx="1650532" cy="1025807"/>
          </a:xfrm>
          <a:prstGeom prst="rect">
            <a:avLst/>
          </a:prstGeom>
        </p:spPr>
      </p:pic>
      <p:pic>
        <p:nvPicPr>
          <p:cNvPr id="41" name="Picture 40">
            <a:extLst>
              <a:ext uri="{FF2B5EF4-FFF2-40B4-BE49-F238E27FC236}">
                <a16:creationId xmlns:a16="http://schemas.microsoft.com/office/drawing/2014/main" id="{82D0B04B-1E7D-164E-9619-7B0FD98251D4}"/>
              </a:ext>
            </a:extLst>
          </p:cNvPr>
          <p:cNvPicPr>
            <a:picLocks noChangeAspect="1"/>
          </p:cNvPicPr>
          <p:nvPr userDrawn="1"/>
        </p:nvPicPr>
        <p:blipFill>
          <a:blip r:embed="rId24"/>
          <a:stretch>
            <a:fillRect/>
          </a:stretch>
        </p:blipFill>
        <p:spPr>
          <a:xfrm>
            <a:off x="2959928" y="5498962"/>
            <a:ext cx="1624193" cy="1009436"/>
          </a:xfrm>
          <a:prstGeom prst="rect">
            <a:avLst/>
          </a:prstGeom>
        </p:spPr>
      </p:pic>
      <p:pic>
        <p:nvPicPr>
          <p:cNvPr id="42" name="Picture 41">
            <a:extLst>
              <a:ext uri="{FF2B5EF4-FFF2-40B4-BE49-F238E27FC236}">
                <a16:creationId xmlns:a16="http://schemas.microsoft.com/office/drawing/2014/main" id="{BD182FB5-771B-5B46-BF63-A8CCE79921F6}"/>
              </a:ext>
            </a:extLst>
          </p:cNvPr>
          <p:cNvPicPr>
            <a:picLocks noChangeAspect="1"/>
          </p:cNvPicPr>
          <p:nvPr userDrawn="1"/>
        </p:nvPicPr>
        <p:blipFill>
          <a:blip r:embed="rId25"/>
          <a:stretch>
            <a:fillRect/>
          </a:stretch>
        </p:blipFill>
        <p:spPr>
          <a:xfrm>
            <a:off x="2959928" y="4316160"/>
            <a:ext cx="1639660" cy="1022485"/>
          </a:xfrm>
          <a:prstGeom prst="rect">
            <a:avLst/>
          </a:prstGeom>
        </p:spPr>
      </p:pic>
      <p:pic>
        <p:nvPicPr>
          <p:cNvPr id="46" name="Graphic 45">
            <a:extLst>
              <a:ext uri="{FF2B5EF4-FFF2-40B4-BE49-F238E27FC236}">
                <a16:creationId xmlns:a16="http://schemas.microsoft.com/office/drawing/2014/main" id="{F093F5FE-3155-6046-90FB-C598CC079517}"/>
              </a:ext>
            </a:extLst>
          </p:cNvPr>
          <p:cNvPicPr>
            <a:picLocks noChangeAspect="1"/>
          </p:cNvPicPr>
          <p:nvPr userDrawn="1"/>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9832927" y="4438039"/>
            <a:ext cx="764882" cy="778726"/>
          </a:xfrm>
          <a:prstGeom prst="rect">
            <a:avLst/>
          </a:prstGeom>
        </p:spPr>
      </p:pic>
      <p:pic>
        <p:nvPicPr>
          <p:cNvPr id="48" name="Graphic 47">
            <a:extLst>
              <a:ext uri="{FF2B5EF4-FFF2-40B4-BE49-F238E27FC236}">
                <a16:creationId xmlns:a16="http://schemas.microsoft.com/office/drawing/2014/main" id="{A567B533-05F1-3640-BBEB-1B6CA63671CF}"/>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0703899" y="5533516"/>
            <a:ext cx="906134" cy="940328"/>
          </a:xfrm>
          <a:prstGeom prst="rect">
            <a:avLst/>
          </a:prstGeom>
        </p:spPr>
      </p:pic>
      <p:pic>
        <p:nvPicPr>
          <p:cNvPr id="50" name="Graphic 49">
            <a:extLst>
              <a:ext uri="{FF2B5EF4-FFF2-40B4-BE49-F238E27FC236}">
                <a16:creationId xmlns:a16="http://schemas.microsoft.com/office/drawing/2014/main" id="{35F3B8C2-B235-D14E-B821-51DF99C84BAF}"/>
              </a:ext>
            </a:extLst>
          </p:cNvPr>
          <p:cNvPicPr>
            <a:picLocks noChangeAspect="1"/>
          </p:cNvPicPr>
          <p:nvPr userDrawn="1"/>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9477686" y="5317880"/>
            <a:ext cx="1347216" cy="1371600"/>
          </a:xfrm>
          <a:prstGeom prst="rect">
            <a:avLst/>
          </a:prstGeom>
        </p:spPr>
      </p:pic>
      <p:pic>
        <p:nvPicPr>
          <p:cNvPr id="54" name="Graphic 53">
            <a:extLst>
              <a:ext uri="{FF2B5EF4-FFF2-40B4-BE49-F238E27FC236}">
                <a16:creationId xmlns:a16="http://schemas.microsoft.com/office/drawing/2014/main" id="{C093AD71-AE46-8E4A-A1EB-BB43E4754189}"/>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748098" y="2521286"/>
            <a:ext cx="1347216" cy="1371600"/>
          </a:xfrm>
          <a:prstGeom prst="rect">
            <a:avLst/>
          </a:prstGeom>
        </p:spPr>
      </p:pic>
      <p:pic>
        <p:nvPicPr>
          <p:cNvPr id="56" name="Graphic 55">
            <a:extLst>
              <a:ext uri="{FF2B5EF4-FFF2-40B4-BE49-F238E27FC236}">
                <a16:creationId xmlns:a16="http://schemas.microsoft.com/office/drawing/2014/main" id="{E2061AE5-2DF4-1A44-A38F-A53D6562246E}"/>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0398148" y="4135478"/>
            <a:ext cx="1347216" cy="1371600"/>
          </a:xfrm>
          <a:prstGeom prst="rect">
            <a:avLst/>
          </a:prstGeom>
        </p:spPr>
      </p:pic>
      <p:pic>
        <p:nvPicPr>
          <p:cNvPr id="58" name="Graphic 57">
            <a:extLst>
              <a:ext uri="{FF2B5EF4-FFF2-40B4-BE49-F238E27FC236}">
                <a16:creationId xmlns:a16="http://schemas.microsoft.com/office/drawing/2014/main" id="{6C7CADC2-DE23-AD4B-B685-B70227B65467}"/>
              </a:ext>
            </a:extLst>
          </p:cNvPr>
          <p:cNvPicPr>
            <a:picLocks noChangeAspect="1"/>
          </p:cNvPicPr>
          <p:nvPr userDrawn="1"/>
        </p:nvPicPr>
        <p:blipFill>
          <a:blip r:embed="rId36" cstate="print">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9477686" y="2775784"/>
            <a:ext cx="1437673" cy="862604"/>
          </a:xfrm>
          <a:prstGeom prst="rect">
            <a:avLst/>
          </a:prstGeom>
        </p:spPr>
      </p:pic>
      <p:pic>
        <p:nvPicPr>
          <p:cNvPr id="59" name="Graphic 58">
            <a:extLst>
              <a:ext uri="{FF2B5EF4-FFF2-40B4-BE49-F238E27FC236}">
                <a16:creationId xmlns:a16="http://schemas.microsoft.com/office/drawing/2014/main" id="{A0776E28-998E-4041-BF33-F89F61772047}"/>
              </a:ext>
            </a:extLst>
          </p:cNvPr>
          <p:cNvPicPr>
            <a:picLocks noChangeAspect="1"/>
          </p:cNvPicPr>
          <p:nvPr userDrawn="1"/>
        </p:nvPicPr>
        <p:blipFill>
          <a:blip r:embed="rId38" cstate="print">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9347070" y="1433683"/>
            <a:ext cx="2713657" cy="795627"/>
          </a:xfrm>
          <a:prstGeom prst="rect">
            <a:avLst/>
          </a:prstGeom>
        </p:spPr>
      </p:pic>
      <p:sp>
        <p:nvSpPr>
          <p:cNvPr id="60" name="Rectangle 59">
            <a:extLst>
              <a:ext uri="{FF2B5EF4-FFF2-40B4-BE49-F238E27FC236}">
                <a16:creationId xmlns:a16="http://schemas.microsoft.com/office/drawing/2014/main" id="{0BDD5228-99F1-9140-A332-F4A63BD88913}"/>
              </a:ext>
            </a:extLst>
          </p:cNvPr>
          <p:cNvSpPr/>
          <p:nvPr userDrawn="1"/>
        </p:nvSpPr>
        <p:spPr>
          <a:xfrm>
            <a:off x="507868" y="395823"/>
            <a:ext cx="11102719" cy="646203"/>
          </a:xfrm>
          <a:prstGeom prst="rect">
            <a:avLst/>
          </a:prstGeom>
        </p:spPr>
        <p:txBody>
          <a:bodyPr wrap="none">
            <a:spAutoFit/>
          </a:bodyPr>
          <a:lstStyle/>
          <a:p>
            <a:pPr algn="l" defTabSz="685629" rtl="0" eaLnBrk="1" latinLnBrk="0" hangingPunct="1">
              <a:spcBef>
                <a:spcPct val="0"/>
              </a:spcBef>
              <a:buNone/>
            </a:pPr>
            <a:r>
              <a:rPr lang="en-US" sz="3599" b="1" kern="1200">
                <a:solidFill>
                  <a:schemeClr val="accent2"/>
                </a:solidFill>
                <a:latin typeface="Georgia" panose="02040502050405020303" pitchFamily="18" charset="0"/>
                <a:ea typeface="+mj-ea"/>
                <a:cs typeface="+mj-cs"/>
              </a:rPr>
              <a:t>Common Logos &amp; TN State Graphic Elements</a:t>
            </a:r>
          </a:p>
        </p:txBody>
      </p:sp>
      <p:sp>
        <p:nvSpPr>
          <p:cNvPr id="61" name="Rectangle 60">
            <a:extLst>
              <a:ext uri="{FF2B5EF4-FFF2-40B4-BE49-F238E27FC236}">
                <a16:creationId xmlns:a16="http://schemas.microsoft.com/office/drawing/2014/main" id="{5501AF59-22F0-A94A-A4B9-FCCE18AABCEB}"/>
              </a:ext>
            </a:extLst>
          </p:cNvPr>
          <p:cNvSpPr/>
          <p:nvPr userDrawn="1"/>
        </p:nvSpPr>
        <p:spPr>
          <a:xfrm>
            <a:off x="0" y="0"/>
            <a:ext cx="30491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8DBF64B9-9EA6-C145-A11A-EAF3BAB848EB}"/>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4733273" y="1089548"/>
            <a:ext cx="271714" cy="833373"/>
          </a:xfrm>
          <a:prstGeom prst="rect">
            <a:avLst/>
          </a:prstGeom>
        </p:spPr>
      </p:pic>
    </p:spTree>
    <p:extLst>
      <p:ext uri="{BB962C8B-B14F-4D97-AF65-F5344CB8AC3E}">
        <p14:creationId xmlns:p14="http://schemas.microsoft.com/office/powerpoint/2010/main" val="39545435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F83741A-8EE6-8C49-8520-6418AED61522}"/>
              </a:ext>
            </a:extLst>
          </p:cNvPr>
          <p:cNvSpPr/>
          <p:nvPr userDrawn="1"/>
        </p:nvSpPr>
        <p:spPr>
          <a:xfrm>
            <a:off x="507868" y="395823"/>
            <a:ext cx="4439036" cy="646203"/>
          </a:xfrm>
          <a:prstGeom prst="rect">
            <a:avLst/>
          </a:prstGeom>
        </p:spPr>
        <p:txBody>
          <a:bodyPr wrap="none">
            <a:spAutoFit/>
          </a:bodyPr>
          <a:lstStyle/>
          <a:p>
            <a:pPr algn="l" defTabSz="685629" rtl="0" eaLnBrk="1" latinLnBrk="0" hangingPunct="1">
              <a:spcBef>
                <a:spcPct val="0"/>
              </a:spcBef>
              <a:buNone/>
            </a:pPr>
            <a:r>
              <a:rPr lang="en-US" sz="3599" b="1" kern="1200">
                <a:solidFill>
                  <a:schemeClr val="accent2"/>
                </a:solidFill>
                <a:latin typeface="Georgia" panose="02040502050405020303" pitchFamily="18" charset="0"/>
                <a:ea typeface="+mj-ea"/>
                <a:cs typeface="+mj-cs"/>
              </a:rPr>
              <a:t>Simple Line Icons</a:t>
            </a:r>
          </a:p>
        </p:txBody>
      </p:sp>
      <p:sp>
        <p:nvSpPr>
          <p:cNvPr id="4" name="Rectangle 3">
            <a:extLst>
              <a:ext uri="{FF2B5EF4-FFF2-40B4-BE49-F238E27FC236}">
                <a16:creationId xmlns:a16="http://schemas.microsoft.com/office/drawing/2014/main" id="{C3DCF5C1-BD21-A74C-B490-EE3167D16572}"/>
              </a:ext>
            </a:extLst>
          </p:cNvPr>
          <p:cNvSpPr/>
          <p:nvPr userDrawn="1"/>
        </p:nvSpPr>
        <p:spPr>
          <a:xfrm>
            <a:off x="0" y="0"/>
            <a:ext cx="30491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Graphic 42">
            <a:extLst>
              <a:ext uri="{FF2B5EF4-FFF2-40B4-BE49-F238E27FC236}">
                <a16:creationId xmlns:a16="http://schemas.microsoft.com/office/drawing/2014/main" id="{0847C2FE-F9EE-2747-8714-AE390CBD053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76190" y="1222787"/>
            <a:ext cx="914400" cy="914400"/>
          </a:xfrm>
          <a:prstGeom prst="rect">
            <a:avLst/>
          </a:prstGeom>
        </p:spPr>
      </p:pic>
      <p:pic>
        <p:nvPicPr>
          <p:cNvPr id="45" name="Graphic 44">
            <a:extLst>
              <a:ext uri="{FF2B5EF4-FFF2-40B4-BE49-F238E27FC236}">
                <a16:creationId xmlns:a16="http://schemas.microsoft.com/office/drawing/2014/main" id="{5C26BFAD-3A11-9346-B82A-3FC99CBF902F}"/>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2903" y="1222787"/>
            <a:ext cx="914400" cy="914400"/>
          </a:xfrm>
          <a:prstGeom prst="rect">
            <a:avLst/>
          </a:prstGeom>
        </p:spPr>
      </p:pic>
      <p:pic>
        <p:nvPicPr>
          <p:cNvPr id="47" name="Graphic 46">
            <a:extLst>
              <a:ext uri="{FF2B5EF4-FFF2-40B4-BE49-F238E27FC236}">
                <a16:creationId xmlns:a16="http://schemas.microsoft.com/office/drawing/2014/main" id="{B56E5527-D745-B44C-99EA-B3385179A287}"/>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78984" y="1222787"/>
            <a:ext cx="914400" cy="914400"/>
          </a:xfrm>
          <a:prstGeom prst="rect">
            <a:avLst/>
          </a:prstGeom>
        </p:spPr>
      </p:pic>
      <p:pic>
        <p:nvPicPr>
          <p:cNvPr id="49" name="Graphic 48">
            <a:extLst>
              <a:ext uri="{FF2B5EF4-FFF2-40B4-BE49-F238E27FC236}">
                <a16:creationId xmlns:a16="http://schemas.microsoft.com/office/drawing/2014/main" id="{3DFD813B-19B1-A14C-BC4F-511E53CE84C9}"/>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25067" y="1222787"/>
            <a:ext cx="914400" cy="914400"/>
          </a:xfrm>
          <a:prstGeom prst="rect">
            <a:avLst/>
          </a:prstGeom>
        </p:spPr>
      </p:pic>
      <p:pic>
        <p:nvPicPr>
          <p:cNvPr id="51" name="Graphic 50">
            <a:extLst>
              <a:ext uri="{FF2B5EF4-FFF2-40B4-BE49-F238E27FC236}">
                <a16:creationId xmlns:a16="http://schemas.microsoft.com/office/drawing/2014/main" id="{BBB2B73A-7CFB-1F4E-B272-3897B93E75C7}"/>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271149" y="1222787"/>
            <a:ext cx="914400" cy="914400"/>
          </a:xfrm>
          <a:prstGeom prst="rect">
            <a:avLst/>
          </a:prstGeom>
        </p:spPr>
      </p:pic>
      <p:pic>
        <p:nvPicPr>
          <p:cNvPr id="53" name="Graphic 52">
            <a:extLst>
              <a:ext uri="{FF2B5EF4-FFF2-40B4-BE49-F238E27FC236}">
                <a16:creationId xmlns:a16="http://schemas.microsoft.com/office/drawing/2014/main" id="{777AD503-D630-B64F-B271-192C7EE13515}"/>
              </a:ext>
            </a:extLst>
          </p:cNvPr>
          <p:cNvPicPr>
            <a:picLocks noChangeAspect="1"/>
          </p:cNvPicPr>
          <p:nvPr userDrawn="1"/>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332168" y="1222787"/>
            <a:ext cx="914400" cy="914400"/>
          </a:xfrm>
          <a:prstGeom prst="rect">
            <a:avLst/>
          </a:prstGeom>
        </p:spPr>
      </p:pic>
      <p:pic>
        <p:nvPicPr>
          <p:cNvPr id="55" name="Graphic 54">
            <a:extLst>
              <a:ext uri="{FF2B5EF4-FFF2-40B4-BE49-F238E27FC236}">
                <a16:creationId xmlns:a16="http://schemas.microsoft.com/office/drawing/2014/main" id="{C8397CF7-4002-5B48-8DE5-07ECF802BAED}"/>
              </a:ext>
            </a:extLst>
          </p:cNvPr>
          <p:cNvPicPr>
            <a:picLocks noChangeAspect="1"/>
          </p:cNvPicPr>
          <p:nvPr userDrawn="1"/>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540999" y="1222787"/>
            <a:ext cx="914400" cy="914400"/>
          </a:xfrm>
          <a:prstGeom prst="rect">
            <a:avLst/>
          </a:prstGeom>
        </p:spPr>
      </p:pic>
      <p:pic>
        <p:nvPicPr>
          <p:cNvPr id="57" name="Graphic 56">
            <a:extLst>
              <a:ext uri="{FF2B5EF4-FFF2-40B4-BE49-F238E27FC236}">
                <a16:creationId xmlns:a16="http://schemas.microsoft.com/office/drawing/2014/main" id="{E73C6980-3717-F64B-B02A-A92081A4A16D}"/>
              </a:ext>
            </a:extLst>
          </p:cNvPr>
          <p:cNvPicPr>
            <a:picLocks noChangeAspect="1"/>
          </p:cNvPicPr>
          <p:nvPr userDrawn="1"/>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682453" y="1222787"/>
            <a:ext cx="914400" cy="914400"/>
          </a:xfrm>
          <a:prstGeom prst="rect">
            <a:avLst/>
          </a:prstGeom>
        </p:spPr>
      </p:pic>
      <p:pic>
        <p:nvPicPr>
          <p:cNvPr id="59" name="Graphic 58">
            <a:extLst>
              <a:ext uri="{FF2B5EF4-FFF2-40B4-BE49-F238E27FC236}">
                <a16:creationId xmlns:a16="http://schemas.microsoft.com/office/drawing/2014/main" id="{1C8F8964-B374-8F4E-B30F-E62E075E8B7D}"/>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823912" y="1222787"/>
            <a:ext cx="914400" cy="914400"/>
          </a:xfrm>
          <a:prstGeom prst="rect">
            <a:avLst/>
          </a:prstGeom>
        </p:spPr>
      </p:pic>
      <p:pic>
        <p:nvPicPr>
          <p:cNvPr id="61" name="Graphic 60">
            <a:extLst>
              <a:ext uri="{FF2B5EF4-FFF2-40B4-BE49-F238E27FC236}">
                <a16:creationId xmlns:a16="http://schemas.microsoft.com/office/drawing/2014/main" id="{690C9108-9FCB-144E-BA54-E5D46C142BDC}"/>
              </a:ext>
            </a:extLst>
          </p:cNvPr>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72637" y="1222787"/>
            <a:ext cx="914400" cy="914400"/>
          </a:xfrm>
          <a:prstGeom prst="rect">
            <a:avLst/>
          </a:prstGeom>
        </p:spPr>
      </p:pic>
      <p:pic>
        <p:nvPicPr>
          <p:cNvPr id="63" name="Graphic 62">
            <a:extLst>
              <a:ext uri="{FF2B5EF4-FFF2-40B4-BE49-F238E27FC236}">
                <a16:creationId xmlns:a16="http://schemas.microsoft.com/office/drawing/2014/main" id="{D6EBDDD6-C559-A546-AF9C-911CFE7C9E58}"/>
              </a:ext>
            </a:extLst>
          </p:cNvPr>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3978984" y="2480052"/>
            <a:ext cx="914400" cy="914400"/>
          </a:xfrm>
          <a:prstGeom prst="rect">
            <a:avLst/>
          </a:prstGeom>
        </p:spPr>
      </p:pic>
      <p:pic>
        <p:nvPicPr>
          <p:cNvPr id="65" name="Graphic 64">
            <a:extLst>
              <a:ext uri="{FF2B5EF4-FFF2-40B4-BE49-F238E27FC236}">
                <a16:creationId xmlns:a16="http://schemas.microsoft.com/office/drawing/2014/main" id="{C16F62EF-4820-A74A-A8BF-8F6F3BDAEC04}"/>
              </a:ext>
            </a:extLst>
          </p:cNvPr>
          <p:cNvPicPr>
            <a:picLocks noChangeAspect="1"/>
          </p:cNvPicPr>
          <p:nvPr userDrawn="1"/>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125067" y="2480052"/>
            <a:ext cx="914400" cy="914400"/>
          </a:xfrm>
          <a:prstGeom prst="rect">
            <a:avLst/>
          </a:prstGeom>
        </p:spPr>
      </p:pic>
      <p:pic>
        <p:nvPicPr>
          <p:cNvPr id="67" name="Graphic 66">
            <a:extLst>
              <a:ext uri="{FF2B5EF4-FFF2-40B4-BE49-F238E27FC236}">
                <a16:creationId xmlns:a16="http://schemas.microsoft.com/office/drawing/2014/main" id="{FDC65AAD-7E82-1643-9DFE-0FD6CF8D1971}"/>
              </a:ext>
            </a:extLst>
          </p:cNvPr>
          <p:cNvPicPr>
            <a:picLocks noChangeAspect="1"/>
          </p:cNvPicPr>
          <p:nvPr userDrawn="1"/>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6271149" y="2480052"/>
            <a:ext cx="914400" cy="914400"/>
          </a:xfrm>
          <a:prstGeom prst="rect">
            <a:avLst/>
          </a:prstGeom>
        </p:spPr>
      </p:pic>
      <p:pic>
        <p:nvPicPr>
          <p:cNvPr id="69" name="Graphic 68">
            <a:extLst>
              <a:ext uri="{FF2B5EF4-FFF2-40B4-BE49-F238E27FC236}">
                <a16:creationId xmlns:a16="http://schemas.microsoft.com/office/drawing/2014/main" id="{1EF710EF-F055-D445-B1BC-8E1CC1F518EF}"/>
              </a:ext>
            </a:extLst>
          </p:cNvPr>
          <p:cNvPicPr>
            <a:picLocks noChangeAspect="1"/>
          </p:cNvPicPr>
          <p:nvPr userDrawn="1"/>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7332168" y="2480052"/>
            <a:ext cx="914400" cy="914400"/>
          </a:xfrm>
          <a:prstGeom prst="rect">
            <a:avLst/>
          </a:prstGeom>
        </p:spPr>
      </p:pic>
      <p:pic>
        <p:nvPicPr>
          <p:cNvPr id="71" name="Graphic 70">
            <a:extLst>
              <a:ext uri="{FF2B5EF4-FFF2-40B4-BE49-F238E27FC236}">
                <a16:creationId xmlns:a16="http://schemas.microsoft.com/office/drawing/2014/main" id="{596E828F-AFA3-D944-9C98-0F63F6262A22}"/>
              </a:ext>
            </a:extLst>
          </p:cNvPr>
          <p:cNvPicPr>
            <a:picLocks noChangeAspect="1"/>
          </p:cNvPicPr>
          <p:nvPr userDrawn="1"/>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8540999" y="2480052"/>
            <a:ext cx="914400" cy="914400"/>
          </a:xfrm>
          <a:prstGeom prst="rect">
            <a:avLst/>
          </a:prstGeom>
        </p:spPr>
      </p:pic>
      <p:pic>
        <p:nvPicPr>
          <p:cNvPr id="73" name="Graphic 72">
            <a:extLst>
              <a:ext uri="{FF2B5EF4-FFF2-40B4-BE49-F238E27FC236}">
                <a16:creationId xmlns:a16="http://schemas.microsoft.com/office/drawing/2014/main" id="{8E94DE81-7199-8946-B49F-DE7FDF0AEE5F}"/>
              </a:ext>
            </a:extLst>
          </p:cNvPr>
          <p:cNvPicPr>
            <a:picLocks noChangeAspect="1"/>
          </p:cNvPicPr>
          <p:nvPr userDrawn="1"/>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9682453" y="2480052"/>
            <a:ext cx="914400" cy="914400"/>
          </a:xfrm>
          <a:prstGeom prst="rect">
            <a:avLst/>
          </a:prstGeom>
        </p:spPr>
      </p:pic>
      <p:pic>
        <p:nvPicPr>
          <p:cNvPr id="75" name="Graphic 74">
            <a:extLst>
              <a:ext uri="{FF2B5EF4-FFF2-40B4-BE49-F238E27FC236}">
                <a16:creationId xmlns:a16="http://schemas.microsoft.com/office/drawing/2014/main" id="{F9656505-310A-FC4D-9B81-910F014B70D7}"/>
              </a:ext>
            </a:extLst>
          </p:cNvPr>
          <p:cNvPicPr>
            <a:picLocks noChangeAspect="1"/>
          </p:cNvPicPr>
          <p:nvPr userDrawn="1"/>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0823912" y="2480052"/>
            <a:ext cx="914400" cy="914400"/>
          </a:xfrm>
          <a:prstGeom prst="rect">
            <a:avLst/>
          </a:prstGeom>
        </p:spPr>
      </p:pic>
      <p:pic>
        <p:nvPicPr>
          <p:cNvPr id="77" name="Graphic 76">
            <a:extLst>
              <a:ext uri="{FF2B5EF4-FFF2-40B4-BE49-F238E27FC236}">
                <a16:creationId xmlns:a16="http://schemas.microsoft.com/office/drawing/2014/main" id="{D9275CCF-CC2D-5D40-8B3D-1F7599E3B7E6}"/>
              </a:ext>
            </a:extLst>
          </p:cNvPr>
          <p:cNvPicPr>
            <a:picLocks noChangeAspect="1"/>
          </p:cNvPicPr>
          <p:nvPr userDrawn="1"/>
        </p:nvPicPr>
        <p:blipFill>
          <a:blip r:embed="rId36" cstate="print">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2832903" y="2480052"/>
            <a:ext cx="914400" cy="914400"/>
          </a:xfrm>
          <a:prstGeom prst="rect">
            <a:avLst/>
          </a:prstGeom>
        </p:spPr>
      </p:pic>
      <p:pic>
        <p:nvPicPr>
          <p:cNvPr id="79" name="Graphic 78">
            <a:extLst>
              <a:ext uri="{FF2B5EF4-FFF2-40B4-BE49-F238E27FC236}">
                <a16:creationId xmlns:a16="http://schemas.microsoft.com/office/drawing/2014/main" id="{1F9D7853-8551-B14D-A546-DF2B66DD5BBE}"/>
              </a:ext>
            </a:extLst>
          </p:cNvPr>
          <p:cNvPicPr>
            <a:picLocks noChangeAspect="1"/>
          </p:cNvPicPr>
          <p:nvPr userDrawn="1"/>
        </p:nvPicPr>
        <p:blipFill>
          <a:blip r:embed="rId38" cstate="print">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1676190" y="2480052"/>
            <a:ext cx="914400" cy="914400"/>
          </a:xfrm>
          <a:prstGeom prst="rect">
            <a:avLst/>
          </a:prstGeom>
        </p:spPr>
      </p:pic>
      <p:pic>
        <p:nvPicPr>
          <p:cNvPr id="81" name="Graphic 80">
            <a:extLst>
              <a:ext uri="{FF2B5EF4-FFF2-40B4-BE49-F238E27FC236}">
                <a16:creationId xmlns:a16="http://schemas.microsoft.com/office/drawing/2014/main" id="{A6A11B83-FE29-0D47-AD9F-5BD6181A9871}"/>
              </a:ext>
            </a:extLst>
          </p:cNvPr>
          <p:cNvPicPr>
            <a:picLocks noChangeAspect="1"/>
          </p:cNvPicPr>
          <p:nvPr userDrawn="1"/>
        </p:nvPicPr>
        <p:blipFill>
          <a:blip r:embed="rId40" cstate="print">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572637" y="2480052"/>
            <a:ext cx="914400" cy="914400"/>
          </a:xfrm>
          <a:prstGeom prst="rect">
            <a:avLst/>
          </a:prstGeom>
        </p:spPr>
      </p:pic>
      <p:pic>
        <p:nvPicPr>
          <p:cNvPr id="82" name="Graphic 81">
            <a:extLst>
              <a:ext uri="{FF2B5EF4-FFF2-40B4-BE49-F238E27FC236}">
                <a16:creationId xmlns:a16="http://schemas.microsoft.com/office/drawing/2014/main" id="{66BC2792-2B57-3E47-8702-A196145F6447}"/>
              </a:ext>
            </a:extLst>
          </p:cNvPr>
          <p:cNvPicPr>
            <a:picLocks noChangeAspect="1"/>
          </p:cNvPicPr>
          <p:nvPr userDrawn="1"/>
        </p:nvPicPr>
        <p:blipFill>
          <a:blip r:embed="rId42" cstate="print">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572637" y="3609761"/>
            <a:ext cx="914400" cy="914400"/>
          </a:xfrm>
          <a:prstGeom prst="rect">
            <a:avLst/>
          </a:prstGeom>
        </p:spPr>
      </p:pic>
      <p:pic>
        <p:nvPicPr>
          <p:cNvPr id="83" name="Graphic 82">
            <a:extLst>
              <a:ext uri="{FF2B5EF4-FFF2-40B4-BE49-F238E27FC236}">
                <a16:creationId xmlns:a16="http://schemas.microsoft.com/office/drawing/2014/main" id="{ECECA867-F1DB-8146-BDD5-B851F0A957AC}"/>
              </a:ext>
            </a:extLst>
          </p:cNvPr>
          <p:cNvPicPr>
            <a:picLocks noChangeAspect="1"/>
          </p:cNvPicPr>
          <p:nvPr userDrawn="1"/>
        </p:nvPicPr>
        <p:blipFill>
          <a:blip r:embed="rId44" cstate="print">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1676190" y="3609761"/>
            <a:ext cx="914400" cy="914400"/>
          </a:xfrm>
          <a:prstGeom prst="rect">
            <a:avLst/>
          </a:prstGeom>
        </p:spPr>
      </p:pic>
      <p:pic>
        <p:nvPicPr>
          <p:cNvPr id="84" name="Graphic 83">
            <a:extLst>
              <a:ext uri="{FF2B5EF4-FFF2-40B4-BE49-F238E27FC236}">
                <a16:creationId xmlns:a16="http://schemas.microsoft.com/office/drawing/2014/main" id="{23C02834-9659-364F-A1A6-D796F7E83269}"/>
              </a:ext>
            </a:extLst>
          </p:cNvPr>
          <p:cNvPicPr>
            <a:picLocks noChangeAspect="1"/>
          </p:cNvPicPr>
          <p:nvPr userDrawn="1"/>
        </p:nvPicPr>
        <p:blipFill>
          <a:blip r:embed="rId46" cstate="print">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2832903" y="3609761"/>
            <a:ext cx="914400" cy="914400"/>
          </a:xfrm>
          <a:prstGeom prst="rect">
            <a:avLst/>
          </a:prstGeom>
        </p:spPr>
      </p:pic>
      <p:pic>
        <p:nvPicPr>
          <p:cNvPr id="85" name="Graphic 84">
            <a:extLst>
              <a:ext uri="{FF2B5EF4-FFF2-40B4-BE49-F238E27FC236}">
                <a16:creationId xmlns:a16="http://schemas.microsoft.com/office/drawing/2014/main" id="{5B7DAE9A-BA65-4B4F-AD82-1562C3D92A3D}"/>
              </a:ext>
            </a:extLst>
          </p:cNvPr>
          <p:cNvPicPr>
            <a:picLocks noChangeAspect="1"/>
          </p:cNvPicPr>
          <p:nvPr userDrawn="1"/>
        </p:nvPicPr>
        <p:blipFill>
          <a:blip r:embed="rId48" cstate="print">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3978984" y="3609761"/>
            <a:ext cx="914400" cy="914400"/>
          </a:xfrm>
          <a:prstGeom prst="rect">
            <a:avLst/>
          </a:prstGeom>
        </p:spPr>
      </p:pic>
      <p:pic>
        <p:nvPicPr>
          <p:cNvPr id="86" name="Graphic 85">
            <a:extLst>
              <a:ext uri="{FF2B5EF4-FFF2-40B4-BE49-F238E27FC236}">
                <a16:creationId xmlns:a16="http://schemas.microsoft.com/office/drawing/2014/main" id="{D9D86EDB-A4B7-4E45-A391-F916F71BF6D4}"/>
              </a:ext>
            </a:extLst>
          </p:cNvPr>
          <p:cNvPicPr>
            <a:picLocks noChangeAspect="1"/>
          </p:cNvPicPr>
          <p:nvPr userDrawn="1"/>
        </p:nvPicPr>
        <p:blipFill>
          <a:blip r:embed="rId50" cstate="print">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5125067" y="3609761"/>
            <a:ext cx="914400" cy="914400"/>
          </a:xfrm>
          <a:prstGeom prst="rect">
            <a:avLst/>
          </a:prstGeom>
        </p:spPr>
      </p:pic>
      <p:pic>
        <p:nvPicPr>
          <p:cNvPr id="87" name="Graphic 86">
            <a:extLst>
              <a:ext uri="{FF2B5EF4-FFF2-40B4-BE49-F238E27FC236}">
                <a16:creationId xmlns:a16="http://schemas.microsoft.com/office/drawing/2014/main" id="{9842D526-C7C3-7C47-8F20-3E0291821185}"/>
              </a:ext>
            </a:extLst>
          </p:cNvPr>
          <p:cNvPicPr>
            <a:picLocks noChangeAspect="1"/>
          </p:cNvPicPr>
          <p:nvPr userDrawn="1"/>
        </p:nvPicPr>
        <p:blipFill>
          <a:blip r:embed="rId52" cstate="print">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6271149" y="3609761"/>
            <a:ext cx="914400" cy="914400"/>
          </a:xfrm>
          <a:prstGeom prst="rect">
            <a:avLst/>
          </a:prstGeom>
        </p:spPr>
      </p:pic>
      <p:pic>
        <p:nvPicPr>
          <p:cNvPr id="88" name="Graphic 87">
            <a:extLst>
              <a:ext uri="{FF2B5EF4-FFF2-40B4-BE49-F238E27FC236}">
                <a16:creationId xmlns:a16="http://schemas.microsoft.com/office/drawing/2014/main" id="{3A272E9D-898F-2F4A-A1A1-7D5871A72501}"/>
              </a:ext>
            </a:extLst>
          </p:cNvPr>
          <p:cNvPicPr>
            <a:picLocks noChangeAspect="1"/>
          </p:cNvPicPr>
          <p:nvPr userDrawn="1"/>
        </p:nvPicPr>
        <p:blipFill>
          <a:blip r:embed="rId54" cstate="print">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7332168" y="3609761"/>
            <a:ext cx="914400" cy="914400"/>
          </a:xfrm>
          <a:prstGeom prst="rect">
            <a:avLst/>
          </a:prstGeom>
        </p:spPr>
      </p:pic>
      <p:pic>
        <p:nvPicPr>
          <p:cNvPr id="89" name="Graphic 88">
            <a:extLst>
              <a:ext uri="{FF2B5EF4-FFF2-40B4-BE49-F238E27FC236}">
                <a16:creationId xmlns:a16="http://schemas.microsoft.com/office/drawing/2014/main" id="{821F70A9-707E-F146-94AF-08CC08D56ADD}"/>
              </a:ext>
            </a:extLst>
          </p:cNvPr>
          <p:cNvPicPr>
            <a:picLocks noChangeAspect="1"/>
          </p:cNvPicPr>
          <p:nvPr userDrawn="1"/>
        </p:nvPicPr>
        <p:blipFill>
          <a:blip r:embed="rId56" cstate="print">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8540999" y="3609761"/>
            <a:ext cx="914400" cy="914400"/>
          </a:xfrm>
          <a:prstGeom prst="rect">
            <a:avLst/>
          </a:prstGeom>
        </p:spPr>
      </p:pic>
      <p:pic>
        <p:nvPicPr>
          <p:cNvPr id="90" name="Graphic 89">
            <a:extLst>
              <a:ext uri="{FF2B5EF4-FFF2-40B4-BE49-F238E27FC236}">
                <a16:creationId xmlns:a16="http://schemas.microsoft.com/office/drawing/2014/main" id="{705F3FFA-AAFD-D248-8488-2CD428F07E16}"/>
              </a:ext>
            </a:extLst>
          </p:cNvPr>
          <p:cNvPicPr>
            <a:picLocks noChangeAspect="1"/>
          </p:cNvPicPr>
          <p:nvPr userDrawn="1"/>
        </p:nvPicPr>
        <p:blipFill>
          <a:blip r:embed="rId58" cstate="print">
            <a:extLst>
              <a:ext uri="{28A0092B-C50C-407E-A947-70E740481C1C}">
                <a14:useLocalDpi xmlns:a14="http://schemas.microsoft.com/office/drawing/2010/main" val="0"/>
              </a:ext>
              <a:ext uri="{96DAC541-7B7A-43D3-8B79-37D633B846F1}">
                <asvg:svgBlip xmlns:asvg="http://schemas.microsoft.com/office/drawing/2016/SVG/main" r:embed="rId59"/>
              </a:ext>
            </a:extLst>
          </a:blip>
          <a:stretch>
            <a:fillRect/>
          </a:stretch>
        </p:blipFill>
        <p:spPr>
          <a:xfrm>
            <a:off x="9682453" y="3609761"/>
            <a:ext cx="914400" cy="914400"/>
          </a:xfrm>
          <a:prstGeom prst="rect">
            <a:avLst/>
          </a:prstGeom>
        </p:spPr>
      </p:pic>
      <p:pic>
        <p:nvPicPr>
          <p:cNvPr id="91" name="Graphic 90">
            <a:extLst>
              <a:ext uri="{FF2B5EF4-FFF2-40B4-BE49-F238E27FC236}">
                <a16:creationId xmlns:a16="http://schemas.microsoft.com/office/drawing/2014/main" id="{FCB6D16B-C3BA-D841-A864-D45B9338AB93}"/>
              </a:ext>
            </a:extLst>
          </p:cNvPr>
          <p:cNvPicPr>
            <a:picLocks noChangeAspect="1"/>
          </p:cNvPicPr>
          <p:nvPr userDrawn="1"/>
        </p:nvPicPr>
        <p:blipFill>
          <a:blip r:embed="rId60" cstate="print">
            <a:extLst>
              <a:ext uri="{28A0092B-C50C-407E-A947-70E740481C1C}">
                <a14:useLocalDpi xmlns:a14="http://schemas.microsoft.com/office/drawing/2010/main" val="0"/>
              </a:ext>
              <a:ext uri="{96DAC541-7B7A-43D3-8B79-37D633B846F1}">
                <asvg:svgBlip xmlns:asvg="http://schemas.microsoft.com/office/drawing/2016/SVG/main" r:embed="rId61"/>
              </a:ext>
            </a:extLst>
          </a:blip>
          <a:stretch>
            <a:fillRect/>
          </a:stretch>
        </p:blipFill>
        <p:spPr>
          <a:xfrm>
            <a:off x="10823912" y="3609761"/>
            <a:ext cx="914400" cy="914400"/>
          </a:xfrm>
          <a:prstGeom prst="rect">
            <a:avLst/>
          </a:prstGeom>
        </p:spPr>
      </p:pic>
      <p:pic>
        <p:nvPicPr>
          <p:cNvPr id="92" name="Graphic 91">
            <a:extLst>
              <a:ext uri="{FF2B5EF4-FFF2-40B4-BE49-F238E27FC236}">
                <a16:creationId xmlns:a16="http://schemas.microsoft.com/office/drawing/2014/main" id="{ABCB3520-5186-4240-9028-244C570045A5}"/>
              </a:ext>
            </a:extLst>
          </p:cNvPr>
          <p:cNvPicPr>
            <a:picLocks noChangeAspect="1"/>
          </p:cNvPicPr>
          <p:nvPr userDrawn="1"/>
        </p:nvPicPr>
        <p:blipFill>
          <a:blip r:embed="rId62" cstate="print">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572637" y="4651717"/>
            <a:ext cx="914400" cy="914400"/>
          </a:xfrm>
          <a:prstGeom prst="rect">
            <a:avLst/>
          </a:prstGeom>
        </p:spPr>
      </p:pic>
      <p:pic>
        <p:nvPicPr>
          <p:cNvPr id="93" name="Graphic 92">
            <a:extLst>
              <a:ext uri="{FF2B5EF4-FFF2-40B4-BE49-F238E27FC236}">
                <a16:creationId xmlns:a16="http://schemas.microsoft.com/office/drawing/2014/main" id="{02ABCD3B-98EA-A24F-ABC2-3C239E3608FC}"/>
              </a:ext>
            </a:extLst>
          </p:cNvPr>
          <p:cNvPicPr>
            <a:picLocks noChangeAspect="1"/>
          </p:cNvPicPr>
          <p:nvPr userDrawn="1"/>
        </p:nvPicPr>
        <p:blipFill>
          <a:blip r:embed="rId64" cstate="print">
            <a:extLst>
              <a:ext uri="{28A0092B-C50C-407E-A947-70E740481C1C}">
                <a14:useLocalDpi xmlns:a14="http://schemas.microsoft.com/office/drawing/2010/main" val="0"/>
              </a:ext>
              <a:ext uri="{96DAC541-7B7A-43D3-8B79-37D633B846F1}">
                <asvg:svgBlip xmlns:asvg="http://schemas.microsoft.com/office/drawing/2016/SVG/main" r:embed="rId65"/>
              </a:ext>
            </a:extLst>
          </a:blip>
          <a:stretch>
            <a:fillRect/>
          </a:stretch>
        </p:blipFill>
        <p:spPr>
          <a:xfrm>
            <a:off x="1676190" y="4651717"/>
            <a:ext cx="914400" cy="914400"/>
          </a:xfrm>
          <a:prstGeom prst="rect">
            <a:avLst/>
          </a:prstGeom>
        </p:spPr>
      </p:pic>
      <p:pic>
        <p:nvPicPr>
          <p:cNvPr id="94" name="Graphic 93">
            <a:extLst>
              <a:ext uri="{FF2B5EF4-FFF2-40B4-BE49-F238E27FC236}">
                <a16:creationId xmlns:a16="http://schemas.microsoft.com/office/drawing/2014/main" id="{6BD4A1B1-9913-5F45-9A9F-D62304063346}"/>
              </a:ext>
            </a:extLst>
          </p:cNvPr>
          <p:cNvPicPr>
            <a:picLocks noChangeAspect="1"/>
          </p:cNvPicPr>
          <p:nvPr userDrawn="1"/>
        </p:nvPicPr>
        <p:blipFill>
          <a:blip r:embed="rId66" cstate="print">
            <a:extLst>
              <a:ext uri="{28A0092B-C50C-407E-A947-70E740481C1C}">
                <a14:useLocalDpi xmlns:a14="http://schemas.microsoft.com/office/drawing/2010/main" val="0"/>
              </a:ext>
              <a:ext uri="{96DAC541-7B7A-43D3-8B79-37D633B846F1}">
                <asvg:svgBlip xmlns:asvg="http://schemas.microsoft.com/office/drawing/2016/SVG/main" r:embed="rId67"/>
              </a:ext>
            </a:extLst>
          </a:blip>
          <a:stretch>
            <a:fillRect/>
          </a:stretch>
        </p:blipFill>
        <p:spPr>
          <a:xfrm>
            <a:off x="2832903" y="4651717"/>
            <a:ext cx="914400" cy="914400"/>
          </a:xfrm>
          <a:prstGeom prst="rect">
            <a:avLst/>
          </a:prstGeom>
        </p:spPr>
      </p:pic>
      <p:pic>
        <p:nvPicPr>
          <p:cNvPr id="95" name="Graphic 94">
            <a:extLst>
              <a:ext uri="{FF2B5EF4-FFF2-40B4-BE49-F238E27FC236}">
                <a16:creationId xmlns:a16="http://schemas.microsoft.com/office/drawing/2014/main" id="{3AFB5711-95F8-AC4A-851D-F489AA8816EB}"/>
              </a:ext>
            </a:extLst>
          </p:cNvPr>
          <p:cNvPicPr>
            <a:picLocks noChangeAspect="1"/>
          </p:cNvPicPr>
          <p:nvPr userDrawn="1"/>
        </p:nvPicPr>
        <p:blipFill>
          <a:blip r:embed="rId68" cstate="print">
            <a:extLst>
              <a:ext uri="{28A0092B-C50C-407E-A947-70E740481C1C}">
                <a14:useLocalDpi xmlns:a14="http://schemas.microsoft.com/office/drawing/2010/main" val="0"/>
              </a:ext>
              <a:ext uri="{96DAC541-7B7A-43D3-8B79-37D633B846F1}">
                <asvg:svgBlip xmlns:asvg="http://schemas.microsoft.com/office/drawing/2016/SVG/main" r:embed="rId69"/>
              </a:ext>
            </a:extLst>
          </a:blip>
          <a:stretch>
            <a:fillRect/>
          </a:stretch>
        </p:blipFill>
        <p:spPr>
          <a:xfrm>
            <a:off x="3978984" y="4651717"/>
            <a:ext cx="914400" cy="914400"/>
          </a:xfrm>
          <a:prstGeom prst="rect">
            <a:avLst/>
          </a:prstGeom>
        </p:spPr>
      </p:pic>
      <p:pic>
        <p:nvPicPr>
          <p:cNvPr id="96" name="Graphic 95">
            <a:extLst>
              <a:ext uri="{FF2B5EF4-FFF2-40B4-BE49-F238E27FC236}">
                <a16:creationId xmlns:a16="http://schemas.microsoft.com/office/drawing/2014/main" id="{FC391E16-473D-6343-B56F-386452E3B393}"/>
              </a:ext>
            </a:extLst>
          </p:cNvPr>
          <p:cNvPicPr>
            <a:picLocks noChangeAspect="1"/>
          </p:cNvPicPr>
          <p:nvPr userDrawn="1"/>
        </p:nvPicPr>
        <p:blipFill>
          <a:blip r:embed="rId70" cstate="print">
            <a:extLst>
              <a:ext uri="{28A0092B-C50C-407E-A947-70E740481C1C}">
                <a14:useLocalDpi xmlns:a14="http://schemas.microsoft.com/office/drawing/2010/main" val="0"/>
              </a:ext>
              <a:ext uri="{96DAC541-7B7A-43D3-8B79-37D633B846F1}">
                <asvg:svgBlip xmlns:asvg="http://schemas.microsoft.com/office/drawing/2016/SVG/main" r:embed="rId71"/>
              </a:ext>
            </a:extLst>
          </a:blip>
          <a:stretch>
            <a:fillRect/>
          </a:stretch>
        </p:blipFill>
        <p:spPr>
          <a:xfrm>
            <a:off x="5125067" y="4651717"/>
            <a:ext cx="914400" cy="914400"/>
          </a:xfrm>
          <a:prstGeom prst="rect">
            <a:avLst/>
          </a:prstGeom>
        </p:spPr>
      </p:pic>
      <p:pic>
        <p:nvPicPr>
          <p:cNvPr id="97" name="Graphic 96">
            <a:extLst>
              <a:ext uri="{FF2B5EF4-FFF2-40B4-BE49-F238E27FC236}">
                <a16:creationId xmlns:a16="http://schemas.microsoft.com/office/drawing/2014/main" id="{180447E1-D7F4-7E45-B315-3F1423A63C8D}"/>
              </a:ext>
            </a:extLst>
          </p:cNvPr>
          <p:cNvPicPr>
            <a:picLocks noChangeAspect="1"/>
          </p:cNvPicPr>
          <p:nvPr userDrawn="1"/>
        </p:nvPicPr>
        <p:blipFill>
          <a:blip r:embed="rId72" cstate="print">
            <a:extLst>
              <a:ext uri="{28A0092B-C50C-407E-A947-70E740481C1C}">
                <a14:useLocalDpi xmlns:a14="http://schemas.microsoft.com/office/drawing/2010/main" val="0"/>
              </a:ext>
              <a:ext uri="{96DAC541-7B7A-43D3-8B79-37D633B846F1}">
                <asvg:svgBlip xmlns:asvg="http://schemas.microsoft.com/office/drawing/2016/SVG/main" r:embed="rId73"/>
              </a:ext>
            </a:extLst>
          </a:blip>
          <a:stretch>
            <a:fillRect/>
          </a:stretch>
        </p:blipFill>
        <p:spPr>
          <a:xfrm>
            <a:off x="6271149" y="4651717"/>
            <a:ext cx="914400" cy="914400"/>
          </a:xfrm>
          <a:prstGeom prst="rect">
            <a:avLst/>
          </a:prstGeom>
        </p:spPr>
      </p:pic>
      <p:pic>
        <p:nvPicPr>
          <p:cNvPr id="98" name="Graphic 97">
            <a:extLst>
              <a:ext uri="{FF2B5EF4-FFF2-40B4-BE49-F238E27FC236}">
                <a16:creationId xmlns:a16="http://schemas.microsoft.com/office/drawing/2014/main" id="{ABA7A3D0-E799-B74F-B62E-906224B9D775}"/>
              </a:ext>
            </a:extLst>
          </p:cNvPr>
          <p:cNvPicPr>
            <a:picLocks noChangeAspect="1"/>
          </p:cNvPicPr>
          <p:nvPr userDrawn="1"/>
        </p:nvPicPr>
        <p:blipFill>
          <a:blip r:embed="rId74" cstate="print">
            <a:extLst>
              <a:ext uri="{28A0092B-C50C-407E-A947-70E740481C1C}">
                <a14:useLocalDpi xmlns:a14="http://schemas.microsoft.com/office/drawing/2010/main" val="0"/>
              </a:ext>
              <a:ext uri="{96DAC541-7B7A-43D3-8B79-37D633B846F1}">
                <asvg:svgBlip xmlns:asvg="http://schemas.microsoft.com/office/drawing/2016/SVG/main" r:embed="rId75"/>
              </a:ext>
            </a:extLst>
          </a:blip>
          <a:stretch>
            <a:fillRect/>
          </a:stretch>
        </p:blipFill>
        <p:spPr>
          <a:xfrm>
            <a:off x="7332168" y="4651717"/>
            <a:ext cx="914400" cy="914400"/>
          </a:xfrm>
          <a:prstGeom prst="rect">
            <a:avLst/>
          </a:prstGeom>
        </p:spPr>
      </p:pic>
      <p:pic>
        <p:nvPicPr>
          <p:cNvPr id="99" name="Graphic 98">
            <a:extLst>
              <a:ext uri="{FF2B5EF4-FFF2-40B4-BE49-F238E27FC236}">
                <a16:creationId xmlns:a16="http://schemas.microsoft.com/office/drawing/2014/main" id="{2B86704D-EC58-9543-B25A-EF2FDCAA7C8A}"/>
              </a:ext>
            </a:extLst>
          </p:cNvPr>
          <p:cNvPicPr>
            <a:picLocks noChangeAspect="1"/>
          </p:cNvPicPr>
          <p:nvPr userDrawn="1"/>
        </p:nvPicPr>
        <p:blipFill>
          <a:blip r:embed="rId76" cstate="print">
            <a:extLst>
              <a:ext uri="{28A0092B-C50C-407E-A947-70E740481C1C}">
                <a14:useLocalDpi xmlns:a14="http://schemas.microsoft.com/office/drawing/2010/main" val="0"/>
              </a:ext>
              <a:ext uri="{96DAC541-7B7A-43D3-8B79-37D633B846F1}">
                <asvg:svgBlip xmlns:asvg="http://schemas.microsoft.com/office/drawing/2016/SVG/main" r:embed="rId77"/>
              </a:ext>
            </a:extLst>
          </a:blip>
          <a:stretch>
            <a:fillRect/>
          </a:stretch>
        </p:blipFill>
        <p:spPr>
          <a:xfrm>
            <a:off x="8540999" y="4651717"/>
            <a:ext cx="914400" cy="914400"/>
          </a:xfrm>
          <a:prstGeom prst="rect">
            <a:avLst/>
          </a:prstGeom>
        </p:spPr>
      </p:pic>
      <p:pic>
        <p:nvPicPr>
          <p:cNvPr id="100" name="Graphic 99">
            <a:extLst>
              <a:ext uri="{FF2B5EF4-FFF2-40B4-BE49-F238E27FC236}">
                <a16:creationId xmlns:a16="http://schemas.microsoft.com/office/drawing/2014/main" id="{D3CB457F-ABD5-D047-B3D6-8FF93EDE14E4}"/>
              </a:ext>
            </a:extLst>
          </p:cNvPr>
          <p:cNvPicPr>
            <a:picLocks noChangeAspect="1"/>
          </p:cNvPicPr>
          <p:nvPr userDrawn="1"/>
        </p:nvPicPr>
        <p:blipFill>
          <a:blip r:embed="rId78" cstate="print">
            <a:extLst>
              <a:ext uri="{28A0092B-C50C-407E-A947-70E740481C1C}">
                <a14:useLocalDpi xmlns:a14="http://schemas.microsoft.com/office/drawing/2010/main" val="0"/>
              </a:ext>
              <a:ext uri="{96DAC541-7B7A-43D3-8B79-37D633B846F1}">
                <asvg:svgBlip xmlns:asvg="http://schemas.microsoft.com/office/drawing/2016/SVG/main" r:embed="rId79"/>
              </a:ext>
            </a:extLst>
          </a:blip>
          <a:stretch>
            <a:fillRect/>
          </a:stretch>
        </p:blipFill>
        <p:spPr>
          <a:xfrm>
            <a:off x="9682453" y="4651717"/>
            <a:ext cx="914400" cy="914400"/>
          </a:xfrm>
          <a:prstGeom prst="rect">
            <a:avLst/>
          </a:prstGeom>
        </p:spPr>
      </p:pic>
      <p:pic>
        <p:nvPicPr>
          <p:cNvPr id="101" name="Graphic 100">
            <a:extLst>
              <a:ext uri="{FF2B5EF4-FFF2-40B4-BE49-F238E27FC236}">
                <a16:creationId xmlns:a16="http://schemas.microsoft.com/office/drawing/2014/main" id="{8EAB62DC-2801-6842-A659-C0E0E313F851}"/>
              </a:ext>
            </a:extLst>
          </p:cNvPr>
          <p:cNvPicPr>
            <a:picLocks noChangeAspect="1"/>
          </p:cNvPicPr>
          <p:nvPr userDrawn="1"/>
        </p:nvPicPr>
        <p:blipFill>
          <a:blip r:embed="rId80" cstate="print">
            <a:extLst>
              <a:ext uri="{28A0092B-C50C-407E-A947-70E740481C1C}">
                <a14:useLocalDpi xmlns:a14="http://schemas.microsoft.com/office/drawing/2010/main" val="0"/>
              </a:ext>
              <a:ext uri="{96DAC541-7B7A-43D3-8B79-37D633B846F1}">
                <asvg:svgBlip xmlns:asvg="http://schemas.microsoft.com/office/drawing/2016/SVG/main" r:embed="rId81"/>
              </a:ext>
            </a:extLst>
          </a:blip>
          <a:stretch>
            <a:fillRect/>
          </a:stretch>
        </p:blipFill>
        <p:spPr>
          <a:xfrm>
            <a:off x="10823912" y="4651717"/>
            <a:ext cx="914400" cy="914400"/>
          </a:xfrm>
          <a:prstGeom prst="rect">
            <a:avLst/>
          </a:prstGeom>
        </p:spPr>
      </p:pic>
      <p:pic>
        <p:nvPicPr>
          <p:cNvPr id="103" name="Graphic 102">
            <a:extLst>
              <a:ext uri="{FF2B5EF4-FFF2-40B4-BE49-F238E27FC236}">
                <a16:creationId xmlns:a16="http://schemas.microsoft.com/office/drawing/2014/main" id="{BE6E5E71-D875-334C-85BE-D72644F9A3C1}"/>
              </a:ext>
            </a:extLst>
          </p:cNvPr>
          <p:cNvPicPr>
            <a:picLocks noChangeAspect="1"/>
          </p:cNvPicPr>
          <p:nvPr userDrawn="1"/>
        </p:nvPicPr>
        <p:blipFill>
          <a:blip r:embed="rId82" cstate="print">
            <a:extLst>
              <a:ext uri="{28A0092B-C50C-407E-A947-70E740481C1C}">
                <a14:useLocalDpi xmlns:a14="http://schemas.microsoft.com/office/drawing/2010/main" val="0"/>
              </a:ext>
              <a:ext uri="{96DAC541-7B7A-43D3-8B79-37D633B846F1}">
                <asvg:svgBlip xmlns:asvg="http://schemas.microsoft.com/office/drawing/2016/SVG/main" r:embed="rId83"/>
              </a:ext>
            </a:extLst>
          </a:blip>
          <a:stretch>
            <a:fillRect/>
          </a:stretch>
        </p:blipFill>
        <p:spPr>
          <a:xfrm>
            <a:off x="572637" y="5693673"/>
            <a:ext cx="914400" cy="914400"/>
          </a:xfrm>
          <a:prstGeom prst="rect">
            <a:avLst/>
          </a:prstGeom>
        </p:spPr>
      </p:pic>
      <p:pic>
        <p:nvPicPr>
          <p:cNvPr id="104" name="Graphic 103">
            <a:extLst>
              <a:ext uri="{FF2B5EF4-FFF2-40B4-BE49-F238E27FC236}">
                <a16:creationId xmlns:a16="http://schemas.microsoft.com/office/drawing/2014/main" id="{96A908EB-FC90-0349-85E2-24253A813354}"/>
              </a:ext>
            </a:extLst>
          </p:cNvPr>
          <p:cNvPicPr>
            <a:picLocks noChangeAspect="1"/>
          </p:cNvPicPr>
          <p:nvPr userDrawn="1"/>
        </p:nvPicPr>
        <p:blipFill>
          <a:blip r:embed="rId84" cstate="print">
            <a:extLst>
              <a:ext uri="{28A0092B-C50C-407E-A947-70E740481C1C}">
                <a14:useLocalDpi xmlns:a14="http://schemas.microsoft.com/office/drawing/2010/main" val="0"/>
              </a:ext>
              <a:ext uri="{96DAC541-7B7A-43D3-8B79-37D633B846F1}">
                <asvg:svgBlip xmlns:asvg="http://schemas.microsoft.com/office/drawing/2016/SVG/main" r:embed="rId85"/>
              </a:ext>
            </a:extLst>
          </a:blip>
          <a:stretch>
            <a:fillRect/>
          </a:stretch>
        </p:blipFill>
        <p:spPr>
          <a:xfrm>
            <a:off x="1676190" y="5693673"/>
            <a:ext cx="914400" cy="914400"/>
          </a:xfrm>
          <a:prstGeom prst="rect">
            <a:avLst/>
          </a:prstGeom>
        </p:spPr>
      </p:pic>
      <p:pic>
        <p:nvPicPr>
          <p:cNvPr id="105" name="Graphic 104">
            <a:extLst>
              <a:ext uri="{FF2B5EF4-FFF2-40B4-BE49-F238E27FC236}">
                <a16:creationId xmlns:a16="http://schemas.microsoft.com/office/drawing/2014/main" id="{53256011-330C-154D-A3EB-F66E34E82494}"/>
              </a:ext>
            </a:extLst>
          </p:cNvPr>
          <p:cNvPicPr>
            <a:picLocks noChangeAspect="1"/>
          </p:cNvPicPr>
          <p:nvPr userDrawn="1"/>
        </p:nvPicPr>
        <p:blipFill>
          <a:blip r:embed="rId86" cstate="print">
            <a:extLst>
              <a:ext uri="{28A0092B-C50C-407E-A947-70E740481C1C}">
                <a14:useLocalDpi xmlns:a14="http://schemas.microsoft.com/office/drawing/2010/main" val="0"/>
              </a:ext>
              <a:ext uri="{96DAC541-7B7A-43D3-8B79-37D633B846F1}">
                <asvg:svgBlip xmlns:asvg="http://schemas.microsoft.com/office/drawing/2016/SVG/main" r:embed="rId87"/>
              </a:ext>
            </a:extLst>
          </a:blip>
          <a:stretch>
            <a:fillRect/>
          </a:stretch>
        </p:blipFill>
        <p:spPr>
          <a:xfrm>
            <a:off x="2832903" y="5693673"/>
            <a:ext cx="914400" cy="914400"/>
          </a:xfrm>
          <a:prstGeom prst="rect">
            <a:avLst/>
          </a:prstGeom>
        </p:spPr>
      </p:pic>
      <p:pic>
        <p:nvPicPr>
          <p:cNvPr id="106" name="Graphic 105">
            <a:extLst>
              <a:ext uri="{FF2B5EF4-FFF2-40B4-BE49-F238E27FC236}">
                <a16:creationId xmlns:a16="http://schemas.microsoft.com/office/drawing/2014/main" id="{6AE98316-AC08-E045-88B4-C79AD32665BE}"/>
              </a:ext>
            </a:extLst>
          </p:cNvPr>
          <p:cNvPicPr>
            <a:picLocks noChangeAspect="1"/>
          </p:cNvPicPr>
          <p:nvPr userDrawn="1"/>
        </p:nvPicPr>
        <p:blipFill>
          <a:blip r:embed="rId88" cstate="print">
            <a:extLst>
              <a:ext uri="{28A0092B-C50C-407E-A947-70E740481C1C}">
                <a14:useLocalDpi xmlns:a14="http://schemas.microsoft.com/office/drawing/2010/main" val="0"/>
              </a:ext>
              <a:ext uri="{96DAC541-7B7A-43D3-8B79-37D633B846F1}">
                <asvg:svgBlip xmlns:asvg="http://schemas.microsoft.com/office/drawing/2016/SVG/main" r:embed="rId89"/>
              </a:ext>
            </a:extLst>
          </a:blip>
          <a:stretch>
            <a:fillRect/>
          </a:stretch>
        </p:blipFill>
        <p:spPr>
          <a:xfrm>
            <a:off x="3978984" y="5693673"/>
            <a:ext cx="914400" cy="914400"/>
          </a:xfrm>
          <a:prstGeom prst="rect">
            <a:avLst/>
          </a:prstGeom>
        </p:spPr>
      </p:pic>
      <p:pic>
        <p:nvPicPr>
          <p:cNvPr id="107" name="Graphic 106">
            <a:extLst>
              <a:ext uri="{FF2B5EF4-FFF2-40B4-BE49-F238E27FC236}">
                <a16:creationId xmlns:a16="http://schemas.microsoft.com/office/drawing/2014/main" id="{CCD49EDD-6FBD-ED4A-B51F-71BB263CA5A5}"/>
              </a:ext>
            </a:extLst>
          </p:cNvPr>
          <p:cNvPicPr>
            <a:picLocks noChangeAspect="1"/>
          </p:cNvPicPr>
          <p:nvPr userDrawn="1"/>
        </p:nvPicPr>
        <p:blipFill>
          <a:blip r:embed="rId90" cstate="print">
            <a:extLst>
              <a:ext uri="{28A0092B-C50C-407E-A947-70E740481C1C}">
                <a14:useLocalDpi xmlns:a14="http://schemas.microsoft.com/office/drawing/2010/main" val="0"/>
              </a:ext>
              <a:ext uri="{96DAC541-7B7A-43D3-8B79-37D633B846F1}">
                <asvg:svgBlip xmlns:asvg="http://schemas.microsoft.com/office/drawing/2016/SVG/main" r:embed="rId91"/>
              </a:ext>
            </a:extLst>
          </a:blip>
          <a:stretch>
            <a:fillRect/>
          </a:stretch>
        </p:blipFill>
        <p:spPr>
          <a:xfrm>
            <a:off x="5125067" y="5693673"/>
            <a:ext cx="914400" cy="914400"/>
          </a:xfrm>
          <a:prstGeom prst="rect">
            <a:avLst/>
          </a:prstGeom>
        </p:spPr>
      </p:pic>
      <p:pic>
        <p:nvPicPr>
          <p:cNvPr id="108" name="Graphic 107">
            <a:extLst>
              <a:ext uri="{FF2B5EF4-FFF2-40B4-BE49-F238E27FC236}">
                <a16:creationId xmlns:a16="http://schemas.microsoft.com/office/drawing/2014/main" id="{675B0881-9C97-5C47-9020-5B1C64F648CB}"/>
              </a:ext>
            </a:extLst>
          </p:cNvPr>
          <p:cNvPicPr>
            <a:picLocks noChangeAspect="1"/>
          </p:cNvPicPr>
          <p:nvPr userDrawn="1"/>
        </p:nvPicPr>
        <p:blipFill>
          <a:blip r:embed="rId92" cstate="print">
            <a:extLst>
              <a:ext uri="{28A0092B-C50C-407E-A947-70E740481C1C}">
                <a14:useLocalDpi xmlns:a14="http://schemas.microsoft.com/office/drawing/2010/main" val="0"/>
              </a:ext>
              <a:ext uri="{96DAC541-7B7A-43D3-8B79-37D633B846F1}">
                <asvg:svgBlip xmlns:asvg="http://schemas.microsoft.com/office/drawing/2016/SVG/main" r:embed="rId93"/>
              </a:ext>
            </a:extLst>
          </a:blip>
          <a:stretch>
            <a:fillRect/>
          </a:stretch>
        </p:blipFill>
        <p:spPr>
          <a:xfrm>
            <a:off x="6271149" y="5693673"/>
            <a:ext cx="914400" cy="914400"/>
          </a:xfrm>
          <a:prstGeom prst="rect">
            <a:avLst/>
          </a:prstGeom>
        </p:spPr>
      </p:pic>
      <p:pic>
        <p:nvPicPr>
          <p:cNvPr id="109" name="Graphic 108">
            <a:extLst>
              <a:ext uri="{FF2B5EF4-FFF2-40B4-BE49-F238E27FC236}">
                <a16:creationId xmlns:a16="http://schemas.microsoft.com/office/drawing/2014/main" id="{863D07FC-FAC4-F24C-8466-7662F216946B}"/>
              </a:ext>
            </a:extLst>
          </p:cNvPr>
          <p:cNvPicPr>
            <a:picLocks noChangeAspect="1"/>
          </p:cNvPicPr>
          <p:nvPr userDrawn="1"/>
        </p:nvPicPr>
        <p:blipFill>
          <a:blip r:embed="rId94" cstate="print">
            <a:extLst>
              <a:ext uri="{28A0092B-C50C-407E-A947-70E740481C1C}">
                <a14:useLocalDpi xmlns:a14="http://schemas.microsoft.com/office/drawing/2010/main" val="0"/>
              </a:ext>
              <a:ext uri="{96DAC541-7B7A-43D3-8B79-37D633B846F1}">
                <asvg:svgBlip xmlns:asvg="http://schemas.microsoft.com/office/drawing/2016/SVG/main" r:embed="rId95"/>
              </a:ext>
            </a:extLst>
          </a:blip>
          <a:stretch>
            <a:fillRect/>
          </a:stretch>
        </p:blipFill>
        <p:spPr>
          <a:xfrm>
            <a:off x="7332168" y="5693673"/>
            <a:ext cx="914400" cy="914400"/>
          </a:xfrm>
          <a:prstGeom prst="rect">
            <a:avLst/>
          </a:prstGeom>
        </p:spPr>
      </p:pic>
      <p:pic>
        <p:nvPicPr>
          <p:cNvPr id="110" name="Graphic 109">
            <a:extLst>
              <a:ext uri="{FF2B5EF4-FFF2-40B4-BE49-F238E27FC236}">
                <a16:creationId xmlns:a16="http://schemas.microsoft.com/office/drawing/2014/main" id="{430B36E7-16E5-E343-A201-FB9EC16F1D66}"/>
              </a:ext>
            </a:extLst>
          </p:cNvPr>
          <p:cNvPicPr>
            <a:picLocks noChangeAspect="1"/>
          </p:cNvPicPr>
          <p:nvPr userDrawn="1"/>
        </p:nvPicPr>
        <p:blipFill>
          <a:blip r:embed="rId96" cstate="print">
            <a:extLst>
              <a:ext uri="{28A0092B-C50C-407E-A947-70E740481C1C}">
                <a14:useLocalDpi xmlns:a14="http://schemas.microsoft.com/office/drawing/2010/main" val="0"/>
              </a:ext>
              <a:ext uri="{96DAC541-7B7A-43D3-8B79-37D633B846F1}">
                <asvg:svgBlip xmlns:asvg="http://schemas.microsoft.com/office/drawing/2016/SVG/main" r:embed="rId97"/>
              </a:ext>
            </a:extLst>
          </a:blip>
          <a:stretch>
            <a:fillRect/>
          </a:stretch>
        </p:blipFill>
        <p:spPr>
          <a:xfrm>
            <a:off x="8540999" y="5693673"/>
            <a:ext cx="914400" cy="914400"/>
          </a:xfrm>
          <a:prstGeom prst="rect">
            <a:avLst/>
          </a:prstGeom>
        </p:spPr>
      </p:pic>
      <p:pic>
        <p:nvPicPr>
          <p:cNvPr id="111" name="Graphic 110">
            <a:extLst>
              <a:ext uri="{FF2B5EF4-FFF2-40B4-BE49-F238E27FC236}">
                <a16:creationId xmlns:a16="http://schemas.microsoft.com/office/drawing/2014/main" id="{166E3074-4E63-D841-9C64-A2B62EC5EC38}"/>
              </a:ext>
            </a:extLst>
          </p:cNvPr>
          <p:cNvPicPr>
            <a:picLocks noChangeAspect="1"/>
          </p:cNvPicPr>
          <p:nvPr userDrawn="1"/>
        </p:nvPicPr>
        <p:blipFill>
          <a:blip r:embed="rId98" cstate="print">
            <a:extLst>
              <a:ext uri="{28A0092B-C50C-407E-A947-70E740481C1C}">
                <a14:useLocalDpi xmlns:a14="http://schemas.microsoft.com/office/drawing/2010/main" val="0"/>
              </a:ext>
              <a:ext uri="{96DAC541-7B7A-43D3-8B79-37D633B846F1}">
                <asvg:svgBlip xmlns:asvg="http://schemas.microsoft.com/office/drawing/2016/SVG/main" r:embed="rId99"/>
              </a:ext>
            </a:extLst>
          </a:blip>
          <a:stretch>
            <a:fillRect/>
          </a:stretch>
        </p:blipFill>
        <p:spPr>
          <a:xfrm>
            <a:off x="9682453" y="5693673"/>
            <a:ext cx="914400" cy="914400"/>
          </a:xfrm>
          <a:prstGeom prst="rect">
            <a:avLst/>
          </a:prstGeom>
        </p:spPr>
      </p:pic>
      <p:pic>
        <p:nvPicPr>
          <p:cNvPr id="112" name="Graphic 111">
            <a:extLst>
              <a:ext uri="{FF2B5EF4-FFF2-40B4-BE49-F238E27FC236}">
                <a16:creationId xmlns:a16="http://schemas.microsoft.com/office/drawing/2014/main" id="{3A7D0A86-E0D0-9048-94F4-124EB34EF4E0}"/>
              </a:ext>
            </a:extLst>
          </p:cNvPr>
          <p:cNvPicPr>
            <a:picLocks noChangeAspect="1"/>
          </p:cNvPicPr>
          <p:nvPr userDrawn="1"/>
        </p:nvPicPr>
        <p:blipFill>
          <a:blip r:embed="rId100" cstate="print">
            <a:extLst>
              <a:ext uri="{28A0092B-C50C-407E-A947-70E740481C1C}">
                <a14:useLocalDpi xmlns:a14="http://schemas.microsoft.com/office/drawing/2010/main" val="0"/>
              </a:ext>
              <a:ext uri="{96DAC541-7B7A-43D3-8B79-37D633B846F1}">
                <asvg:svgBlip xmlns:asvg="http://schemas.microsoft.com/office/drawing/2016/SVG/main" r:embed="rId101"/>
              </a:ext>
            </a:extLst>
          </a:blip>
          <a:stretch>
            <a:fillRect/>
          </a:stretch>
        </p:blipFill>
        <p:spPr>
          <a:xfrm>
            <a:off x="10823912" y="5693673"/>
            <a:ext cx="914400" cy="914400"/>
          </a:xfrm>
          <a:prstGeom prst="rect">
            <a:avLst/>
          </a:prstGeom>
        </p:spPr>
      </p:pic>
    </p:spTree>
    <p:extLst>
      <p:ext uri="{BB962C8B-B14F-4D97-AF65-F5344CB8AC3E}">
        <p14:creationId xmlns:p14="http://schemas.microsoft.com/office/powerpoint/2010/main" val="4166885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06294" y="1295400"/>
            <a:ext cx="11173090" cy="4525963"/>
          </a:xfrm>
        </p:spPr>
        <p:txBody>
          <a:bodyPr/>
          <a:lstStyle>
            <a:lvl1pPr>
              <a:defRPr baseline="0">
                <a:solidFill>
                  <a:schemeClr val="accent1"/>
                </a:solidFill>
                <a:latin typeface="Arial" panose="020B0604020202020204" pitchFamily="34" charset="0"/>
                <a:cs typeface="Arial" panose="020B0604020202020204" pitchFamily="34" charset="0"/>
              </a:defRPr>
            </a:lvl1pPr>
            <a:lvl2pPr>
              <a:defRPr baseline="0">
                <a:solidFill>
                  <a:schemeClr val="accent1"/>
                </a:solidFill>
                <a:latin typeface="Arial" panose="020B0604020202020204" pitchFamily="34" charset="0"/>
                <a:cs typeface="Arial" panose="020B0604020202020204" pitchFamily="34" charset="0"/>
              </a:defRPr>
            </a:lvl2pPr>
            <a:lvl3pPr>
              <a:defRPr baseline="0">
                <a:solidFill>
                  <a:schemeClr val="accent1"/>
                </a:solidFill>
                <a:latin typeface="Arial" panose="020B0604020202020204" pitchFamily="34" charset="0"/>
                <a:cs typeface="Arial" panose="020B0604020202020204" pitchFamily="34" charset="0"/>
              </a:defRPr>
            </a:lvl3pPr>
            <a:lvl4pPr>
              <a:defRPr baseline="0">
                <a:solidFill>
                  <a:schemeClr val="accent1"/>
                </a:solidFill>
                <a:latin typeface="Arial" panose="020B0604020202020204" pitchFamily="34" charset="0"/>
                <a:cs typeface="Arial" panose="020B0604020202020204" pitchFamily="34" charset="0"/>
              </a:defRPr>
            </a:lvl4pPr>
            <a:lvl5pPr>
              <a:defRPr baseline="0">
                <a:solidFill>
                  <a:schemeClr val="accent1"/>
                </a:solidFill>
                <a:latin typeface="Arial" panose="020B0604020202020204" pitchFamily="34" charset="0"/>
                <a:cs typeface="Arial" panose="020B0604020202020204" pitchFamily="34" charset="0"/>
              </a:defRPr>
            </a:lvl5pPr>
          </a:lstStyle>
          <a:p>
            <a:pPr lvl="0"/>
            <a:r>
              <a:rPr lang="en-US" dirty="0"/>
              <a:t>Level 1 bullet points (default is 24-point font)</a:t>
            </a:r>
          </a:p>
          <a:p>
            <a:pPr lvl="1"/>
            <a:r>
              <a:rPr lang="en-US" dirty="0"/>
              <a:t>Level 2 bullet points (default is 22-point font)</a:t>
            </a:r>
          </a:p>
          <a:p>
            <a:pPr lvl="2"/>
            <a:r>
              <a:rPr lang="en-US" dirty="0"/>
              <a:t>Level 3 bullet points (default is 20-point font)</a:t>
            </a:r>
          </a:p>
          <a:p>
            <a:pPr lvl="3"/>
            <a:r>
              <a:rPr lang="en-US" dirty="0"/>
              <a:t>Level 4 bullet points (default is 18-point font)</a:t>
            </a:r>
          </a:p>
          <a:p>
            <a:pPr lvl="4"/>
            <a:r>
              <a:rPr lang="en-US" dirty="0"/>
              <a:t>Level 5 bullet points (default is 16-point font)</a:t>
            </a:r>
          </a:p>
        </p:txBody>
      </p:sp>
      <p:sp>
        <p:nvSpPr>
          <p:cNvPr id="7" name="Rectangle 6"/>
          <p:cNvSpPr/>
          <p:nvPr userDrawn="1"/>
        </p:nvSpPr>
        <p:spPr>
          <a:xfrm>
            <a:off x="0" y="228600"/>
            <a:ext cx="12188825" cy="914400"/>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p:cNvSpPr>
            <a:spLocks noGrp="1"/>
          </p:cNvSpPr>
          <p:nvPr>
            <p:ph type="title" hasCustomPrompt="1"/>
          </p:nvPr>
        </p:nvSpPr>
        <p:spPr>
          <a:xfrm>
            <a:off x="406294" y="228600"/>
            <a:ext cx="11071516" cy="914400"/>
          </a:xfrm>
        </p:spPr>
        <p:txBody>
          <a:bodyPr/>
          <a:lstStyle>
            <a:lvl1pPr>
              <a:defRPr baseline="0">
                <a:latin typeface="Georgia" panose="02040502050405020303" pitchFamily="18" charset="0"/>
              </a:defRPr>
            </a:lvl1pPr>
          </a:lstStyle>
          <a:p>
            <a:r>
              <a:rPr lang="en-US" dirty="0"/>
              <a:t>Insert Slide Heading </a:t>
            </a:r>
          </a:p>
        </p:txBody>
      </p:sp>
      <p:sp>
        <p:nvSpPr>
          <p:cNvPr id="8" name="Rectangle 7"/>
          <p:cNvSpPr/>
          <p:nvPr userDrawn="1"/>
        </p:nvSpPr>
        <p:spPr>
          <a:xfrm>
            <a:off x="0" y="5999377"/>
            <a:ext cx="12188825" cy="858625"/>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721" y="6108906"/>
            <a:ext cx="2155395" cy="639563"/>
          </a:xfrm>
          <a:prstGeom prst="rect">
            <a:avLst/>
          </a:prstGeom>
        </p:spPr>
      </p:pic>
      <p:sp>
        <p:nvSpPr>
          <p:cNvPr id="6" name="Slide Number Placeholder 5"/>
          <p:cNvSpPr>
            <a:spLocks noGrp="1"/>
          </p:cNvSpPr>
          <p:nvPr>
            <p:ph type="sldNum" sz="quarter" idx="12"/>
          </p:nvPr>
        </p:nvSpPr>
        <p:spPr>
          <a:xfrm>
            <a:off x="10969943" y="6356352"/>
            <a:ext cx="609441" cy="365125"/>
          </a:xfrm>
          <a:prstGeom prst="rect">
            <a:avLst/>
          </a:prstGeom>
        </p:spPr>
        <p:txBody>
          <a:bodyPr/>
          <a:lstStyle>
            <a:lvl1pPr algn="r">
              <a:defRPr sz="1400">
                <a:solidFill>
                  <a:srgbClr val="6E7073"/>
                </a:solidFill>
                <a:latin typeface="+mn-lt"/>
                <a:ea typeface="Open Sans" panose="020B0606030504020204" pitchFamily="34" charset="0"/>
                <a:cs typeface="Open Sans" panose="020B0606030504020204" pitchFamily="34" charset="0"/>
              </a:defRPr>
            </a:lvl1pPr>
          </a:lstStyle>
          <a:p>
            <a:fld id="{86D2451E-3285-438B-B188-C22B2A012BF6}" type="slidenum">
              <a:rPr lang="en-US" smtClean="0"/>
              <a:pPr/>
              <a:t>‹#›</a:t>
            </a:fld>
            <a:endParaRPr lang="en-US" dirty="0"/>
          </a:p>
        </p:txBody>
      </p:sp>
    </p:spTree>
    <p:extLst>
      <p:ext uri="{BB962C8B-B14F-4D97-AF65-F5344CB8AC3E}">
        <p14:creationId xmlns:p14="http://schemas.microsoft.com/office/powerpoint/2010/main" val="1657570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2" name="Title 1"/>
          <p:cNvSpPr>
            <a:spLocks noGrp="1"/>
          </p:cNvSpPr>
          <p:nvPr>
            <p:ph type="title"/>
          </p:nvPr>
        </p:nvSpPr>
        <p:spPr>
          <a:xfrm>
            <a:off x="507869" y="228602"/>
            <a:ext cx="5085359" cy="4367463"/>
          </a:xfrm>
        </p:spPr>
        <p:txBody>
          <a:bodyPr>
            <a:normAutofit/>
          </a:bodyPr>
          <a:lstStyle>
            <a:lvl1pPr>
              <a:defRPr sz="3599"/>
            </a:lvl1pPr>
          </a:lstStyle>
          <a:p>
            <a:r>
              <a:rPr lang="en-US"/>
              <a:t>Click to edit Master title style</a:t>
            </a:r>
          </a:p>
        </p:txBody>
      </p:sp>
      <p:sp>
        <p:nvSpPr>
          <p:cNvPr id="3" name="Rectangle 2"/>
          <p:cNvSpPr/>
          <p:nvPr userDrawn="1"/>
        </p:nvSpPr>
        <p:spPr>
          <a:xfrm>
            <a:off x="6687815" y="0"/>
            <a:ext cx="5501010" cy="6858000"/>
          </a:xfrm>
          <a:prstGeom prst="rect">
            <a:avLst/>
          </a:prstGeom>
          <a:solidFill>
            <a:srgbClr val="1D376C"/>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a:endParaRPr lang="en-US" sz="1350"/>
          </a:p>
        </p:txBody>
      </p:sp>
      <p:pic>
        <p:nvPicPr>
          <p:cNvPr id="4" name="Picture 3">
            <a:extLst>
              <a:ext uri="{FF2B5EF4-FFF2-40B4-BE49-F238E27FC236}">
                <a16:creationId xmlns:a16="http://schemas.microsoft.com/office/drawing/2014/main" id="{E5D25B73-62CF-2C4F-BB7F-FA0D0A19B17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rot="5400000">
            <a:off x="7519935" y="3166481"/>
            <a:ext cx="1561113" cy="4785592"/>
          </a:xfrm>
          <a:prstGeom prst="rect">
            <a:avLst/>
          </a:prstGeom>
        </p:spPr>
      </p:pic>
    </p:spTree>
    <p:extLst>
      <p:ext uri="{BB962C8B-B14F-4D97-AF65-F5344CB8AC3E}">
        <p14:creationId xmlns:p14="http://schemas.microsoft.com/office/powerpoint/2010/main" val="9873160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ody Slide 1">
    <p:spTree>
      <p:nvGrpSpPr>
        <p:cNvPr id="1" name=""/>
        <p:cNvGrpSpPr/>
        <p:nvPr/>
      </p:nvGrpSpPr>
      <p:grpSpPr>
        <a:xfrm>
          <a:off x="0" y="0"/>
          <a:ext cx="0" cy="0"/>
          <a:chOff x="0" y="0"/>
          <a:chExt cx="0" cy="0"/>
        </a:xfrm>
      </p:grpSpPr>
      <p:sp>
        <p:nvSpPr>
          <p:cNvPr id="2" name="Title 1"/>
          <p:cNvSpPr>
            <a:spLocks noGrp="1"/>
          </p:cNvSpPr>
          <p:nvPr>
            <p:ph type="title"/>
          </p:nvPr>
        </p:nvSpPr>
        <p:spPr>
          <a:xfrm>
            <a:off x="507869" y="228600"/>
            <a:ext cx="6843517" cy="914400"/>
          </a:xfrm>
        </p:spPr>
        <p:txBody>
          <a:bodyPr>
            <a:normAutofit/>
          </a:bodyPr>
          <a:lstStyle>
            <a:lvl1pPr>
              <a:defRPr sz="3599"/>
            </a:lvl1pPr>
          </a:lstStyle>
          <a:p>
            <a:r>
              <a:rPr lang="en-US"/>
              <a:t>Click to edit Master title style</a:t>
            </a:r>
          </a:p>
        </p:txBody>
      </p:sp>
      <p:sp>
        <p:nvSpPr>
          <p:cNvPr id="3" name="Right Triangle 2">
            <a:extLst>
              <a:ext uri="{FF2B5EF4-FFF2-40B4-BE49-F238E27FC236}">
                <a16:creationId xmlns:a16="http://schemas.microsoft.com/office/drawing/2014/main" id="{7DD05290-EAE5-D44A-AEA4-33AC83930919}"/>
              </a:ext>
            </a:extLst>
          </p:cNvPr>
          <p:cNvSpPr/>
          <p:nvPr userDrawn="1"/>
        </p:nvSpPr>
        <p:spPr>
          <a:xfrm rot="10800000" flipV="1">
            <a:off x="6227727" y="-66675"/>
            <a:ext cx="5961098" cy="6924675"/>
          </a:xfrm>
          <a:prstGeom prst="rtTriangle">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a:extLst>
              <a:ext uri="{FF2B5EF4-FFF2-40B4-BE49-F238E27FC236}">
                <a16:creationId xmlns:a16="http://schemas.microsoft.com/office/drawing/2014/main" id="{E5D25B73-62CF-2C4F-BB7F-FA0D0A19B17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rot="2454273">
            <a:off x="8731659" y="1621889"/>
            <a:ext cx="1795589" cy="5702854"/>
          </a:xfrm>
          <a:prstGeom prst="rect">
            <a:avLst/>
          </a:prstGeom>
        </p:spPr>
      </p:pic>
      <p:sp>
        <p:nvSpPr>
          <p:cNvPr id="6" name="Text Placeholder 5"/>
          <p:cNvSpPr>
            <a:spLocks noGrp="1"/>
          </p:cNvSpPr>
          <p:nvPr>
            <p:ph type="body" sz="quarter" idx="10"/>
          </p:nvPr>
        </p:nvSpPr>
        <p:spPr>
          <a:xfrm>
            <a:off x="507868" y="1457325"/>
            <a:ext cx="5110419" cy="4210050"/>
          </a:xfrm>
        </p:spPr>
        <p:txBody>
          <a:bodyPr>
            <a:normAutofit/>
          </a:bodyPr>
          <a:lstStyle>
            <a:lvl1pPr marL="0" indent="0">
              <a:buNone/>
              <a:defRPr sz="2399" baseline="0"/>
            </a:lvl1pPr>
          </a:lstStyle>
          <a:p>
            <a:pPr lvl="0"/>
            <a:r>
              <a:rPr lang="en-US"/>
              <a:t>Click to edit Master text styles</a:t>
            </a:r>
          </a:p>
        </p:txBody>
      </p:sp>
    </p:spTree>
    <p:extLst>
      <p:ext uri="{BB962C8B-B14F-4D97-AF65-F5344CB8AC3E}">
        <p14:creationId xmlns:p14="http://schemas.microsoft.com/office/powerpoint/2010/main" val="17248672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Slide with Gray Bar">
    <p:spTree>
      <p:nvGrpSpPr>
        <p:cNvPr id="1" name=""/>
        <p:cNvGrpSpPr/>
        <p:nvPr/>
      </p:nvGrpSpPr>
      <p:grpSpPr>
        <a:xfrm>
          <a:off x="0" y="0"/>
          <a:ext cx="0" cy="0"/>
          <a:chOff x="0" y="0"/>
          <a:chExt cx="0" cy="0"/>
        </a:xfrm>
      </p:grpSpPr>
      <p:sp>
        <p:nvSpPr>
          <p:cNvPr id="5" name="Rectangle 4"/>
          <p:cNvSpPr/>
          <p:nvPr userDrawn="1"/>
        </p:nvSpPr>
        <p:spPr>
          <a:xfrm>
            <a:off x="0" y="5999377"/>
            <a:ext cx="12188825" cy="858625"/>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721" y="6108906"/>
            <a:ext cx="2155395" cy="639563"/>
          </a:xfrm>
          <a:prstGeom prst="rect">
            <a:avLst/>
          </a:prstGeom>
        </p:spPr>
      </p:pic>
      <p:sp>
        <p:nvSpPr>
          <p:cNvPr id="7" name="Slide Number Placeholder 5"/>
          <p:cNvSpPr>
            <a:spLocks noGrp="1"/>
          </p:cNvSpPr>
          <p:nvPr>
            <p:ph type="sldNum" sz="quarter" idx="12"/>
          </p:nvPr>
        </p:nvSpPr>
        <p:spPr>
          <a:xfrm>
            <a:off x="10969943" y="6356352"/>
            <a:ext cx="609441" cy="365125"/>
          </a:xfrm>
          <a:prstGeom prst="rect">
            <a:avLst/>
          </a:prstGeom>
        </p:spPr>
        <p:txBody>
          <a:bodyPr/>
          <a:lstStyle>
            <a:lvl1pPr algn="r">
              <a:defRPr sz="1400">
                <a:solidFill>
                  <a:srgbClr val="6E7073"/>
                </a:solidFill>
                <a:latin typeface="+mn-lt"/>
                <a:ea typeface="Open Sans" panose="020B0606030504020204" pitchFamily="34" charset="0"/>
                <a:cs typeface="Open Sans" panose="020B0606030504020204" pitchFamily="34" charset="0"/>
              </a:defRPr>
            </a:lvl1pPr>
          </a:lstStyle>
          <a:p>
            <a:fld id="{86D2451E-3285-438B-B188-C22B2A012BF6}" type="slidenum">
              <a:rPr lang="en-US" smtClean="0"/>
              <a:pPr/>
              <a:t>‹#›</a:t>
            </a:fld>
            <a:endParaRPr lang="en-US" dirty="0"/>
          </a:p>
        </p:txBody>
      </p:sp>
    </p:spTree>
    <p:extLst>
      <p:ext uri="{BB962C8B-B14F-4D97-AF65-F5344CB8AC3E}">
        <p14:creationId xmlns:p14="http://schemas.microsoft.com/office/powerpoint/2010/main" val="22789638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ody Slide 7">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599"/>
            </a:lvl1pPr>
          </a:lstStyle>
          <a:p>
            <a:r>
              <a:rPr lang="en-US"/>
              <a:t>Click to edit Master title style</a:t>
            </a:r>
          </a:p>
        </p:txBody>
      </p:sp>
      <p:pic>
        <p:nvPicPr>
          <p:cNvPr id="3" name="Picture 2">
            <a:extLst>
              <a:ext uri="{FF2B5EF4-FFF2-40B4-BE49-F238E27FC236}">
                <a16:creationId xmlns:a16="http://schemas.microsoft.com/office/drawing/2014/main" id="{E5D25B73-62CF-2C4F-BB7F-FA0D0A19B177}"/>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b="30356"/>
          <a:stretch/>
        </p:blipFill>
        <p:spPr>
          <a:xfrm>
            <a:off x="9774858" y="2505076"/>
            <a:ext cx="2037836" cy="4352925"/>
          </a:xfrm>
          <a:prstGeom prst="rect">
            <a:avLst/>
          </a:prstGeom>
        </p:spPr>
      </p:pic>
      <p:sp>
        <p:nvSpPr>
          <p:cNvPr id="5" name="Content Placeholder 4"/>
          <p:cNvSpPr>
            <a:spLocks noGrp="1"/>
          </p:cNvSpPr>
          <p:nvPr>
            <p:ph sz="quarter" idx="10"/>
          </p:nvPr>
        </p:nvSpPr>
        <p:spPr>
          <a:xfrm>
            <a:off x="647532" y="1695450"/>
            <a:ext cx="6018232" cy="3790950"/>
          </a:xfrm>
        </p:spPr>
        <p:txBody>
          <a:bodyPr>
            <a:normAutofit/>
          </a:bodyPr>
          <a:lstStyle>
            <a:lvl1pPr marL="0" indent="0">
              <a:buNone/>
              <a:defRPr sz="2399" baseline="0"/>
            </a:lvl1pPr>
          </a:lstStyle>
          <a:p>
            <a:pPr lvl="0"/>
            <a:r>
              <a:rPr lang="en-US"/>
              <a:t>Click to edit Master text styles</a:t>
            </a:r>
          </a:p>
        </p:txBody>
      </p:sp>
    </p:spTree>
    <p:extLst>
      <p:ext uri="{BB962C8B-B14F-4D97-AF65-F5344CB8AC3E}">
        <p14:creationId xmlns:p14="http://schemas.microsoft.com/office/powerpoint/2010/main" val="39882536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dy Slide 2">
    <p:spTree>
      <p:nvGrpSpPr>
        <p:cNvPr id="1" name=""/>
        <p:cNvGrpSpPr/>
        <p:nvPr/>
      </p:nvGrpSpPr>
      <p:grpSpPr>
        <a:xfrm>
          <a:off x="0" y="0"/>
          <a:ext cx="0" cy="0"/>
          <a:chOff x="0" y="0"/>
          <a:chExt cx="0" cy="0"/>
        </a:xfrm>
      </p:grpSpPr>
      <p:sp>
        <p:nvSpPr>
          <p:cNvPr id="2" name="Title 1"/>
          <p:cNvSpPr>
            <a:spLocks noGrp="1"/>
          </p:cNvSpPr>
          <p:nvPr>
            <p:ph type="title"/>
          </p:nvPr>
        </p:nvSpPr>
        <p:spPr>
          <a:xfrm>
            <a:off x="507867" y="228600"/>
            <a:ext cx="6244856" cy="1524000"/>
          </a:xfrm>
        </p:spPr>
        <p:txBody>
          <a:bodyPr>
            <a:normAutofit/>
          </a:bodyPr>
          <a:lstStyle>
            <a:lvl1pPr>
              <a:defRPr sz="3599"/>
            </a:lvl1pPr>
          </a:lstStyle>
          <a:p>
            <a:r>
              <a:rPr lang="en-US"/>
              <a:t>Click to edit Master title style</a:t>
            </a:r>
          </a:p>
        </p:txBody>
      </p:sp>
      <p:pic>
        <p:nvPicPr>
          <p:cNvPr id="3" name="Picture 2">
            <a:extLst>
              <a:ext uri="{FF2B5EF4-FFF2-40B4-BE49-F238E27FC236}">
                <a16:creationId xmlns:a16="http://schemas.microsoft.com/office/drawing/2014/main" id="{E5D25B73-62CF-2C4F-BB7F-FA0D0A19B177}"/>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b="30356"/>
          <a:stretch/>
        </p:blipFill>
        <p:spPr>
          <a:xfrm rot="16200000">
            <a:off x="8993746" y="-730919"/>
            <a:ext cx="2038367" cy="4351791"/>
          </a:xfrm>
          <a:prstGeom prst="rect">
            <a:avLst/>
          </a:prstGeom>
        </p:spPr>
      </p:pic>
      <p:sp>
        <p:nvSpPr>
          <p:cNvPr id="6" name="Text Placeholder 5"/>
          <p:cNvSpPr>
            <a:spLocks noGrp="1"/>
          </p:cNvSpPr>
          <p:nvPr>
            <p:ph type="body" sz="quarter" idx="10"/>
          </p:nvPr>
        </p:nvSpPr>
        <p:spPr>
          <a:xfrm>
            <a:off x="507868" y="2066926"/>
            <a:ext cx="5681770" cy="3381375"/>
          </a:xfrm>
        </p:spPr>
        <p:txBody>
          <a:bodyPr>
            <a:normAutofit/>
          </a:bodyPr>
          <a:lstStyle>
            <a:lvl1pPr marL="0" indent="0">
              <a:buNone/>
              <a:defRPr sz="2399"/>
            </a:lvl1pPr>
          </a:lstStyle>
          <a:p>
            <a:pPr lvl="0"/>
            <a:r>
              <a:rPr lang="en-US"/>
              <a:t>Click to edit Master text styles</a:t>
            </a:r>
          </a:p>
        </p:txBody>
      </p:sp>
    </p:spTree>
    <p:extLst>
      <p:ext uri="{BB962C8B-B14F-4D97-AF65-F5344CB8AC3E}">
        <p14:creationId xmlns:p14="http://schemas.microsoft.com/office/powerpoint/2010/main" val="22410178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Title 1"/>
          <p:cNvSpPr>
            <a:spLocks noGrp="1"/>
          </p:cNvSpPr>
          <p:nvPr>
            <p:ph type="title"/>
          </p:nvPr>
        </p:nvSpPr>
        <p:spPr>
          <a:xfrm>
            <a:off x="6708253" y="445169"/>
            <a:ext cx="5321112" cy="777900"/>
          </a:xfrm>
        </p:spPr>
        <p:txBody>
          <a:bodyPr>
            <a:normAutofit/>
          </a:bodyPr>
          <a:lstStyle>
            <a:lvl1pPr algn="ctr">
              <a:defRPr sz="3599"/>
            </a:lvl1pPr>
          </a:lstStyle>
          <a:p>
            <a:r>
              <a:rPr lang="en-US"/>
              <a:t>Click to edit Master title style</a:t>
            </a:r>
          </a:p>
        </p:txBody>
      </p:sp>
      <p:pic>
        <p:nvPicPr>
          <p:cNvPr id="3" name="Picture 2">
            <a:extLst>
              <a:ext uri="{FF2B5EF4-FFF2-40B4-BE49-F238E27FC236}">
                <a16:creationId xmlns:a16="http://schemas.microsoft.com/office/drawing/2014/main" id="{E5D25B73-62CF-2C4F-BB7F-FA0D0A19B17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977971" y="882650"/>
            <a:ext cx="1393680" cy="4274550"/>
          </a:xfrm>
          <a:prstGeom prst="rect">
            <a:avLst/>
          </a:prstGeom>
        </p:spPr>
      </p:pic>
      <p:pic>
        <p:nvPicPr>
          <p:cNvPr id="4" name="Picture 3">
            <a:extLst>
              <a:ext uri="{FF2B5EF4-FFF2-40B4-BE49-F238E27FC236}">
                <a16:creationId xmlns:a16="http://schemas.microsoft.com/office/drawing/2014/main" id="{EF45A5E4-093F-5C42-B6E9-B06026B15496}"/>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l="17387" r="29781"/>
          <a:stretch/>
        </p:blipFill>
        <p:spPr>
          <a:xfrm>
            <a:off x="240570" y="445170"/>
            <a:ext cx="4081444" cy="5149517"/>
          </a:xfrm>
          <a:prstGeom prst="rect">
            <a:avLst/>
          </a:prstGeom>
        </p:spPr>
      </p:pic>
      <p:grpSp>
        <p:nvGrpSpPr>
          <p:cNvPr id="5" name="Group 4"/>
          <p:cNvGrpSpPr/>
          <p:nvPr userDrawn="1"/>
        </p:nvGrpSpPr>
        <p:grpSpPr>
          <a:xfrm>
            <a:off x="7831302" y="5594686"/>
            <a:ext cx="3210027" cy="196444"/>
            <a:chOff x="6927228" y="7552706"/>
            <a:chExt cx="5016271" cy="227062"/>
          </a:xfrm>
        </p:grpSpPr>
        <p:sp>
          <p:nvSpPr>
            <p:cNvPr id="6" name="Oval 5"/>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 name="Oval 6"/>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 name="Oval 7"/>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 name="Oval 8"/>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 name="Oval 9"/>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 name="Oval 10"/>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 name="Oval 11"/>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 name="Oval 13"/>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 name="Oval 14"/>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 name="Oval 15"/>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
        <p:nvSpPr>
          <p:cNvPr id="55" name="Text Placeholder 54"/>
          <p:cNvSpPr>
            <a:spLocks noGrp="1"/>
          </p:cNvSpPr>
          <p:nvPr>
            <p:ph type="body" sz="quarter" idx="10"/>
          </p:nvPr>
        </p:nvSpPr>
        <p:spPr>
          <a:xfrm>
            <a:off x="6872322" y="1656601"/>
            <a:ext cx="4992974" cy="3079750"/>
          </a:xfrm>
        </p:spPr>
        <p:txBody>
          <a:bodyPr>
            <a:normAutofit/>
          </a:bodyPr>
          <a:lstStyle>
            <a:lvl1pPr marL="0" indent="0">
              <a:buNone/>
              <a:defRPr sz="2399" baseline="0"/>
            </a:lvl1pPr>
          </a:lstStyle>
          <a:p>
            <a:pPr lvl="0"/>
            <a:r>
              <a:rPr lang="en-US"/>
              <a:t>Click to edit Master text styles</a:t>
            </a:r>
          </a:p>
        </p:txBody>
      </p:sp>
    </p:spTree>
    <p:extLst>
      <p:ext uri="{BB962C8B-B14F-4D97-AF65-F5344CB8AC3E}">
        <p14:creationId xmlns:p14="http://schemas.microsoft.com/office/powerpoint/2010/main" val="21668950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122944" y="5526307"/>
            <a:ext cx="7252351" cy="770900"/>
          </a:xfrm>
        </p:spPr>
        <p:txBody>
          <a:bodyPr>
            <a:noAutofit/>
          </a:bodyPr>
          <a:lstStyle>
            <a:lvl1pPr marL="0" indent="0" algn="ctr">
              <a:buNone/>
              <a:defRPr sz="2399" baseline="0">
                <a:solidFill>
                  <a:schemeClr val="tx2"/>
                </a:solidFill>
                <a:latin typeface="+mn-lt"/>
              </a:defRPr>
            </a:lvl1pPr>
            <a:lvl2pPr marL="342797" indent="0" algn="ctr">
              <a:buNone/>
              <a:defRPr>
                <a:solidFill>
                  <a:schemeClr val="tx1">
                    <a:tint val="75000"/>
                  </a:schemeClr>
                </a:solidFill>
              </a:defRPr>
            </a:lvl2pPr>
            <a:lvl3pPr marL="685594" indent="0" algn="ctr">
              <a:buNone/>
              <a:defRPr>
                <a:solidFill>
                  <a:schemeClr val="tx1">
                    <a:tint val="75000"/>
                  </a:schemeClr>
                </a:solidFill>
              </a:defRPr>
            </a:lvl3pPr>
            <a:lvl4pPr marL="1028391" indent="0" algn="ctr">
              <a:buNone/>
              <a:defRPr>
                <a:solidFill>
                  <a:schemeClr val="tx1">
                    <a:tint val="75000"/>
                  </a:schemeClr>
                </a:solidFill>
              </a:defRPr>
            </a:lvl4pPr>
            <a:lvl5pPr marL="1371189" indent="0" algn="ctr">
              <a:buNone/>
              <a:defRPr>
                <a:solidFill>
                  <a:schemeClr val="tx1">
                    <a:tint val="75000"/>
                  </a:schemeClr>
                </a:solidFill>
              </a:defRPr>
            </a:lvl5pPr>
            <a:lvl6pPr marL="1713986" indent="0" algn="ctr">
              <a:buNone/>
              <a:defRPr>
                <a:solidFill>
                  <a:schemeClr val="tx1">
                    <a:tint val="75000"/>
                  </a:schemeClr>
                </a:solidFill>
              </a:defRPr>
            </a:lvl6pPr>
            <a:lvl7pPr marL="2056783" indent="0" algn="ctr">
              <a:buNone/>
              <a:defRPr>
                <a:solidFill>
                  <a:schemeClr val="tx1">
                    <a:tint val="75000"/>
                  </a:schemeClr>
                </a:solidFill>
              </a:defRPr>
            </a:lvl7pPr>
            <a:lvl8pPr marL="2399580" indent="0" algn="ctr">
              <a:buNone/>
              <a:defRPr>
                <a:solidFill>
                  <a:schemeClr val="tx1">
                    <a:tint val="75000"/>
                  </a:schemeClr>
                </a:solidFill>
              </a:defRPr>
            </a:lvl8pPr>
            <a:lvl9pPr marL="2742377" indent="0" algn="ctr">
              <a:buNone/>
              <a:defRPr>
                <a:solidFill>
                  <a:schemeClr val="tx1">
                    <a:tint val="75000"/>
                  </a:schemeClr>
                </a:solidFill>
              </a:defRPr>
            </a:lvl9pPr>
          </a:lstStyle>
          <a:p>
            <a:r>
              <a:rPr lang="en-US"/>
              <a:t>Presenter Name | Job Title</a:t>
            </a:r>
          </a:p>
          <a:p>
            <a:r>
              <a:rPr lang="en-US"/>
              <a:t> Team/Office/Division Name | Date</a:t>
            </a:r>
          </a:p>
        </p:txBody>
      </p:sp>
      <p:sp>
        <p:nvSpPr>
          <p:cNvPr id="8" name="Rectangle 7">
            <a:extLst>
              <a:ext uri="{FF2B5EF4-FFF2-40B4-BE49-F238E27FC236}">
                <a16:creationId xmlns:a16="http://schemas.microsoft.com/office/drawing/2014/main" id="{70A20AE2-44F6-7046-960C-135BFC71EFF1}"/>
              </a:ext>
            </a:extLst>
          </p:cNvPr>
          <p:cNvSpPr/>
          <p:nvPr userDrawn="1"/>
        </p:nvSpPr>
        <p:spPr>
          <a:xfrm>
            <a:off x="0" y="3"/>
            <a:ext cx="12188825" cy="4258101"/>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2">
                  <a:lumMod val="95000"/>
                </a:schemeClr>
              </a:solidFill>
            </a:endParaRPr>
          </a:p>
        </p:txBody>
      </p:sp>
      <p:sp>
        <p:nvSpPr>
          <p:cNvPr id="9" name="Right Triangle 8">
            <a:extLst>
              <a:ext uri="{FF2B5EF4-FFF2-40B4-BE49-F238E27FC236}">
                <a16:creationId xmlns:a16="http://schemas.microsoft.com/office/drawing/2014/main" id="{7DD05290-EAE5-D44A-AEA4-33AC83930919}"/>
              </a:ext>
            </a:extLst>
          </p:cNvPr>
          <p:cNvSpPr/>
          <p:nvPr userDrawn="1"/>
        </p:nvSpPr>
        <p:spPr>
          <a:xfrm flipV="1">
            <a:off x="1" y="4258103"/>
            <a:ext cx="12375295" cy="1653654"/>
          </a:xfrm>
          <a:prstGeom prst="rtTriangle">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74934" y="210799"/>
            <a:ext cx="7330544" cy="4575581"/>
          </a:xfrm>
          <a:prstGeom prst="rect">
            <a:avLst/>
          </a:prstGeom>
        </p:spPr>
      </p:pic>
      <p:sp>
        <p:nvSpPr>
          <p:cNvPr id="4" name="TextBox 3"/>
          <p:cNvSpPr txBox="1"/>
          <p:nvPr userDrawn="1"/>
        </p:nvSpPr>
        <p:spPr>
          <a:xfrm>
            <a:off x="4130977" y="3598707"/>
            <a:ext cx="5045139" cy="369332"/>
          </a:xfrm>
          <a:prstGeom prst="rect">
            <a:avLst/>
          </a:prstGeom>
          <a:noFill/>
        </p:spPr>
        <p:txBody>
          <a:bodyPr wrap="square" rtlCol="0">
            <a:spAutoFit/>
          </a:bodyPr>
          <a:lstStyle/>
          <a:p>
            <a:r>
              <a:rPr lang="en-US" sz="1799">
                <a:solidFill>
                  <a:srgbClr val="1D376C"/>
                </a:solidFill>
              </a:rPr>
              <a:t>We</a:t>
            </a:r>
            <a:r>
              <a:rPr lang="en-US" sz="1799" baseline="0">
                <a:solidFill>
                  <a:srgbClr val="1D376C"/>
                </a:solidFill>
              </a:rPr>
              <a:t> will set all students on a path to success. </a:t>
            </a:r>
            <a:endParaRPr lang="en-US" sz="1799">
              <a:solidFill>
                <a:srgbClr val="1D376C"/>
              </a:solidFill>
            </a:endParaRPr>
          </a:p>
        </p:txBody>
      </p:sp>
    </p:spTree>
    <p:extLst>
      <p:ext uri="{BB962C8B-B14F-4D97-AF65-F5344CB8AC3E}">
        <p14:creationId xmlns:p14="http://schemas.microsoft.com/office/powerpoint/2010/main" val="3888313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B69308-2F65-2848-AAFA-EE30143CC517}"/>
              </a:ext>
            </a:extLst>
          </p:cNvPr>
          <p:cNvSpPr/>
          <p:nvPr userDrawn="1"/>
        </p:nvSpPr>
        <p:spPr>
          <a:xfrm>
            <a:off x="1" y="2"/>
            <a:ext cx="12188824" cy="6857999"/>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424073" y="1996312"/>
            <a:ext cx="8881659" cy="1759104"/>
          </a:xfrm>
        </p:spPr>
        <p:txBody>
          <a:bodyPr anchor="b">
            <a:normAutofit/>
          </a:bodyPr>
          <a:lstStyle>
            <a:lvl1pPr>
              <a:defRPr sz="4399">
                <a:solidFill>
                  <a:schemeClr val="bg1"/>
                </a:solidFill>
                <a:latin typeface="Georgia" panose="02040502050405020303" pitchFamily="18" charset="0"/>
              </a:defRPr>
            </a:lvl1pPr>
          </a:lstStyle>
          <a:p>
            <a:r>
              <a:rPr lang="en-US"/>
              <a:t>Click to edit Master title style</a:t>
            </a:r>
          </a:p>
        </p:txBody>
      </p:sp>
      <p:sp>
        <p:nvSpPr>
          <p:cNvPr id="9" name="Text Placeholder 8"/>
          <p:cNvSpPr>
            <a:spLocks noGrp="1"/>
          </p:cNvSpPr>
          <p:nvPr>
            <p:ph type="body" sz="quarter" idx="10"/>
          </p:nvPr>
        </p:nvSpPr>
        <p:spPr>
          <a:xfrm>
            <a:off x="507869" y="3808754"/>
            <a:ext cx="7544375" cy="2019300"/>
          </a:xfrm>
        </p:spPr>
        <p:txBody>
          <a:bodyPr>
            <a:normAutofit/>
          </a:bodyPr>
          <a:lstStyle>
            <a:lvl1pPr marL="0" indent="0">
              <a:buNone/>
              <a:defRPr sz="3599">
                <a:solidFill>
                  <a:schemeClr val="bg1"/>
                </a:solidFill>
              </a:defRPr>
            </a:lvl1pPr>
          </a:lstStyle>
          <a:p>
            <a:pPr lvl="0"/>
            <a:r>
              <a:rPr lang="en-US"/>
              <a:t>Click to edit Master text styles</a:t>
            </a:r>
          </a:p>
        </p:txBody>
      </p:sp>
      <p:pic>
        <p:nvPicPr>
          <p:cNvPr id="8" name="Picture 7">
            <a:extLst>
              <a:ext uri="{FF2B5EF4-FFF2-40B4-BE49-F238E27FC236}">
                <a16:creationId xmlns:a16="http://schemas.microsoft.com/office/drawing/2014/main" id="{A24EC782-1B54-8047-A170-93C1869A6B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6152" y="5970906"/>
            <a:ext cx="1590642" cy="629429"/>
          </a:xfrm>
          <a:prstGeom prst="rect">
            <a:avLst/>
          </a:prstGeom>
        </p:spPr>
      </p:pic>
      <p:sp>
        <p:nvSpPr>
          <p:cNvPr id="14" name="Right Triangle 13">
            <a:extLst>
              <a:ext uri="{FF2B5EF4-FFF2-40B4-BE49-F238E27FC236}">
                <a16:creationId xmlns:a16="http://schemas.microsoft.com/office/drawing/2014/main" id="{BA51A2CB-DEA5-E648-B477-EDB42CDE57EC}"/>
              </a:ext>
            </a:extLst>
          </p:cNvPr>
          <p:cNvSpPr/>
          <p:nvPr userDrawn="1"/>
        </p:nvSpPr>
        <p:spPr>
          <a:xfrm flipH="1">
            <a:off x="8131032" y="0"/>
            <a:ext cx="4057793" cy="6858000"/>
          </a:xfrm>
          <a:prstGeom prst="rtTriangle">
            <a:avLst/>
          </a:pr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1F663B73-8422-294E-94B7-3924DE25074B}"/>
              </a:ext>
            </a:extLst>
          </p:cNvPr>
          <p:cNvPicPr>
            <a:picLocks noChangeAspect="1"/>
          </p:cNvPicPr>
          <p:nvPr userDrawn="1"/>
        </p:nvPicPr>
        <p:blipFill>
          <a:blip r:embed="rId3" cstate="email">
            <a:alphaModFix amt="35000"/>
            <a:extLst>
              <a:ext uri="{28A0092B-C50C-407E-A947-70E740481C1C}">
                <a14:useLocalDpi xmlns:a14="http://schemas.microsoft.com/office/drawing/2010/main" val="0"/>
              </a:ext>
            </a:extLst>
          </a:blip>
          <a:stretch>
            <a:fillRect/>
          </a:stretch>
        </p:blipFill>
        <p:spPr>
          <a:xfrm rot="1848070">
            <a:off x="9840876" y="2975187"/>
            <a:ext cx="1188888" cy="3775949"/>
          </a:xfrm>
          <a:prstGeom prst="rect">
            <a:avLst/>
          </a:prstGeom>
        </p:spPr>
      </p:pic>
      <p:grpSp>
        <p:nvGrpSpPr>
          <p:cNvPr id="10" name="Group 9">
            <a:extLst>
              <a:ext uri="{FF2B5EF4-FFF2-40B4-BE49-F238E27FC236}">
                <a16:creationId xmlns:a16="http://schemas.microsoft.com/office/drawing/2014/main" id="{46849F3B-A36C-8C44-9AA2-BC9AB8AF4C0C}"/>
              </a:ext>
            </a:extLst>
          </p:cNvPr>
          <p:cNvGrpSpPr/>
          <p:nvPr userDrawn="1"/>
        </p:nvGrpSpPr>
        <p:grpSpPr>
          <a:xfrm>
            <a:off x="87609" y="267987"/>
            <a:ext cx="11887088" cy="175769"/>
            <a:chOff x="-556175" y="5388428"/>
            <a:chExt cx="10099009" cy="149291"/>
          </a:xfrm>
        </p:grpSpPr>
        <p:grpSp>
          <p:nvGrpSpPr>
            <p:cNvPr id="11" name="Group 10">
              <a:extLst>
                <a:ext uri="{FF2B5EF4-FFF2-40B4-BE49-F238E27FC236}">
                  <a16:creationId xmlns:a16="http://schemas.microsoft.com/office/drawing/2014/main" id="{BAA4EA4B-0CF8-7A41-9056-B4300BB4E6F8}"/>
                </a:ext>
              </a:extLst>
            </p:cNvPr>
            <p:cNvGrpSpPr/>
            <p:nvPr userDrawn="1"/>
          </p:nvGrpSpPr>
          <p:grpSpPr>
            <a:xfrm>
              <a:off x="-556175" y="5388428"/>
              <a:ext cx="2501953" cy="149291"/>
              <a:chOff x="6927228" y="7552706"/>
              <a:chExt cx="5016271" cy="227062"/>
            </a:xfrm>
          </p:grpSpPr>
          <p:sp>
            <p:nvSpPr>
              <p:cNvPr id="161" name="Oval 160">
                <a:extLst>
                  <a:ext uri="{FF2B5EF4-FFF2-40B4-BE49-F238E27FC236}">
                    <a16:creationId xmlns:a16="http://schemas.microsoft.com/office/drawing/2014/main" id="{206EA435-3B39-1A4E-9264-AA3E38A14AC5}"/>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2" name="Oval 161">
                <a:extLst>
                  <a:ext uri="{FF2B5EF4-FFF2-40B4-BE49-F238E27FC236}">
                    <a16:creationId xmlns:a16="http://schemas.microsoft.com/office/drawing/2014/main" id="{D5EA43B9-62CB-0043-BD26-C0A6AEE23226}"/>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3" name="Oval 162">
                <a:extLst>
                  <a:ext uri="{FF2B5EF4-FFF2-40B4-BE49-F238E27FC236}">
                    <a16:creationId xmlns:a16="http://schemas.microsoft.com/office/drawing/2014/main" id="{35ED08B7-16D9-964D-B7D7-AAA79B310D0B}"/>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4" name="Oval 163">
                <a:extLst>
                  <a:ext uri="{FF2B5EF4-FFF2-40B4-BE49-F238E27FC236}">
                    <a16:creationId xmlns:a16="http://schemas.microsoft.com/office/drawing/2014/main" id="{A2EC5139-D0F4-1649-95F8-76716460EEBE}"/>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5" name="Oval 164">
                <a:extLst>
                  <a:ext uri="{FF2B5EF4-FFF2-40B4-BE49-F238E27FC236}">
                    <a16:creationId xmlns:a16="http://schemas.microsoft.com/office/drawing/2014/main" id="{220B3E14-7E42-5847-BBF7-8C5B6F70ABE8}"/>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6" name="Oval 165">
                <a:extLst>
                  <a:ext uri="{FF2B5EF4-FFF2-40B4-BE49-F238E27FC236}">
                    <a16:creationId xmlns:a16="http://schemas.microsoft.com/office/drawing/2014/main" id="{6BFEC779-EE9D-3644-A71C-DA568EE9AEC5}"/>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7" name="Oval 166">
                <a:extLst>
                  <a:ext uri="{FF2B5EF4-FFF2-40B4-BE49-F238E27FC236}">
                    <a16:creationId xmlns:a16="http://schemas.microsoft.com/office/drawing/2014/main" id="{2C5EE8FE-03A8-3A42-B5AE-32700953783A}"/>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8" name="Oval 167">
                <a:extLst>
                  <a:ext uri="{FF2B5EF4-FFF2-40B4-BE49-F238E27FC236}">
                    <a16:creationId xmlns:a16="http://schemas.microsoft.com/office/drawing/2014/main" id="{282F8862-91FA-D54D-804C-7D999652662E}"/>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9" name="Oval 168">
                <a:extLst>
                  <a:ext uri="{FF2B5EF4-FFF2-40B4-BE49-F238E27FC236}">
                    <a16:creationId xmlns:a16="http://schemas.microsoft.com/office/drawing/2014/main" id="{27F06E37-9335-8B41-B4CC-87D6F329E9FE}"/>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0" name="Oval 169">
                <a:extLst>
                  <a:ext uri="{FF2B5EF4-FFF2-40B4-BE49-F238E27FC236}">
                    <a16:creationId xmlns:a16="http://schemas.microsoft.com/office/drawing/2014/main" id="{0692EF78-6BE5-4C45-BBDC-934B7DED2763}"/>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1" name="Oval 170">
                <a:extLst>
                  <a:ext uri="{FF2B5EF4-FFF2-40B4-BE49-F238E27FC236}">
                    <a16:creationId xmlns:a16="http://schemas.microsoft.com/office/drawing/2014/main" id="{2BAB7C71-2CA6-3245-8EA0-EB003D734BFF}"/>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2" name="Oval 171">
                <a:extLst>
                  <a:ext uri="{FF2B5EF4-FFF2-40B4-BE49-F238E27FC236}">
                    <a16:creationId xmlns:a16="http://schemas.microsoft.com/office/drawing/2014/main" id="{D6793FF5-7C9E-044A-86D6-1455FB5A2DDD}"/>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3" name="Oval 172">
                <a:extLst>
                  <a:ext uri="{FF2B5EF4-FFF2-40B4-BE49-F238E27FC236}">
                    <a16:creationId xmlns:a16="http://schemas.microsoft.com/office/drawing/2014/main" id="{21410636-46E9-0C40-983D-F63A106EB8B6}"/>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4" name="Oval 173">
                <a:extLst>
                  <a:ext uri="{FF2B5EF4-FFF2-40B4-BE49-F238E27FC236}">
                    <a16:creationId xmlns:a16="http://schemas.microsoft.com/office/drawing/2014/main" id="{5F3A8CAD-C5ED-C444-A400-0C8547F3B98D}"/>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5" name="Oval 174">
                <a:extLst>
                  <a:ext uri="{FF2B5EF4-FFF2-40B4-BE49-F238E27FC236}">
                    <a16:creationId xmlns:a16="http://schemas.microsoft.com/office/drawing/2014/main" id="{320009C4-57FB-E347-879B-026F8BE2E9A0}"/>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6" name="Oval 175">
                <a:extLst>
                  <a:ext uri="{FF2B5EF4-FFF2-40B4-BE49-F238E27FC236}">
                    <a16:creationId xmlns:a16="http://schemas.microsoft.com/office/drawing/2014/main" id="{52D66A40-70DA-7A4A-B43A-06089B443F5E}"/>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7" name="Oval 176">
                <a:extLst>
                  <a:ext uri="{FF2B5EF4-FFF2-40B4-BE49-F238E27FC236}">
                    <a16:creationId xmlns:a16="http://schemas.microsoft.com/office/drawing/2014/main" id="{CEF69C96-8419-2B4C-A171-5886E7B13036}"/>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8" name="Oval 177">
                <a:extLst>
                  <a:ext uri="{FF2B5EF4-FFF2-40B4-BE49-F238E27FC236}">
                    <a16:creationId xmlns:a16="http://schemas.microsoft.com/office/drawing/2014/main" id="{3E56D531-54E8-AC49-BD86-18B61197083E}"/>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9" name="Oval 178">
                <a:extLst>
                  <a:ext uri="{FF2B5EF4-FFF2-40B4-BE49-F238E27FC236}">
                    <a16:creationId xmlns:a16="http://schemas.microsoft.com/office/drawing/2014/main" id="{EFF6591B-A675-874E-98FC-C3BBB873E5BD}"/>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0" name="Oval 179">
                <a:extLst>
                  <a:ext uri="{FF2B5EF4-FFF2-40B4-BE49-F238E27FC236}">
                    <a16:creationId xmlns:a16="http://schemas.microsoft.com/office/drawing/2014/main" id="{CA3ABE9B-58D0-AB45-9483-E99BB2BD534B}"/>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1" name="Oval 180">
                <a:extLst>
                  <a:ext uri="{FF2B5EF4-FFF2-40B4-BE49-F238E27FC236}">
                    <a16:creationId xmlns:a16="http://schemas.microsoft.com/office/drawing/2014/main" id="{FA497271-DD48-F544-92DE-297E50BF2CBC}"/>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2" name="Oval 181">
                <a:extLst>
                  <a:ext uri="{FF2B5EF4-FFF2-40B4-BE49-F238E27FC236}">
                    <a16:creationId xmlns:a16="http://schemas.microsoft.com/office/drawing/2014/main" id="{6047BD6A-FAC4-BA41-83BD-ADF28AB2314E}"/>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3" name="Oval 182">
                <a:extLst>
                  <a:ext uri="{FF2B5EF4-FFF2-40B4-BE49-F238E27FC236}">
                    <a16:creationId xmlns:a16="http://schemas.microsoft.com/office/drawing/2014/main" id="{4557C642-121B-A94B-9D58-90610EB1EEBB}"/>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4" name="Oval 183">
                <a:extLst>
                  <a:ext uri="{FF2B5EF4-FFF2-40B4-BE49-F238E27FC236}">
                    <a16:creationId xmlns:a16="http://schemas.microsoft.com/office/drawing/2014/main" id="{BC9BB053-2BE3-1C4E-A8E0-083CA7852A46}"/>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5" name="Oval 184">
                <a:extLst>
                  <a:ext uri="{FF2B5EF4-FFF2-40B4-BE49-F238E27FC236}">
                    <a16:creationId xmlns:a16="http://schemas.microsoft.com/office/drawing/2014/main" id="{5F7257CA-A586-C542-9397-B0ECDA2092C5}"/>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6" name="Oval 185">
                <a:extLst>
                  <a:ext uri="{FF2B5EF4-FFF2-40B4-BE49-F238E27FC236}">
                    <a16:creationId xmlns:a16="http://schemas.microsoft.com/office/drawing/2014/main" id="{05EDE776-0D5C-2740-B029-608E8A0B7281}"/>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7" name="Oval 186">
                <a:extLst>
                  <a:ext uri="{FF2B5EF4-FFF2-40B4-BE49-F238E27FC236}">
                    <a16:creationId xmlns:a16="http://schemas.microsoft.com/office/drawing/2014/main" id="{38F1A9F1-03E2-EC44-B4A9-C58A91EF35F0}"/>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8" name="Oval 187">
                <a:extLst>
                  <a:ext uri="{FF2B5EF4-FFF2-40B4-BE49-F238E27FC236}">
                    <a16:creationId xmlns:a16="http://schemas.microsoft.com/office/drawing/2014/main" id="{CD7B96AA-1058-D641-88C8-0A5CB5E23940}"/>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9" name="Oval 188">
                <a:extLst>
                  <a:ext uri="{FF2B5EF4-FFF2-40B4-BE49-F238E27FC236}">
                    <a16:creationId xmlns:a16="http://schemas.microsoft.com/office/drawing/2014/main" id="{03E4956F-85F7-DC45-B89C-336CCB07CF64}"/>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0" name="Oval 189">
                <a:extLst>
                  <a:ext uri="{FF2B5EF4-FFF2-40B4-BE49-F238E27FC236}">
                    <a16:creationId xmlns:a16="http://schemas.microsoft.com/office/drawing/2014/main" id="{A1FC606C-0C3B-EB45-A465-7069D3D635DF}"/>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1" name="Oval 190">
                <a:extLst>
                  <a:ext uri="{FF2B5EF4-FFF2-40B4-BE49-F238E27FC236}">
                    <a16:creationId xmlns:a16="http://schemas.microsoft.com/office/drawing/2014/main" id="{7D12103E-4B30-8449-843E-30AAE60B8A82}"/>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2" name="Oval 191">
                <a:extLst>
                  <a:ext uri="{FF2B5EF4-FFF2-40B4-BE49-F238E27FC236}">
                    <a16:creationId xmlns:a16="http://schemas.microsoft.com/office/drawing/2014/main" id="{D65CF63B-CF5C-B54B-AA26-CCC3386B56E2}"/>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3" name="Oval 192">
                <a:extLst>
                  <a:ext uri="{FF2B5EF4-FFF2-40B4-BE49-F238E27FC236}">
                    <a16:creationId xmlns:a16="http://schemas.microsoft.com/office/drawing/2014/main" id="{961E9018-B192-AE4A-BE72-E10E70EEE3B6}"/>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4" name="Oval 193">
                <a:extLst>
                  <a:ext uri="{FF2B5EF4-FFF2-40B4-BE49-F238E27FC236}">
                    <a16:creationId xmlns:a16="http://schemas.microsoft.com/office/drawing/2014/main" id="{B21BB6D3-5206-6540-9DAF-5937D6318AB3}"/>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5" name="Oval 194">
                <a:extLst>
                  <a:ext uri="{FF2B5EF4-FFF2-40B4-BE49-F238E27FC236}">
                    <a16:creationId xmlns:a16="http://schemas.microsoft.com/office/drawing/2014/main" id="{72734CD3-210C-E54F-BFD1-65900AF41C09}"/>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6" name="Oval 195">
                <a:extLst>
                  <a:ext uri="{FF2B5EF4-FFF2-40B4-BE49-F238E27FC236}">
                    <a16:creationId xmlns:a16="http://schemas.microsoft.com/office/drawing/2014/main" id="{0CDECCAF-6C45-3B40-8579-14A9A8E0A71A}"/>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7" name="Oval 196">
                <a:extLst>
                  <a:ext uri="{FF2B5EF4-FFF2-40B4-BE49-F238E27FC236}">
                    <a16:creationId xmlns:a16="http://schemas.microsoft.com/office/drawing/2014/main" id="{3E35EC5F-6544-4B48-BC39-84B339EC4F2A}"/>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8" name="Oval 197">
                <a:extLst>
                  <a:ext uri="{FF2B5EF4-FFF2-40B4-BE49-F238E27FC236}">
                    <a16:creationId xmlns:a16="http://schemas.microsoft.com/office/drawing/2014/main" id="{CBF089D7-C027-684B-A375-0E28298696B4}"/>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9" name="Oval 198">
                <a:extLst>
                  <a:ext uri="{FF2B5EF4-FFF2-40B4-BE49-F238E27FC236}">
                    <a16:creationId xmlns:a16="http://schemas.microsoft.com/office/drawing/2014/main" id="{9843EBFF-53A7-FB46-B38F-9D9206589FE7}"/>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0" name="Oval 199">
                <a:extLst>
                  <a:ext uri="{FF2B5EF4-FFF2-40B4-BE49-F238E27FC236}">
                    <a16:creationId xmlns:a16="http://schemas.microsoft.com/office/drawing/2014/main" id="{41028949-1888-F34C-BBDE-AF873F5068FB}"/>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1" name="Oval 200">
                <a:extLst>
                  <a:ext uri="{FF2B5EF4-FFF2-40B4-BE49-F238E27FC236}">
                    <a16:creationId xmlns:a16="http://schemas.microsoft.com/office/drawing/2014/main" id="{2CCF133F-B5D1-E549-B56F-5A377FC24782}"/>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2" name="Oval 201">
                <a:extLst>
                  <a:ext uri="{FF2B5EF4-FFF2-40B4-BE49-F238E27FC236}">
                    <a16:creationId xmlns:a16="http://schemas.microsoft.com/office/drawing/2014/main" id="{667AB8A7-7D04-8A4E-BDB7-786262071A39}"/>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3" name="Oval 202">
                <a:extLst>
                  <a:ext uri="{FF2B5EF4-FFF2-40B4-BE49-F238E27FC236}">
                    <a16:creationId xmlns:a16="http://schemas.microsoft.com/office/drawing/2014/main" id="{284D9588-B2DD-5F41-B5C5-EB92FA37FB36}"/>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4" name="Oval 203">
                <a:extLst>
                  <a:ext uri="{FF2B5EF4-FFF2-40B4-BE49-F238E27FC236}">
                    <a16:creationId xmlns:a16="http://schemas.microsoft.com/office/drawing/2014/main" id="{5C945B8F-AA7E-E842-9927-5BE1D804A630}"/>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5" name="Oval 204">
                <a:extLst>
                  <a:ext uri="{FF2B5EF4-FFF2-40B4-BE49-F238E27FC236}">
                    <a16:creationId xmlns:a16="http://schemas.microsoft.com/office/drawing/2014/main" id="{BE0CA13D-85EC-EE42-8D6A-2E584B3F76E2}"/>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6" name="Oval 205">
                <a:extLst>
                  <a:ext uri="{FF2B5EF4-FFF2-40B4-BE49-F238E27FC236}">
                    <a16:creationId xmlns:a16="http://schemas.microsoft.com/office/drawing/2014/main" id="{A49A9E47-0078-C542-BAB2-E864FF94B51E}"/>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7" name="Oval 206">
                <a:extLst>
                  <a:ext uri="{FF2B5EF4-FFF2-40B4-BE49-F238E27FC236}">
                    <a16:creationId xmlns:a16="http://schemas.microsoft.com/office/drawing/2014/main" id="{4B56A45B-DF1A-654B-87B5-D57C99E66554}"/>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8" name="Oval 207">
                <a:extLst>
                  <a:ext uri="{FF2B5EF4-FFF2-40B4-BE49-F238E27FC236}">
                    <a16:creationId xmlns:a16="http://schemas.microsoft.com/office/drawing/2014/main" id="{143CAC94-7C36-CC43-A7AB-21771234750E}"/>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2" name="Group 11">
              <a:extLst>
                <a:ext uri="{FF2B5EF4-FFF2-40B4-BE49-F238E27FC236}">
                  <a16:creationId xmlns:a16="http://schemas.microsoft.com/office/drawing/2014/main" id="{9271FEA2-63D5-3D41-B42F-34CF16015121}"/>
                </a:ext>
              </a:extLst>
            </p:cNvPr>
            <p:cNvGrpSpPr/>
            <p:nvPr userDrawn="1"/>
          </p:nvGrpSpPr>
          <p:grpSpPr>
            <a:xfrm>
              <a:off x="2008922" y="5388428"/>
              <a:ext cx="2501953" cy="149291"/>
              <a:chOff x="6927228" y="7552706"/>
              <a:chExt cx="5016271" cy="227062"/>
            </a:xfrm>
          </p:grpSpPr>
          <p:sp>
            <p:nvSpPr>
              <p:cNvPr id="113" name="Oval 112">
                <a:extLst>
                  <a:ext uri="{FF2B5EF4-FFF2-40B4-BE49-F238E27FC236}">
                    <a16:creationId xmlns:a16="http://schemas.microsoft.com/office/drawing/2014/main" id="{894C953C-BB22-5941-A86F-4576188E3217}"/>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4" name="Oval 113">
                <a:extLst>
                  <a:ext uri="{FF2B5EF4-FFF2-40B4-BE49-F238E27FC236}">
                    <a16:creationId xmlns:a16="http://schemas.microsoft.com/office/drawing/2014/main" id="{2EA00C85-0CCB-D140-A4FF-1CEE0765A6E2}"/>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5" name="Oval 114">
                <a:extLst>
                  <a:ext uri="{FF2B5EF4-FFF2-40B4-BE49-F238E27FC236}">
                    <a16:creationId xmlns:a16="http://schemas.microsoft.com/office/drawing/2014/main" id="{80C65E66-C0FC-9746-A5C2-73876510E674}"/>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6" name="Oval 115">
                <a:extLst>
                  <a:ext uri="{FF2B5EF4-FFF2-40B4-BE49-F238E27FC236}">
                    <a16:creationId xmlns:a16="http://schemas.microsoft.com/office/drawing/2014/main" id="{3AC81CF0-E6A4-A84A-B2A9-31B6A24729CF}"/>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7" name="Oval 116">
                <a:extLst>
                  <a:ext uri="{FF2B5EF4-FFF2-40B4-BE49-F238E27FC236}">
                    <a16:creationId xmlns:a16="http://schemas.microsoft.com/office/drawing/2014/main" id="{6D10E6C4-A13B-8E41-9A1C-F4C00B3BDBC4}"/>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8" name="Oval 117">
                <a:extLst>
                  <a:ext uri="{FF2B5EF4-FFF2-40B4-BE49-F238E27FC236}">
                    <a16:creationId xmlns:a16="http://schemas.microsoft.com/office/drawing/2014/main" id="{AA1E8F3D-0110-3A4E-9EAC-0EFCFF20769D}"/>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9" name="Oval 118">
                <a:extLst>
                  <a:ext uri="{FF2B5EF4-FFF2-40B4-BE49-F238E27FC236}">
                    <a16:creationId xmlns:a16="http://schemas.microsoft.com/office/drawing/2014/main" id="{8C9CBEBC-B64D-AC4A-85F5-BE5979E45185}"/>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0" name="Oval 119">
                <a:extLst>
                  <a:ext uri="{FF2B5EF4-FFF2-40B4-BE49-F238E27FC236}">
                    <a16:creationId xmlns:a16="http://schemas.microsoft.com/office/drawing/2014/main" id="{7084259B-5DFA-4B48-BFC3-A1D39F94CF22}"/>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1" name="Oval 120">
                <a:extLst>
                  <a:ext uri="{FF2B5EF4-FFF2-40B4-BE49-F238E27FC236}">
                    <a16:creationId xmlns:a16="http://schemas.microsoft.com/office/drawing/2014/main" id="{EA507884-B494-8046-A308-D41F54A24A19}"/>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2" name="Oval 121">
                <a:extLst>
                  <a:ext uri="{FF2B5EF4-FFF2-40B4-BE49-F238E27FC236}">
                    <a16:creationId xmlns:a16="http://schemas.microsoft.com/office/drawing/2014/main" id="{A7C35056-71D8-3642-9332-D86979563E6E}"/>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3" name="Oval 122">
                <a:extLst>
                  <a:ext uri="{FF2B5EF4-FFF2-40B4-BE49-F238E27FC236}">
                    <a16:creationId xmlns:a16="http://schemas.microsoft.com/office/drawing/2014/main" id="{23088FCA-1B41-CA42-834B-72F386B1D978}"/>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4" name="Oval 123">
                <a:extLst>
                  <a:ext uri="{FF2B5EF4-FFF2-40B4-BE49-F238E27FC236}">
                    <a16:creationId xmlns:a16="http://schemas.microsoft.com/office/drawing/2014/main" id="{1DE9A8B9-7CC6-E148-B5CE-05828D1A2DAE}"/>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5" name="Oval 124">
                <a:extLst>
                  <a:ext uri="{FF2B5EF4-FFF2-40B4-BE49-F238E27FC236}">
                    <a16:creationId xmlns:a16="http://schemas.microsoft.com/office/drawing/2014/main" id="{29C402EC-E63B-1C4D-9325-95E50C98D071}"/>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6" name="Oval 125">
                <a:extLst>
                  <a:ext uri="{FF2B5EF4-FFF2-40B4-BE49-F238E27FC236}">
                    <a16:creationId xmlns:a16="http://schemas.microsoft.com/office/drawing/2014/main" id="{3C0C01AD-0EA0-6E4C-90AD-2A1767CF3E22}"/>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7" name="Oval 126">
                <a:extLst>
                  <a:ext uri="{FF2B5EF4-FFF2-40B4-BE49-F238E27FC236}">
                    <a16:creationId xmlns:a16="http://schemas.microsoft.com/office/drawing/2014/main" id="{578D1D3C-64A9-E441-BA32-D4CE23C15B89}"/>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8" name="Oval 127">
                <a:extLst>
                  <a:ext uri="{FF2B5EF4-FFF2-40B4-BE49-F238E27FC236}">
                    <a16:creationId xmlns:a16="http://schemas.microsoft.com/office/drawing/2014/main" id="{0F597194-2DF6-F74F-A333-DD473431EF92}"/>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9" name="Oval 128">
                <a:extLst>
                  <a:ext uri="{FF2B5EF4-FFF2-40B4-BE49-F238E27FC236}">
                    <a16:creationId xmlns:a16="http://schemas.microsoft.com/office/drawing/2014/main" id="{BCE48169-247C-8E48-8D4A-D50F7EA62510}"/>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0" name="Oval 129">
                <a:extLst>
                  <a:ext uri="{FF2B5EF4-FFF2-40B4-BE49-F238E27FC236}">
                    <a16:creationId xmlns:a16="http://schemas.microsoft.com/office/drawing/2014/main" id="{9DC9EA72-77F7-4046-9AD6-5597059161C2}"/>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1" name="Oval 130">
                <a:extLst>
                  <a:ext uri="{FF2B5EF4-FFF2-40B4-BE49-F238E27FC236}">
                    <a16:creationId xmlns:a16="http://schemas.microsoft.com/office/drawing/2014/main" id="{3501A15D-7A94-C84D-A288-72AB4378AD69}"/>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2" name="Oval 131">
                <a:extLst>
                  <a:ext uri="{FF2B5EF4-FFF2-40B4-BE49-F238E27FC236}">
                    <a16:creationId xmlns:a16="http://schemas.microsoft.com/office/drawing/2014/main" id="{2D875C90-7F7B-6F43-90A3-C4BB49F65109}"/>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3" name="Oval 132">
                <a:extLst>
                  <a:ext uri="{FF2B5EF4-FFF2-40B4-BE49-F238E27FC236}">
                    <a16:creationId xmlns:a16="http://schemas.microsoft.com/office/drawing/2014/main" id="{97A51128-51B3-5345-A6A0-0CD1A5DD5D27}"/>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4" name="Oval 133">
                <a:extLst>
                  <a:ext uri="{FF2B5EF4-FFF2-40B4-BE49-F238E27FC236}">
                    <a16:creationId xmlns:a16="http://schemas.microsoft.com/office/drawing/2014/main" id="{39D97B16-4BF5-0042-9A14-E554F4F224C3}"/>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5" name="Oval 134">
                <a:extLst>
                  <a:ext uri="{FF2B5EF4-FFF2-40B4-BE49-F238E27FC236}">
                    <a16:creationId xmlns:a16="http://schemas.microsoft.com/office/drawing/2014/main" id="{CC7B2743-661D-3C42-8D0C-3780A55414F3}"/>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6" name="Oval 135">
                <a:extLst>
                  <a:ext uri="{FF2B5EF4-FFF2-40B4-BE49-F238E27FC236}">
                    <a16:creationId xmlns:a16="http://schemas.microsoft.com/office/drawing/2014/main" id="{FAEE387C-8086-A946-BD45-1AEE9E4A1D93}"/>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7" name="Oval 136">
                <a:extLst>
                  <a:ext uri="{FF2B5EF4-FFF2-40B4-BE49-F238E27FC236}">
                    <a16:creationId xmlns:a16="http://schemas.microsoft.com/office/drawing/2014/main" id="{1AA000F0-70C5-954B-B4C8-39FD8FEE5013}"/>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8" name="Oval 137">
                <a:extLst>
                  <a:ext uri="{FF2B5EF4-FFF2-40B4-BE49-F238E27FC236}">
                    <a16:creationId xmlns:a16="http://schemas.microsoft.com/office/drawing/2014/main" id="{1232A9AE-1A6D-2446-A2C6-A1C9578954D1}"/>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9" name="Oval 138">
                <a:extLst>
                  <a:ext uri="{FF2B5EF4-FFF2-40B4-BE49-F238E27FC236}">
                    <a16:creationId xmlns:a16="http://schemas.microsoft.com/office/drawing/2014/main" id="{B4D3D3F8-7193-0E43-BC83-1FDB745FD593}"/>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0" name="Oval 139">
                <a:extLst>
                  <a:ext uri="{FF2B5EF4-FFF2-40B4-BE49-F238E27FC236}">
                    <a16:creationId xmlns:a16="http://schemas.microsoft.com/office/drawing/2014/main" id="{04DB799C-2504-FF40-86BF-E23EA1BC8124}"/>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1" name="Oval 140">
                <a:extLst>
                  <a:ext uri="{FF2B5EF4-FFF2-40B4-BE49-F238E27FC236}">
                    <a16:creationId xmlns:a16="http://schemas.microsoft.com/office/drawing/2014/main" id="{DBC3635F-F6D5-6249-89CC-D727251C1AFC}"/>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2" name="Oval 141">
                <a:extLst>
                  <a:ext uri="{FF2B5EF4-FFF2-40B4-BE49-F238E27FC236}">
                    <a16:creationId xmlns:a16="http://schemas.microsoft.com/office/drawing/2014/main" id="{E8C41FB3-7CE9-4347-9450-2E6FA1E167DA}"/>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3" name="Oval 142">
                <a:extLst>
                  <a:ext uri="{FF2B5EF4-FFF2-40B4-BE49-F238E27FC236}">
                    <a16:creationId xmlns:a16="http://schemas.microsoft.com/office/drawing/2014/main" id="{7B6A150D-F973-CB46-B4B8-2C6319D5AE57}"/>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4" name="Oval 143">
                <a:extLst>
                  <a:ext uri="{FF2B5EF4-FFF2-40B4-BE49-F238E27FC236}">
                    <a16:creationId xmlns:a16="http://schemas.microsoft.com/office/drawing/2014/main" id="{EE9B4A2C-6A2C-8849-B220-8F9E5DDDA63D}"/>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5" name="Oval 144">
                <a:extLst>
                  <a:ext uri="{FF2B5EF4-FFF2-40B4-BE49-F238E27FC236}">
                    <a16:creationId xmlns:a16="http://schemas.microsoft.com/office/drawing/2014/main" id="{696FA9B2-93E8-5547-A40B-7255CB269A9B}"/>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6" name="Oval 145">
                <a:extLst>
                  <a:ext uri="{FF2B5EF4-FFF2-40B4-BE49-F238E27FC236}">
                    <a16:creationId xmlns:a16="http://schemas.microsoft.com/office/drawing/2014/main" id="{33FF8229-5048-FC4F-88B9-BDE0CE2704B8}"/>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7" name="Oval 146">
                <a:extLst>
                  <a:ext uri="{FF2B5EF4-FFF2-40B4-BE49-F238E27FC236}">
                    <a16:creationId xmlns:a16="http://schemas.microsoft.com/office/drawing/2014/main" id="{D4BE7463-43F7-6441-97BC-4E9645FCFDD5}"/>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8" name="Oval 147">
                <a:extLst>
                  <a:ext uri="{FF2B5EF4-FFF2-40B4-BE49-F238E27FC236}">
                    <a16:creationId xmlns:a16="http://schemas.microsoft.com/office/drawing/2014/main" id="{CD175B4F-94B7-4140-BF9E-37ADEB5CACFB}"/>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9" name="Oval 148">
                <a:extLst>
                  <a:ext uri="{FF2B5EF4-FFF2-40B4-BE49-F238E27FC236}">
                    <a16:creationId xmlns:a16="http://schemas.microsoft.com/office/drawing/2014/main" id="{044F9DCE-2B7F-6841-A58B-9CC735F774A8}"/>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0" name="Oval 149">
                <a:extLst>
                  <a:ext uri="{FF2B5EF4-FFF2-40B4-BE49-F238E27FC236}">
                    <a16:creationId xmlns:a16="http://schemas.microsoft.com/office/drawing/2014/main" id="{8EBAE5DC-6941-AF42-82E9-54A7CA0AB53B}"/>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1" name="Oval 150">
                <a:extLst>
                  <a:ext uri="{FF2B5EF4-FFF2-40B4-BE49-F238E27FC236}">
                    <a16:creationId xmlns:a16="http://schemas.microsoft.com/office/drawing/2014/main" id="{48C81B78-6E60-6641-A45F-5DCF72C0D296}"/>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2" name="Oval 151">
                <a:extLst>
                  <a:ext uri="{FF2B5EF4-FFF2-40B4-BE49-F238E27FC236}">
                    <a16:creationId xmlns:a16="http://schemas.microsoft.com/office/drawing/2014/main" id="{7B818A35-6020-D742-B5D7-EAE7A8A2C111}"/>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3" name="Oval 152">
                <a:extLst>
                  <a:ext uri="{FF2B5EF4-FFF2-40B4-BE49-F238E27FC236}">
                    <a16:creationId xmlns:a16="http://schemas.microsoft.com/office/drawing/2014/main" id="{83F43CDF-AF72-6242-B16C-AFEECA3BE1BE}"/>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4" name="Oval 153">
                <a:extLst>
                  <a:ext uri="{FF2B5EF4-FFF2-40B4-BE49-F238E27FC236}">
                    <a16:creationId xmlns:a16="http://schemas.microsoft.com/office/drawing/2014/main" id="{13774CAA-205E-C449-B2D4-4E1B0D55E19F}"/>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5" name="Oval 154">
                <a:extLst>
                  <a:ext uri="{FF2B5EF4-FFF2-40B4-BE49-F238E27FC236}">
                    <a16:creationId xmlns:a16="http://schemas.microsoft.com/office/drawing/2014/main" id="{3EDF1371-75B9-F940-8E23-9D71ACFAA2F1}"/>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6" name="Oval 155">
                <a:extLst>
                  <a:ext uri="{FF2B5EF4-FFF2-40B4-BE49-F238E27FC236}">
                    <a16:creationId xmlns:a16="http://schemas.microsoft.com/office/drawing/2014/main" id="{9A0592DC-11B9-8B46-A723-14C71E7FB22F}"/>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7" name="Oval 156">
                <a:extLst>
                  <a:ext uri="{FF2B5EF4-FFF2-40B4-BE49-F238E27FC236}">
                    <a16:creationId xmlns:a16="http://schemas.microsoft.com/office/drawing/2014/main" id="{C6141967-CC00-4E4B-A51C-CC09653D4644}"/>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8" name="Oval 157">
                <a:extLst>
                  <a:ext uri="{FF2B5EF4-FFF2-40B4-BE49-F238E27FC236}">
                    <a16:creationId xmlns:a16="http://schemas.microsoft.com/office/drawing/2014/main" id="{1D9D1D30-68A4-C042-9EC8-069758652002}"/>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9" name="Oval 158">
                <a:extLst>
                  <a:ext uri="{FF2B5EF4-FFF2-40B4-BE49-F238E27FC236}">
                    <a16:creationId xmlns:a16="http://schemas.microsoft.com/office/drawing/2014/main" id="{AD3A2933-429F-9648-8695-A933ACCD4671}"/>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0" name="Oval 159">
                <a:extLst>
                  <a:ext uri="{FF2B5EF4-FFF2-40B4-BE49-F238E27FC236}">
                    <a16:creationId xmlns:a16="http://schemas.microsoft.com/office/drawing/2014/main" id="{D460269A-7090-6A4C-A50B-A0C5B593E7AC}"/>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5" name="Group 14">
              <a:extLst>
                <a:ext uri="{FF2B5EF4-FFF2-40B4-BE49-F238E27FC236}">
                  <a16:creationId xmlns:a16="http://schemas.microsoft.com/office/drawing/2014/main" id="{0E6F950E-B75F-3140-AD9E-332A661FFB23}"/>
                </a:ext>
              </a:extLst>
            </p:cNvPr>
            <p:cNvGrpSpPr/>
            <p:nvPr userDrawn="1"/>
          </p:nvGrpSpPr>
          <p:grpSpPr>
            <a:xfrm>
              <a:off x="4583275" y="5388428"/>
              <a:ext cx="2501953" cy="149291"/>
              <a:chOff x="6927228" y="7552706"/>
              <a:chExt cx="5016271" cy="227062"/>
            </a:xfrm>
          </p:grpSpPr>
          <p:sp>
            <p:nvSpPr>
              <p:cNvPr id="65" name="Oval 64">
                <a:extLst>
                  <a:ext uri="{FF2B5EF4-FFF2-40B4-BE49-F238E27FC236}">
                    <a16:creationId xmlns:a16="http://schemas.microsoft.com/office/drawing/2014/main" id="{384B1DE5-79A5-2843-A72C-E2614B206B88}"/>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B0BCABE5-4E73-F04F-B3AF-6ECA752A844C}"/>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9DCCCCFC-23A7-6146-8F58-118DC54A2898}"/>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8" name="Oval 67">
                <a:extLst>
                  <a:ext uri="{FF2B5EF4-FFF2-40B4-BE49-F238E27FC236}">
                    <a16:creationId xmlns:a16="http://schemas.microsoft.com/office/drawing/2014/main" id="{1B89E2E8-9F3F-024A-8A70-426E1BE10780}"/>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7266D4AC-D67E-A848-B2E5-E5FA49B02013}"/>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0" name="Oval 69">
                <a:extLst>
                  <a:ext uri="{FF2B5EF4-FFF2-40B4-BE49-F238E27FC236}">
                    <a16:creationId xmlns:a16="http://schemas.microsoft.com/office/drawing/2014/main" id="{5668660C-D1CC-C643-AC17-CFED44C6FB9A}"/>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A5E0A8E2-FE2C-774C-B8E6-BDF188241F6B}"/>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2" name="Oval 71">
                <a:extLst>
                  <a:ext uri="{FF2B5EF4-FFF2-40B4-BE49-F238E27FC236}">
                    <a16:creationId xmlns:a16="http://schemas.microsoft.com/office/drawing/2014/main" id="{2CC6AB6F-160E-914B-A5A9-2008C220DC2D}"/>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3" name="Oval 72">
                <a:extLst>
                  <a:ext uri="{FF2B5EF4-FFF2-40B4-BE49-F238E27FC236}">
                    <a16:creationId xmlns:a16="http://schemas.microsoft.com/office/drawing/2014/main" id="{9BC40C0B-FAF1-EB4E-BDF1-EEE06E8489E7}"/>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4" name="Oval 73">
                <a:extLst>
                  <a:ext uri="{FF2B5EF4-FFF2-40B4-BE49-F238E27FC236}">
                    <a16:creationId xmlns:a16="http://schemas.microsoft.com/office/drawing/2014/main" id="{160E685A-C3DA-904B-9B5E-AFCE86BB4732}"/>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5" name="Oval 74">
                <a:extLst>
                  <a:ext uri="{FF2B5EF4-FFF2-40B4-BE49-F238E27FC236}">
                    <a16:creationId xmlns:a16="http://schemas.microsoft.com/office/drawing/2014/main" id="{00E897DF-4373-334D-9025-2EC4E028CF6D}"/>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6" name="Oval 75">
                <a:extLst>
                  <a:ext uri="{FF2B5EF4-FFF2-40B4-BE49-F238E27FC236}">
                    <a16:creationId xmlns:a16="http://schemas.microsoft.com/office/drawing/2014/main" id="{451D9E58-4D3A-7E4D-8FD1-7C47ACDC9CF4}"/>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7" name="Oval 76">
                <a:extLst>
                  <a:ext uri="{FF2B5EF4-FFF2-40B4-BE49-F238E27FC236}">
                    <a16:creationId xmlns:a16="http://schemas.microsoft.com/office/drawing/2014/main" id="{798E3DCB-A169-DA45-8DAD-FBBE6AA0C39B}"/>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8" name="Oval 77">
                <a:extLst>
                  <a:ext uri="{FF2B5EF4-FFF2-40B4-BE49-F238E27FC236}">
                    <a16:creationId xmlns:a16="http://schemas.microsoft.com/office/drawing/2014/main" id="{31F90A25-4C0D-5F43-B308-586B1AB437B5}"/>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9" name="Oval 78">
                <a:extLst>
                  <a:ext uri="{FF2B5EF4-FFF2-40B4-BE49-F238E27FC236}">
                    <a16:creationId xmlns:a16="http://schemas.microsoft.com/office/drawing/2014/main" id="{C9349908-BFF6-2F40-AD4B-B1318FEE7C4F}"/>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0" name="Oval 79">
                <a:extLst>
                  <a:ext uri="{FF2B5EF4-FFF2-40B4-BE49-F238E27FC236}">
                    <a16:creationId xmlns:a16="http://schemas.microsoft.com/office/drawing/2014/main" id="{5BFB7C4A-D604-7042-BE02-724E13CADACF}"/>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1" name="Oval 80">
                <a:extLst>
                  <a:ext uri="{FF2B5EF4-FFF2-40B4-BE49-F238E27FC236}">
                    <a16:creationId xmlns:a16="http://schemas.microsoft.com/office/drawing/2014/main" id="{9CAACBCD-3198-0C49-B005-294BF0775024}"/>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2" name="Oval 81">
                <a:extLst>
                  <a:ext uri="{FF2B5EF4-FFF2-40B4-BE49-F238E27FC236}">
                    <a16:creationId xmlns:a16="http://schemas.microsoft.com/office/drawing/2014/main" id="{38ABA712-DB38-7E42-8E46-4D72EE198D2B}"/>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3" name="Oval 82">
                <a:extLst>
                  <a:ext uri="{FF2B5EF4-FFF2-40B4-BE49-F238E27FC236}">
                    <a16:creationId xmlns:a16="http://schemas.microsoft.com/office/drawing/2014/main" id="{7F2DC26A-2292-0C4B-9F27-D34A9389422D}"/>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4" name="Oval 83">
                <a:extLst>
                  <a:ext uri="{FF2B5EF4-FFF2-40B4-BE49-F238E27FC236}">
                    <a16:creationId xmlns:a16="http://schemas.microsoft.com/office/drawing/2014/main" id="{A1A675BD-5953-E943-B647-1B5DFF047302}"/>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5" name="Oval 84">
                <a:extLst>
                  <a:ext uri="{FF2B5EF4-FFF2-40B4-BE49-F238E27FC236}">
                    <a16:creationId xmlns:a16="http://schemas.microsoft.com/office/drawing/2014/main" id="{242D4302-8A69-D34A-808E-4A17E456A167}"/>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6" name="Oval 85">
                <a:extLst>
                  <a:ext uri="{FF2B5EF4-FFF2-40B4-BE49-F238E27FC236}">
                    <a16:creationId xmlns:a16="http://schemas.microsoft.com/office/drawing/2014/main" id="{4654412E-AECD-DE48-B3F7-BF5CDAC32A84}"/>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7" name="Oval 86">
                <a:extLst>
                  <a:ext uri="{FF2B5EF4-FFF2-40B4-BE49-F238E27FC236}">
                    <a16:creationId xmlns:a16="http://schemas.microsoft.com/office/drawing/2014/main" id="{1A958F87-5DCA-5B4A-9C19-F44BDBF72A3F}"/>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8" name="Oval 87">
                <a:extLst>
                  <a:ext uri="{FF2B5EF4-FFF2-40B4-BE49-F238E27FC236}">
                    <a16:creationId xmlns:a16="http://schemas.microsoft.com/office/drawing/2014/main" id="{1BEE9C6E-F2C5-C248-93F7-9DC7AAD4B2A2}"/>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9" name="Oval 88">
                <a:extLst>
                  <a:ext uri="{FF2B5EF4-FFF2-40B4-BE49-F238E27FC236}">
                    <a16:creationId xmlns:a16="http://schemas.microsoft.com/office/drawing/2014/main" id="{F3C82C40-9F78-604E-8A73-51AD8BC6FBC3}"/>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0" name="Oval 89">
                <a:extLst>
                  <a:ext uri="{FF2B5EF4-FFF2-40B4-BE49-F238E27FC236}">
                    <a16:creationId xmlns:a16="http://schemas.microsoft.com/office/drawing/2014/main" id="{50B2B591-ADAD-5F4C-AB6B-78058A69926A}"/>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1" name="Oval 90">
                <a:extLst>
                  <a:ext uri="{FF2B5EF4-FFF2-40B4-BE49-F238E27FC236}">
                    <a16:creationId xmlns:a16="http://schemas.microsoft.com/office/drawing/2014/main" id="{FC064662-D3B2-7245-BFF1-954B69386457}"/>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2" name="Oval 91">
                <a:extLst>
                  <a:ext uri="{FF2B5EF4-FFF2-40B4-BE49-F238E27FC236}">
                    <a16:creationId xmlns:a16="http://schemas.microsoft.com/office/drawing/2014/main" id="{3DBD8CC9-1728-0046-9B2C-42CF36A15A62}"/>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3" name="Oval 92">
                <a:extLst>
                  <a:ext uri="{FF2B5EF4-FFF2-40B4-BE49-F238E27FC236}">
                    <a16:creationId xmlns:a16="http://schemas.microsoft.com/office/drawing/2014/main" id="{23C68883-5038-444E-9362-6580416174F5}"/>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4" name="Oval 93">
                <a:extLst>
                  <a:ext uri="{FF2B5EF4-FFF2-40B4-BE49-F238E27FC236}">
                    <a16:creationId xmlns:a16="http://schemas.microsoft.com/office/drawing/2014/main" id="{7D8BF9E4-5835-4349-BDB3-C28493C8AD8F}"/>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5" name="Oval 94">
                <a:extLst>
                  <a:ext uri="{FF2B5EF4-FFF2-40B4-BE49-F238E27FC236}">
                    <a16:creationId xmlns:a16="http://schemas.microsoft.com/office/drawing/2014/main" id="{FFC75BE5-188F-7247-9FA7-B8A4616DDDB0}"/>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6" name="Oval 95">
                <a:extLst>
                  <a:ext uri="{FF2B5EF4-FFF2-40B4-BE49-F238E27FC236}">
                    <a16:creationId xmlns:a16="http://schemas.microsoft.com/office/drawing/2014/main" id="{A4F523D5-59C6-C948-A06D-E6DEA9682080}"/>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7" name="Oval 96">
                <a:extLst>
                  <a:ext uri="{FF2B5EF4-FFF2-40B4-BE49-F238E27FC236}">
                    <a16:creationId xmlns:a16="http://schemas.microsoft.com/office/drawing/2014/main" id="{9DEC9ABA-6E25-CA4A-8197-9F26D64ADAB7}"/>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8" name="Oval 97">
                <a:extLst>
                  <a:ext uri="{FF2B5EF4-FFF2-40B4-BE49-F238E27FC236}">
                    <a16:creationId xmlns:a16="http://schemas.microsoft.com/office/drawing/2014/main" id="{842FDEEB-DDC7-4542-A3D9-3002B836B1B1}"/>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9" name="Oval 98">
                <a:extLst>
                  <a:ext uri="{FF2B5EF4-FFF2-40B4-BE49-F238E27FC236}">
                    <a16:creationId xmlns:a16="http://schemas.microsoft.com/office/drawing/2014/main" id="{43E4B328-0C96-1049-8CAB-E045BA6D333A}"/>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0" name="Oval 99">
                <a:extLst>
                  <a:ext uri="{FF2B5EF4-FFF2-40B4-BE49-F238E27FC236}">
                    <a16:creationId xmlns:a16="http://schemas.microsoft.com/office/drawing/2014/main" id="{1C296C84-6CEB-804E-A10B-51760C50AB16}"/>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1" name="Oval 100">
                <a:extLst>
                  <a:ext uri="{FF2B5EF4-FFF2-40B4-BE49-F238E27FC236}">
                    <a16:creationId xmlns:a16="http://schemas.microsoft.com/office/drawing/2014/main" id="{2FAF3117-EF26-634E-96FC-1D8B050281AD}"/>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2" name="Oval 101">
                <a:extLst>
                  <a:ext uri="{FF2B5EF4-FFF2-40B4-BE49-F238E27FC236}">
                    <a16:creationId xmlns:a16="http://schemas.microsoft.com/office/drawing/2014/main" id="{B270F9DA-6C81-A547-8C34-3B2A9A164542}"/>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3" name="Oval 102">
                <a:extLst>
                  <a:ext uri="{FF2B5EF4-FFF2-40B4-BE49-F238E27FC236}">
                    <a16:creationId xmlns:a16="http://schemas.microsoft.com/office/drawing/2014/main" id="{47635969-821E-D540-A115-E05882F75AE4}"/>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4" name="Oval 103">
                <a:extLst>
                  <a:ext uri="{FF2B5EF4-FFF2-40B4-BE49-F238E27FC236}">
                    <a16:creationId xmlns:a16="http://schemas.microsoft.com/office/drawing/2014/main" id="{0C48C81C-4F34-3D4D-96E9-839E4E145EAF}"/>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5" name="Oval 104">
                <a:extLst>
                  <a:ext uri="{FF2B5EF4-FFF2-40B4-BE49-F238E27FC236}">
                    <a16:creationId xmlns:a16="http://schemas.microsoft.com/office/drawing/2014/main" id="{4444E25F-F100-264C-A23B-423E9CDCFEF0}"/>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6" name="Oval 105">
                <a:extLst>
                  <a:ext uri="{FF2B5EF4-FFF2-40B4-BE49-F238E27FC236}">
                    <a16:creationId xmlns:a16="http://schemas.microsoft.com/office/drawing/2014/main" id="{6F87A6E0-E881-7043-B35E-C934E573066C}"/>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7" name="Oval 106">
                <a:extLst>
                  <a:ext uri="{FF2B5EF4-FFF2-40B4-BE49-F238E27FC236}">
                    <a16:creationId xmlns:a16="http://schemas.microsoft.com/office/drawing/2014/main" id="{B46BAF82-606D-DA40-9DC5-1981E3104BEE}"/>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8" name="Oval 107">
                <a:extLst>
                  <a:ext uri="{FF2B5EF4-FFF2-40B4-BE49-F238E27FC236}">
                    <a16:creationId xmlns:a16="http://schemas.microsoft.com/office/drawing/2014/main" id="{CC245857-E44D-E64B-9B1C-6FBE69C4FF7B}"/>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9" name="Oval 108">
                <a:extLst>
                  <a:ext uri="{FF2B5EF4-FFF2-40B4-BE49-F238E27FC236}">
                    <a16:creationId xmlns:a16="http://schemas.microsoft.com/office/drawing/2014/main" id="{B8690599-6BBA-4646-A44A-5BE9495B5F53}"/>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0" name="Oval 109">
                <a:extLst>
                  <a:ext uri="{FF2B5EF4-FFF2-40B4-BE49-F238E27FC236}">
                    <a16:creationId xmlns:a16="http://schemas.microsoft.com/office/drawing/2014/main" id="{6286EA83-8AB8-684D-9C4F-5AE20943D96D}"/>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1" name="Oval 110">
                <a:extLst>
                  <a:ext uri="{FF2B5EF4-FFF2-40B4-BE49-F238E27FC236}">
                    <a16:creationId xmlns:a16="http://schemas.microsoft.com/office/drawing/2014/main" id="{3903DB5D-F5A8-B043-8ED8-6C234EFFF5B7}"/>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2" name="Oval 111">
                <a:extLst>
                  <a:ext uri="{FF2B5EF4-FFF2-40B4-BE49-F238E27FC236}">
                    <a16:creationId xmlns:a16="http://schemas.microsoft.com/office/drawing/2014/main" id="{D5D4EAE5-0356-EE48-9954-FD702B666E7E}"/>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6" name="Group 15">
              <a:extLst>
                <a:ext uri="{FF2B5EF4-FFF2-40B4-BE49-F238E27FC236}">
                  <a16:creationId xmlns:a16="http://schemas.microsoft.com/office/drawing/2014/main" id="{1ECD57EC-9B00-844A-A19A-9EC3013E7905}"/>
                </a:ext>
              </a:extLst>
            </p:cNvPr>
            <p:cNvGrpSpPr/>
            <p:nvPr userDrawn="1"/>
          </p:nvGrpSpPr>
          <p:grpSpPr>
            <a:xfrm>
              <a:off x="7148372" y="5388428"/>
              <a:ext cx="2394462" cy="149291"/>
              <a:chOff x="6927228" y="7552706"/>
              <a:chExt cx="4800758" cy="227062"/>
            </a:xfrm>
          </p:grpSpPr>
          <p:sp>
            <p:nvSpPr>
              <p:cNvPr id="17" name="Oval 16">
                <a:extLst>
                  <a:ext uri="{FF2B5EF4-FFF2-40B4-BE49-F238E27FC236}">
                    <a16:creationId xmlns:a16="http://schemas.microsoft.com/office/drawing/2014/main" id="{3A62D392-CBDB-5244-A295-F969999C30E1}"/>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a:extLst>
                  <a:ext uri="{FF2B5EF4-FFF2-40B4-BE49-F238E27FC236}">
                    <a16:creationId xmlns:a16="http://schemas.microsoft.com/office/drawing/2014/main" id="{F4113640-A68F-7D42-9B7E-2B4E5520A877}"/>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a:extLst>
                  <a:ext uri="{FF2B5EF4-FFF2-40B4-BE49-F238E27FC236}">
                    <a16:creationId xmlns:a16="http://schemas.microsoft.com/office/drawing/2014/main" id="{01B608D6-4AED-B649-964F-8F1E0BD2A985}"/>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a:extLst>
                  <a:ext uri="{FF2B5EF4-FFF2-40B4-BE49-F238E27FC236}">
                    <a16:creationId xmlns:a16="http://schemas.microsoft.com/office/drawing/2014/main" id="{E9BD793F-F8E1-1243-BF04-47FDEF95265C}"/>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a:extLst>
                  <a:ext uri="{FF2B5EF4-FFF2-40B4-BE49-F238E27FC236}">
                    <a16:creationId xmlns:a16="http://schemas.microsoft.com/office/drawing/2014/main" id="{CF69974F-DE52-364A-8B70-4F8DF24D396C}"/>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a:extLst>
                  <a:ext uri="{FF2B5EF4-FFF2-40B4-BE49-F238E27FC236}">
                    <a16:creationId xmlns:a16="http://schemas.microsoft.com/office/drawing/2014/main" id="{341C8D5E-75EB-1046-8E77-DAB81F68EA9D}"/>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a:extLst>
                  <a:ext uri="{FF2B5EF4-FFF2-40B4-BE49-F238E27FC236}">
                    <a16:creationId xmlns:a16="http://schemas.microsoft.com/office/drawing/2014/main" id="{2C19F3FA-F16E-4F48-B81B-51E4C52155EE}"/>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a:extLst>
                  <a:ext uri="{FF2B5EF4-FFF2-40B4-BE49-F238E27FC236}">
                    <a16:creationId xmlns:a16="http://schemas.microsoft.com/office/drawing/2014/main" id="{A45E3686-7C9D-0B47-9B5D-513F9346F8DD}"/>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a:extLst>
                  <a:ext uri="{FF2B5EF4-FFF2-40B4-BE49-F238E27FC236}">
                    <a16:creationId xmlns:a16="http://schemas.microsoft.com/office/drawing/2014/main" id="{F39C2A61-1C9A-ED4F-A3A3-8808719947DB}"/>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555B5001-B955-4A41-8B28-54C81E48C9DE}"/>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CBAA5CB7-1687-4D4D-BE89-FA6BBFC7AD9D}"/>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FB45DA8C-12BA-E043-8A01-9FFEB25C173C}"/>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F8C21DD5-BBD1-AB43-8545-8B23C84D5465}"/>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FD804194-05E5-1B40-A95A-AF0FC5974021}"/>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812A492D-1DA9-DB41-B350-705B88DDB973}"/>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928D6AF7-418B-D549-85D9-1A3592630333}"/>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29EA35BC-B648-F941-BB9B-37EA964058D5}"/>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294DD0B2-F176-2D42-9C64-3B5D9FFC08EC}"/>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F21932EA-5E78-0344-8F12-96E1C70E2623}"/>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9351103D-ACE5-C446-9CE4-5660091CB3C1}"/>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B7407856-E4AC-FA48-BCB1-3CC0B461D466}"/>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3834A26C-E0FB-CE4C-9433-8CAA67831E22}"/>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7EC5F057-5E9E-CC4B-B319-95DF2F10B64C}"/>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F7B1D311-8A48-DE44-A11F-E17F90EB4F17}"/>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2DC3E3C0-3A58-AA4A-8395-46D588A59541}"/>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185F9D5E-8695-4D46-B542-7868E9BF950E}"/>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F7B0DA58-D691-0946-A321-F86F9BCAE2F4}"/>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3467E46E-F0B8-604F-9FFA-1535AC5C80FE}"/>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5F6DFDA4-3EFF-AC43-9391-5ED5C7FFF366}"/>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383651F0-7934-F74B-B0E9-33F0075583CD}"/>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F237FD67-4E41-D94F-975D-E3F953E60F41}"/>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94EC6473-E956-E047-9250-4504D7FDCF64}"/>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61167F6F-4E36-2A43-9440-2F797CF9FED8}"/>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249D008E-561B-DB43-937A-40B6FF17969B}"/>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C2CFDA9F-551B-7543-8DF5-5F1363BD2D77}"/>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D2BEEAE5-71C9-5B43-858B-1B5EB458012B}"/>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5" name="Oval 54">
                <a:extLst>
                  <a:ext uri="{FF2B5EF4-FFF2-40B4-BE49-F238E27FC236}">
                    <a16:creationId xmlns:a16="http://schemas.microsoft.com/office/drawing/2014/main" id="{DEE9DC9C-777B-4141-BB29-B402A6D3265E}"/>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6" name="Oval 55">
                <a:extLst>
                  <a:ext uri="{FF2B5EF4-FFF2-40B4-BE49-F238E27FC236}">
                    <a16:creationId xmlns:a16="http://schemas.microsoft.com/office/drawing/2014/main" id="{ADE612C4-80BA-2A44-8C58-E8715930B715}"/>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7" name="Oval 56">
                <a:extLst>
                  <a:ext uri="{FF2B5EF4-FFF2-40B4-BE49-F238E27FC236}">
                    <a16:creationId xmlns:a16="http://schemas.microsoft.com/office/drawing/2014/main" id="{2E62430D-26B5-7D40-A7F3-E81E5A83A285}"/>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8" name="Oval 57">
                <a:extLst>
                  <a:ext uri="{FF2B5EF4-FFF2-40B4-BE49-F238E27FC236}">
                    <a16:creationId xmlns:a16="http://schemas.microsoft.com/office/drawing/2014/main" id="{08D58D6D-0688-2A4A-9910-914A4A5ED1BF}"/>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9" name="Oval 58">
                <a:extLst>
                  <a:ext uri="{FF2B5EF4-FFF2-40B4-BE49-F238E27FC236}">
                    <a16:creationId xmlns:a16="http://schemas.microsoft.com/office/drawing/2014/main" id="{D7D251BE-278E-514F-80DE-276C3AD592BB}"/>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0" name="Oval 59">
                <a:extLst>
                  <a:ext uri="{FF2B5EF4-FFF2-40B4-BE49-F238E27FC236}">
                    <a16:creationId xmlns:a16="http://schemas.microsoft.com/office/drawing/2014/main" id="{A65B9040-FDB8-1045-AB77-3D7E01FFA199}"/>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1" name="Oval 60">
                <a:extLst>
                  <a:ext uri="{FF2B5EF4-FFF2-40B4-BE49-F238E27FC236}">
                    <a16:creationId xmlns:a16="http://schemas.microsoft.com/office/drawing/2014/main" id="{6E09843D-1D09-F243-8BC0-78C6206FBA6F}"/>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2" name="Oval 61">
                <a:extLst>
                  <a:ext uri="{FF2B5EF4-FFF2-40B4-BE49-F238E27FC236}">
                    <a16:creationId xmlns:a16="http://schemas.microsoft.com/office/drawing/2014/main" id="{F38976D9-4CFE-7740-A507-80992474B463}"/>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3" name="Oval 62">
                <a:extLst>
                  <a:ext uri="{FF2B5EF4-FFF2-40B4-BE49-F238E27FC236}">
                    <a16:creationId xmlns:a16="http://schemas.microsoft.com/office/drawing/2014/main" id="{1ABF1F06-95D6-9941-8A31-6F647913906A}"/>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spTree>
    <p:extLst>
      <p:ext uri="{BB962C8B-B14F-4D97-AF65-F5344CB8AC3E}">
        <p14:creationId xmlns:p14="http://schemas.microsoft.com/office/powerpoint/2010/main" val="2784285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76A3134-F569-8646-A42D-F63E04F64D14}"/>
              </a:ext>
            </a:extLst>
          </p:cNvPr>
          <p:cNvGrpSpPr/>
          <p:nvPr userDrawn="1"/>
        </p:nvGrpSpPr>
        <p:grpSpPr>
          <a:xfrm>
            <a:off x="7400495" y="0"/>
            <a:ext cx="4608469" cy="6858000"/>
            <a:chOff x="7400495" y="0"/>
            <a:chExt cx="4608469" cy="6858000"/>
          </a:xfrm>
        </p:grpSpPr>
        <p:sp>
          <p:nvSpPr>
            <p:cNvPr id="40" name="Freeform 39">
              <a:extLst>
                <a:ext uri="{FF2B5EF4-FFF2-40B4-BE49-F238E27FC236}">
                  <a16:creationId xmlns:a16="http://schemas.microsoft.com/office/drawing/2014/main" id="{93118687-118E-1C41-9FB4-27FF8AD1F8ED}"/>
                </a:ext>
              </a:extLst>
            </p:cNvPr>
            <p:cNvSpPr/>
            <p:nvPr userDrawn="1"/>
          </p:nvSpPr>
          <p:spPr>
            <a:xfrm>
              <a:off x="7400495" y="0"/>
              <a:ext cx="4181398" cy="6858000"/>
            </a:xfrm>
            <a:custGeom>
              <a:avLst/>
              <a:gdLst>
                <a:gd name="connsiteX0" fmla="*/ 4075034 w 4181398"/>
                <a:gd name="connsiteY0" fmla="*/ 0 h 6858000"/>
                <a:gd name="connsiteX1" fmla="*/ 4181398 w 4181398"/>
                <a:gd name="connsiteY1" fmla="*/ 0 h 6858000"/>
                <a:gd name="connsiteX2" fmla="*/ 106364 w 4181398"/>
                <a:gd name="connsiteY2" fmla="*/ 6858000 h 6858000"/>
                <a:gd name="connsiteX3" fmla="*/ 0 w 4181398"/>
                <a:gd name="connsiteY3" fmla="*/ 6858000 h 6858000"/>
                <a:gd name="connsiteX4" fmla="*/ 4075034 w 418139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398" h="6858000">
                  <a:moveTo>
                    <a:pt x="4075034" y="0"/>
                  </a:moveTo>
                  <a:lnTo>
                    <a:pt x="4181398" y="0"/>
                  </a:lnTo>
                  <a:lnTo>
                    <a:pt x="106364" y="6858000"/>
                  </a:lnTo>
                  <a:lnTo>
                    <a:pt x="0" y="6858000"/>
                  </a:lnTo>
                  <a:lnTo>
                    <a:pt x="407503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8CA8E291-A12D-5B49-BE1A-688ACBDCA8B5}"/>
                </a:ext>
              </a:extLst>
            </p:cNvPr>
            <p:cNvSpPr/>
            <p:nvPr userDrawn="1"/>
          </p:nvSpPr>
          <p:spPr>
            <a:xfrm>
              <a:off x="7616860" y="0"/>
              <a:ext cx="4178568" cy="6853237"/>
            </a:xfrm>
            <a:custGeom>
              <a:avLst/>
              <a:gdLst>
                <a:gd name="connsiteX0" fmla="*/ 4072204 w 4178568"/>
                <a:gd name="connsiteY0" fmla="*/ 0 h 6853237"/>
                <a:gd name="connsiteX1" fmla="*/ 4178568 w 4178568"/>
                <a:gd name="connsiteY1" fmla="*/ 0 h 6853237"/>
                <a:gd name="connsiteX2" fmla="*/ 106364 w 4178568"/>
                <a:gd name="connsiteY2" fmla="*/ 6853237 h 6853237"/>
                <a:gd name="connsiteX3" fmla="*/ 0 w 4178568"/>
                <a:gd name="connsiteY3" fmla="*/ 6853237 h 6853237"/>
                <a:gd name="connsiteX4" fmla="*/ 4072204 w 4178568"/>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8" h="6853237">
                  <a:moveTo>
                    <a:pt x="4072204" y="0"/>
                  </a:moveTo>
                  <a:lnTo>
                    <a:pt x="4178568" y="0"/>
                  </a:lnTo>
                  <a:lnTo>
                    <a:pt x="106364" y="6853237"/>
                  </a:lnTo>
                  <a:lnTo>
                    <a:pt x="0" y="6853237"/>
                  </a:lnTo>
                  <a:lnTo>
                    <a:pt x="4072204"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47">
              <a:extLst>
                <a:ext uri="{FF2B5EF4-FFF2-40B4-BE49-F238E27FC236}">
                  <a16:creationId xmlns:a16="http://schemas.microsoft.com/office/drawing/2014/main" id="{066923CB-F2BF-CA48-8C03-8AEFA99D081C}"/>
                </a:ext>
              </a:extLst>
            </p:cNvPr>
            <p:cNvSpPr/>
            <p:nvPr userDrawn="1"/>
          </p:nvSpPr>
          <p:spPr>
            <a:xfrm>
              <a:off x="7830397" y="0"/>
              <a:ext cx="4178567" cy="6853237"/>
            </a:xfrm>
            <a:custGeom>
              <a:avLst/>
              <a:gdLst>
                <a:gd name="connsiteX0" fmla="*/ 4072204 w 4178567"/>
                <a:gd name="connsiteY0" fmla="*/ 0 h 6853237"/>
                <a:gd name="connsiteX1" fmla="*/ 4178567 w 4178567"/>
                <a:gd name="connsiteY1" fmla="*/ 0 h 6853237"/>
                <a:gd name="connsiteX2" fmla="*/ 106364 w 4178567"/>
                <a:gd name="connsiteY2" fmla="*/ 6853237 h 6853237"/>
                <a:gd name="connsiteX3" fmla="*/ 0 w 4178567"/>
                <a:gd name="connsiteY3" fmla="*/ 6853237 h 6853237"/>
                <a:gd name="connsiteX4" fmla="*/ 4072204 w 4178567"/>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7" h="6853237">
                  <a:moveTo>
                    <a:pt x="4072204" y="0"/>
                  </a:moveTo>
                  <a:lnTo>
                    <a:pt x="4178567" y="0"/>
                  </a:lnTo>
                  <a:lnTo>
                    <a:pt x="106364" y="6853237"/>
                  </a:lnTo>
                  <a:lnTo>
                    <a:pt x="0" y="6853237"/>
                  </a:lnTo>
                  <a:lnTo>
                    <a:pt x="4072204"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Right Triangle 7">
            <a:extLst>
              <a:ext uri="{FF2B5EF4-FFF2-40B4-BE49-F238E27FC236}">
                <a16:creationId xmlns:a16="http://schemas.microsoft.com/office/drawing/2014/main" id="{023B4474-A5E7-FD4B-87BC-41821CD8CA5D}"/>
              </a:ext>
            </a:extLst>
          </p:cNvPr>
          <p:cNvSpPr/>
          <p:nvPr userDrawn="1"/>
        </p:nvSpPr>
        <p:spPr>
          <a:xfrm flipH="1">
            <a:off x="8131032" y="0"/>
            <a:ext cx="4057793" cy="6858000"/>
          </a:xfrm>
          <a:prstGeom prst="rtTriangle">
            <a:avLst/>
          </a:prstGeom>
          <a:solidFill>
            <a:schemeClr val="bg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EA55D89-C39F-4D43-AE63-61EB5128A2CE}"/>
              </a:ext>
            </a:extLst>
          </p:cNvPr>
          <p:cNvSpPr/>
          <p:nvPr userDrawn="1"/>
        </p:nvSpPr>
        <p:spPr>
          <a:xfrm>
            <a:off x="8131032" y="2009788"/>
            <a:ext cx="3629107" cy="3630052"/>
          </a:xfrm>
          <a:prstGeom prst="ellipse">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7" name="Title Placeholder 1">
            <a:extLst>
              <a:ext uri="{FF2B5EF4-FFF2-40B4-BE49-F238E27FC236}">
                <a16:creationId xmlns:a16="http://schemas.microsoft.com/office/drawing/2014/main" id="{D9222229-0C55-D44F-9E0B-BD6657EC6809}"/>
              </a:ext>
            </a:extLst>
          </p:cNvPr>
          <p:cNvSpPr>
            <a:spLocks noGrp="1"/>
          </p:cNvSpPr>
          <p:nvPr>
            <p:ph type="title"/>
          </p:nvPr>
        </p:nvSpPr>
        <p:spPr>
          <a:xfrm>
            <a:off x="507869" y="228600"/>
            <a:ext cx="10039275"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9" name="Text Placeholder 4">
            <a:extLst>
              <a:ext uri="{FF2B5EF4-FFF2-40B4-BE49-F238E27FC236}">
                <a16:creationId xmlns:a16="http://schemas.microsoft.com/office/drawing/2014/main" id="{BB270A57-A186-E741-B7EB-237807E41C4C}"/>
              </a:ext>
            </a:extLst>
          </p:cNvPr>
          <p:cNvSpPr>
            <a:spLocks noGrp="1"/>
          </p:cNvSpPr>
          <p:nvPr>
            <p:ph type="body" sz="quarter" idx="10"/>
          </p:nvPr>
        </p:nvSpPr>
        <p:spPr>
          <a:xfrm>
            <a:off x="507868" y="1531917"/>
            <a:ext cx="7319950"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3">
            <a:extLst>
              <a:ext uri="{FF2B5EF4-FFF2-40B4-BE49-F238E27FC236}">
                <a16:creationId xmlns:a16="http://schemas.microsoft.com/office/drawing/2014/main" id="{24371D59-BD56-DA4C-843B-99CF7AC81C35}"/>
              </a:ext>
            </a:extLst>
          </p:cNvPr>
          <p:cNvSpPr>
            <a:spLocks noGrp="1" noChangeAspect="1"/>
          </p:cNvSpPr>
          <p:nvPr>
            <p:ph type="pic" sz="quarter" idx="13"/>
          </p:nvPr>
        </p:nvSpPr>
        <p:spPr>
          <a:xfrm>
            <a:off x="8295313" y="2174542"/>
            <a:ext cx="3300545" cy="3300545"/>
          </a:xfrm>
          <a:prstGeom prst="ellipse">
            <a:avLst/>
          </a:prstGeom>
          <a:noFill/>
        </p:spPr>
        <p:txBody>
          <a:bodyPr/>
          <a:lstStyle/>
          <a:p>
            <a:r>
              <a:rPr lang="en-US"/>
              <a:t>Click icon to add picture</a:t>
            </a:r>
          </a:p>
        </p:txBody>
      </p:sp>
    </p:spTree>
    <p:extLst>
      <p:ext uri="{BB962C8B-B14F-4D97-AF65-F5344CB8AC3E}">
        <p14:creationId xmlns:p14="http://schemas.microsoft.com/office/powerpoint/2010/main" val="1134746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3EC3A5-8DCE-854F-BBDA-489A49DBA4BB}"/>
              </a:ext>
            </a:extLst>
          </p:cNvPr>
          <p:cNvGrpSpPr/>
          <p:nvPr userDrawn="1"/>
        </p:nvGrpSpPr>
        <p:grpSpPr>
          <a:xfrm>
            <a:off x="0" y="6170814"/>
            <a:ext cx="12188825" cy="458586"/>
            <a:chOff x="0" y="6170814"/>
            <a:chExt cx="12188825" cy="458586"/>
          </a:xfrm>
        </p:grpSpPr>
        <p:sp>
          <p:nvSpPr>
            <p:cNvPr id="4" name="Rectangle 3">
              <a:extLst>
                <a:ext uri="{FF2B5EF4-FFF2-40B4-BE49-F238E27FC236}">
                  <a16:creationId xmlns:a16="http://schemas.microsoft.com/office/drawing/2014/main" id="{AF2FE6E9-E9DF-AB40-9AE7-7D62BD427FF7}"/>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255">
              <a:extLst>
                <a:ext uri="{FF2B5EF4-FFF2-40B4-BE49-F238E27FC236}">
                  <a16:creationId xmlns:a16="http://schemas.microsoft.com/office/drawing/2014/main" id="{D1E78ED1-F414-6C40-90F3-F5AFF60C4045}"/>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2DCB7BFD-68C1-FC4D-823C-BBFB370FA89C}"/>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5" name="Title Placeholder 1">
            <a:extLst>
              <a:ext uri="{FF2B5EF4-FFF2-40B4-BE49-F238E27FC236}">
                <a16:creationId xmlns:a16="http://schemas.microsoft.com/office/drawing/2014/main" id="{6AC5AEF8-E7BB-1D4F-A049-B1E811BC617B}"/>
              </a:ext>
            </a:extLst>
          </p:cNvPr>
          <p:cNvSpPr>
            <a:spLocks noGrp="1"/>
          </p:cNvSpPr>
          <p:nvPr>
            <p:ph type="title"/>
          </p:nvPr>
        </p:nvSpPr>
        <p:spPr>
          <a:xfrm>
            <a:off x="507868" y="228600"/>
            <a:ext cx="959209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8" name="Text Placeholder 4">
            <a:extLst>
              <a:ext uri="{FF2B5EF4-FFF2-40B4-BE49-F238E27FC236}">
                <a16:creationId xmlns:a16="http://schemas.microsoft.com/office/drawing/2014/main" id="{84660F89-3C72-2B46-B3F5-11717829B5F7}"/>
              </a:ext>
            </a:extLst>
          </p:cNvPr>
          <p:cNvSpPr>
            <a:spLocks noGrp="1"/>
          </p:cNvSpPr>
          <p:nvPr>
            <p:ph type="body" sz="quarter" idx="10"/>
          </p:nvPr>
        </p:nvSpPr>
        <p:spPr>
          <a:xfrm>
            <a:off x="507868" y="1531917"/>
            <a:ext cx="9592096"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7388F303-BD04-1949-8375-D52BF73748A8}"/>
              </a:ext>
            </a:extLst>
          </p:cNvPr>
          <p:cNvSpPr/>
          <p:nvPr userDrawn="1"/>
        </p:nvSpPr>
        <p:spPr>
          <a:xfrm>
            <a:off x="10361611" y="0"/>
            <a:ext cx="1827213"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10" name="Picture Placeholder 3">
            <a:extLst>
              <a:ext uri="{FF2B5EF4-FFF2-40B4-BE49-F238E27FC236}">
                <a16:creationId xmlns:a16="http://schemas.microsoft.com/office/drawing/2014/main" id="{1FFA5001-507A-524A-BED7-A5FD450C470D}"/>
              </a:ext>
            </a:extLst>
          </p:cNvPr>
          <p:cNvSpPr>
            <a:spLocks noGrp="1"/>
          </p:cNvSpPr>
          <p:nvPr>
            <p:ph type="pic" sz="quarter" idx="11"/>
          </p:nvPr>
        </p:nvSpPr>
        <p:spPr>
          <a:xfrm>
            <a:off x="10514012" y="0"/>
            <a:ext cx="1674813" cy="6858000"/>
          </a:xfrm>
          <a:pattFill prst="pct5">
            <a:fgClr>
              <a:schemeClr val="tx2"/>
            </a:fgClr>
            <a:bgClr>
              <a:schemeClr val="accent2"/>
            </a:bgClr>
          </a:pattFill>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3260924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D25B73-62CF-2C4F-BB7F-FA0D0A19B17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491069" y="2327564"/>
            <a:ext cx="1288850" cy="3953028"/>
          </a:xfrm>
          <a:prstGeom prst="rect">
            <a:avLst/>
          </a:prstGeom>
        </p:spPr>
      </p:pic>
      <p:sp>
        <p:nvSpPr>
          <p:cNvPr id="5" name="Title Placeholder 1">
            <a:extLst>
              <a:ext uri="{FF2B5EF4-FFF2-40B4-BE49-F238E27FC236}">
                <a16:creationId xmlns:a16="http://schemas.microsoft.com/office/drawing/2014/main" id="{891E509F-E98D-3848-BA75-E94AF92FD6AD}"/>
              </a:ext>
            </a:extLst>
          </p:cNvPr>
          <p:cNvSpPr>
            <a:spLocks noGrp="1"/>
          </p:cNvSpPr>
          <p:nvPr>
            <p:ph type="title"/>
          </p:nvPr>
        </p:nvSpPr>
        <p:spPr>
          <a:xfrm>
            <a:off x="507868" y="228600"/>
            <a:ext cx="11204832"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8" name="Text Placeholder 4">
            <a:extLst>
              <a:ext uri="{FF2B5EF4-FFF2-40B4-BE49-F238E27FC236}">
                <a16:creationId xmlns:a16="http://schemas.microsoft.com/office/drawing/2014/main" id="{BD9C32CE-05CD-9E4D-AB4D-99C9C3D549CB}"/>
              </a:ext>
            </a:extLst>
          </p:cNvPr>
          <p:cNvSpPr>
            <a:spLocks noGrp="1"/>
          </p:cNvSpPr>
          <p:nvPr>
            <p:ph type="body" sz="quarter" idx="10"/>
          </p:nvPr>
        </p:nvSpPr>
        <p:spPr>
          <a:xfrm>
            <a:off x="507869" y="1531917"/>
            <a:ext cx="9522822" cy="46056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 name="Group 5">
            <a:extLst>
              <a:ext uri="{FF2B5EF4-FFF2-40B4-BE49-F238E27FC236}">
                <a16:creationId xmlns:a16="http://schemas.microsoft.com/office/drawing/2014/main" id="{B5D10000-67FF-DD43-9E31-3F0A5DAC7F84}"/>
              </a:ext>
            </a:extLst>
          </p:cNvPr>
          <p:cNvGrpSpPr/>
          <p:nvPr userDrawn="1"/>
        </p:nvGrpSpPr>
        <p:grpSpPr>
          <a:xfrm>
            <a:off x="87609" y="6453631"/>
            <a:ext cx="12013611" cy="175769"/>
            <a:chOff x="-556175" y="5388428"/>
            <a:chExt cx="10206500" cy="149291"/>
          </a:xfrm>
        </p:grpSpPr>
        <p:grpSp>
          <p:nvGrpSpPr>
            <p:cNvPr id="7" name="Group 6">
              <a:extLst>
                <a:ext uri="{FF2B5EF4-FFF2-40B4-BE49-F238E27FC236}">
                  <a16:creationId xmlns:a16="http://schemas.microsoft.com/office/drawing/2014/main" id="{A3A15094-7A12-4547-841F-3F598746B08A}"/>
                </a:ext>
              </a:extLst>
            </p:cNvPr>
            <p:cNvGrpSpPr/>
            <p:nvPr userDrawn="1"/>
          </p:nvGrpSpPr>
          <p:grpSpPr>
            <a:xfrm>
              <a:off x="-556175" y="5388428"/>
              <a:ext cx="2501953" cy="149291"/>
              <a:chOff x="6927228" y="7552706"/>
              <a:chExt cx="5016271" cy="227062"/>
            </a:xfrm>
          </p:grpSpPr>
          <p:sp>
            <p:nvSpPr>
              <p:cNvPr id="156" name="Oval 155">
                <a:extLst>
                  <a:ext uri="{FF2B5EF4-FFF2-40B4-BE49-F238E27FC236}">
                    <a16:creationId xmlns:a16="http://schemas.microsoft.com/office/drawing/2014/main" id="{AC81769C-ACD0-AA46-B55B-55D9845DC1D2}"/>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7" name="Oval 156">
                <a:extLst>
                  <a:ext uri="{FF2B5EF4-FFF2-40B4-BE49-F238E27FC236}">
                    <a16:creationId xmlns:a16="http://schemas.microsoft.com/office/drawing/2014/main" id="{BC76E733-8AC1-8244-A878-DA7EECA7CB64}"/>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8" name="Oval 157">
                <a:extLst>
                  <a:ext uri="{FF2B5EF4-FFF2-40B4-BE49-F238E27FC236}">
                    <a16:creationId xmlns:a16="http://schemas.microsoft.com/office/drawing/2014/main" id="{5826B60D-6BD7-BE4E-B6AE-340C1C09DC50}"/>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9" name="Oval 158">
                <a:extLst>
                  <a:ext uri="{FF2B5EF4-FFF2-40B4-BE49-F238E27FC236}">
                    <a16:creationId xmlns:a16="http://schemas.microsoft.com/office/drawing/2014/main" id="{3611D097-B55B-AE44-9B42-DCA92C06CDC0}"/>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0" name="Oval 159">
                <a:extLst>
                  <a:ext uri="{FF2B5EF4-FFF2-40B4-BE49-F238E27FC236}">
                    <a16:creationId xmlns:a16="http://schemas.microsoft.com/office/drawing/2014/main" id="{46C53F09-7D4D-B94C-B8E0-11F2795FDB96}"/>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1" name="Oval 160">
                <a:extLst>
                  <a:ext uri="{FF2B5EF4-FFF2-40B4-BE49-F238E27FC236}">
                    <a16:creationId xmlns:a16="http://schemas.microsoft.com/office/drawing/2014/main" id="{1A486865-4261-1B4B-B0F7-2D5849B35D2B}"/>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2" name="Oval 161">
                <a:extLst>
                  <a:ext uri="{FF2B5EF4-FFF2-40B4-BE49-F238E27FC236}">
                    <a16:creationId xmlns:a16="http://schemas.microsoft.com/office/drawing/2014/main" id="{AC73E1FF-F2EC-BE45-AEB5-7FFAABDE2BA1}"/>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3" name="Oval 162">
                <a:extLst>
                  <a:ext uri="{FF2B5EF4-FFF2-40B4-BE49-F238E27FC236}">
                    <a16:creationId xmlns:a16="http://schemas.microsoft.com/office/drawing/2014/main" id="{D3859127-8766-774E-AF82-8BEF0AC5F539}"/>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4" name="Oval 163">
                <a:extLst>
                  <a:ext uri="{FF2B5EF4-FFF2-40B4-BE49-F238E27FC236}">
                    <a16:creationId xmlns:a16="http://schemas.microsoft.com/office/drawing/2014/main" id="{EDACB262-FDFC-F442-9CCA-41D550EB3488}"/>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5" name="Oval 164">
                <a:extLst>
                  <a:ext uri="{FF2B5EF4-FFF2-40B4-BE49-F238E27FC236}">
                    <a16:creationId xmlns:a16="http://schemas.microsoft.com/office/drawing/2014/main" id="{7B900191-750E-A946-8349-F4790B296A57}"/>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6" name="Oval 165">
                <a:extLst>
                  <a:ext uri="{FF2B5EF4-FFF2-40B4-BE49-F238E27FC236}">
                    <a16:creationId xmlns:a16="http://schemas.microsoft.com/office/drawing/2014/main" id="{7C70DE60-DBF4-CA44-AF95-5957981C2ACB}"/>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7" name="Oval 166">
                <a:extLst>
                  <a:ext uri="{FF2B5EF4-FFF2-40B4-BE49-F238E27FC236}">
                    <a16:creationId xmlns:a16="http://schemas.microsoft.com/office/drawing/2014/main" id="{FCC1CCEA-99D5-4D4F-A014-D288FAABDB0E}"/>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8" name="Oval 167">
                <a:extLst>
                  <a:ext uri="{FF2B5EF4-FFF2-40B4-BE49-F238E27FC236}">
                    <a16:creationId xmlns:a16="http://schemas.microsoft.com/office/drawing/2014/main" id="{9A88879A-B09A-F545-B3CD-B5C985D01F3D}"/>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9" name="Oval 168">
                <a:extLst>
                  <a:ext uri="{FF2B5EF4-FFF2-40B4-BE49-F238E27FC236}">
                    <a16:creationId xmlns:a16="http://schemas.microsoft.com/office/drawing/2014/main" id="{2599358C-6F81-C24A-BC47-7167EC978622}"/>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0" name="Oval 169">
                <a:extLst>
                  <a:ext uri="{FF2B5EF4-FFF2-40B4-BE49-F238E27FC236}">
                    <a16:creationId xmlns:a16="http://schemas.microsoft.com/office/drawing/2014/main" id="{99754045-23E0-6543-91C2-E7296919294A}"/>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1" name="Oval 170">
                <a:extLst>
                  <a:ext uri="{FF2B5EF4-FFF2-40B4-BE49-F238E27FC236}">
                    <a16:creationId xmlns:a16="http://schemas.microsoft.com/office/drawing/2014/main" id="{DCA3B432-94C5-E841-A4FA-1DAB112F779F}"/>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2" name="Oval 171">
                <a:extLst>
                  <a:ext uri="{FF2B5EF4-FFF2-40B4-BE49-F238E27FC236}">
                    <a16:creationId xmlns:a16="http://schemas.microsoft.com/office/drawing/2014/main" id="{BB765CDB-B45E-4446-8F5B-E51DB59E6B26}"/>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3" name="Oval 172">
                <a:extLst>
                  <a:ext uri="{FF2B5EF4-FFF2-40B4-BE49-F238E27FC236}">
                    <a16:creationId xmlns:a16="http://schemas.microsoft.com/office/drawing/2014/main" id="{FED056CB-4654-0144-B516-8F7048BA26AB}"/>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4" name="Oval 173">
                <a:extLst>
                  <a:ext uri="{FF2B5EF4-FFF2-40B4-BE49-F238E27FC236}">
                    <a16:creationId xmlns:a16="http://schemas.microsoft.com/office/drawing/2014/main" id="{3EBDDD1E-2CE1-5E47-B197-FBB2AEAA3ED9}"/>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5" name="Oval 174">
                <a:extLst>
                  <a:ext uri="{FF2B5EF4-FFF2-40B4-BE49-F238E27FC236}">
                    <a16:creationId xmlns:a16="http://schemas.microsoft.com/office/drawing/2014/main" id="{104DEC34-9F54-5C41-B50C-D1871B7F6532}"/>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6" name="Oval 175">
                <a:extLst>
                  <a:ext uri="{FF2B5EF4-FFF2-40B4-BE49-F238E27FC236}">
                    <a16:creationId xmlns:a16="http://schemas.microsoft.com/office/drawing/2014/main" id="{4F96B8D3-C1A3-9D45-B2C0-0F7F96815FED}"/>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7" name="Oval 176">
                <a:extLst>
                  <a:ext uri="{FF2B5EF4-FFF2-40B4-BE49-F238E27FC236}">
                    <a16:creationId xmlns:a16="http://schemas.microsoft.com/office/drawing/2014/main" id="{50123706-07DE-0E4E-90CE-C4D6842A0A28}"/>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8" name="Oval 177">
                <a:extLst>
                  <a:ext uri="{FF2B5EF4-FFF2-40B4-BE49-F238E27FC236}">
                    <a16:creationId xmlns:a16="http://schemas.microsoft.com/office/drawing/2014/main" id="{AE7D8CBD-6778-B94D-B063-660BD02DA285}"/>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9" name="Oval 178">
                <a:extLst>
                  <a:ext uri="{FF2B5EF4-FFF2-40B4-BE49-F238E27FC236}">
                    <a16:creationId xmlns:a16="http://schemas.microsoft.com/office/drawing/2014/main" id="{3C62E5E3-D59A-4443-9ACE-988B9A158680}"/>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0" name="Oval 179">
                <a:extLst>
                  <a:ext uri="{FF2B5EF4-FFF2-40B4-BE49-F238E27FC236}">
                    <a16:creationId xmlns:a16="http://schemas.microsoft.com/office/drawing/2014/main" id="{41978F71-AF9E-7D4C-9AB6-5A1FD0B24805}"/>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1" name="Oval 180">
                <a:extLst>
                  <a:ext uri="{FF2B5EF4-FFF2-40B4-BE49-F238E27FC236}">
                    <a16:creationId xmlns:a16="http://schemas.microsoft.com/office/drawing/2014/main" id="{589FFE61-9030-534B-A6F4-2FC1730F52D8}"/>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2" name="Oval 181">
                <a:extLst>
                  <a:ext uri="{FF2B5EF4-FFF2-40B4-BE49-F238E27FC236}">
                    <a16:creationId xmlns:a16="http://schemas.microsoft.com/office/drawing/2014/main" id="{014C2F76-16A9-E840-B6E6-F49949CEEB9E}"/>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3" name="Oval 182">
                <a:extLst>
                  <a:ext uri="{FF2B5EF4-FFF2-40B4-BE49-F238E27FC236}">
                    <a16:creationId xmlns:a16="http://schemas.microsoft.com/office/drawing/2014/main" id="{6639544A-CF32-BC4D-BFC0-E2DC34E49E58}"/>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4" name="Oval 183">
                <a:extLst>
                  <a:ext uri="{FF2B5EF4-FFF2-40B4-BE49-F238E27FC236}">
                    <a16:creationId xmlns:a16="http://schemas.microsoft.com/office/drawing/2014/main" id="{D3BCBB0D-40AC-FF4B-A1D4-E8BD7CAFB73A}"/>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5" name="Oval 184">
                <a:extLst>
                  <a:ext uri="{FF2B5EF4-FFF2-40B4-BE49-F238E27FC236}">
                    <a16:creationId xmlns:a16="http://schemas.microsoft.com/office/drawing/2014/main" id="{109A4713-EEC6-724A-924A-004AB4FBE64B}"/>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6" name="Oval 185">
                <a:extLst>
                  <a:ext uri="{FF2B5EF4-FFF2-40B4-BE49-F238E27FC236}">
                    <a16:creationId xmlns:a16="http://schemas.microsoft.com/office/drawing/2014/main" id="{F88CCCC1-D404-1F41-B8D3-15E36B5964CC}"/>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7" name="Oval 186">
                <a:extLst>
                  <a:ext uri="{FF2B5EF4-FFF2-40B4-BE49-F238E27FC236}">
                    <a16:creationId xmlns:a16="http://schemas.microsoft.com/office/drawing/2014/main" id="{94D58B8E-0625-054E-8C67-52822EB7A05F}"/>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8" name="Oval 187">
                <a:extLst>
                  <a:ext uri="{FF2B5EF4-FFF2-40B4-BE49-F238E27FC236}">
                    <a16:creationId xmlns:a16="http://schemas.microsoft.com/office/drawing/2014/main" id="{CB9DCFAA-93B3-8644-AD88-9EC07EEA99E8}"/>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9" name="Oval 188">
                <a:extLst>
                  <a:ext uri="{FF2B5EF4-FFF2-40B4-BE49-F238E27FC236}">
                    <a16:creationId xmlns:a16="http://schemas.microsoft.com/office/drawing/2014/main" id="{EDB23739-9E10-4345-8C0E-6C0F3ECEC3DC}"/>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0" name="Oval 189">
                <a:extLst>
                  <a:ext uri="{FF2B5EF4-FFF2-40B4-BE49-F238E27FC236}">
                    <a16:creationId xmlns:a16="http://schemas.microsoft.com/office/drawing/2014/main" id="{E83BE764-F6D7-D047-990F-AB458CD41F44}"/>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1" name="Oval 190">
                <a:extLst>
                  <a:ext uri="{FF2B5EF4-FFF2-40B4-BE49-F238E27FC236}">
                    <a16:creationId xmlns:a16="http://schemas.microsoft.com/office/drawing/2014/main" id="{1E74F30B-2336-9346-9200-F78A2723F3E2}"/>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2" name="Oval 191">
                <a:extLst>
                  <a:ext uri="{FF2B5EF4-FFF2-40B4-BE49-F238E27FC236}">
                    <a16:creationId xmlns:a16="http://schemas.microsoft.com/office/drawing/2014/main" id="{70734039-795D-5D48-9694-F635EE86C9FF}"/>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3" name="Oval 192">
                <a:extLst>
                  <a:ext uri="{FF2B5EF4-FFF2-40B4-BE49-F238E27FC236}">
                    <a16:creationId xmlns:a16="http://schemas.microsoft.com/office/drawing/2014/main" id="{FC1E56BE-4508-6A44-B8D0-6CAF3643EDEA}"/>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4" name="Oval 193">
                <a:extLst>
                  <a:ext uri="{FF2B5EF4-FFF2-40B4-BE49-F238E27FC236}">
                    <a16:creationId xmlns:a16="http://schemas.microsoft.com/office/drawing/2014/main" id="{D211267B-870F-6946-ABDF-1F5861ADC466}"/>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5" name="Oval 194">
                <a:extLst>
                  <a:ext uri="{FF2B5EF4-FFF2-40B4-BE49-F238E27FC236}">
                    <a16:creationId xmlns:a16="http://schemas.microsoft.com/office/drawing/2014/main" id="{8D151696-3744-F44E-A416-96C512145F81}"/>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6" name="Oval 195">
                <a:extLst>
                  <a:ext uri="{FF2B5EF4-FFF2-40B4-BE49-F238E27FC236}">
                    <a16:creationId xmlns:a16="http://schemas.microsoft.com/office/drawing/2014/main" id="{1136BDF7-A7C7-5D43-973B-785D3D698F45}"/>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7" name="Oval 196">
                <a:extLst>
                  <a:ext uri="{FF2B5EF4-FFF2-40B4-BE49-F238E27FC236}">
                    <a16:creationId xmlns:a16="http://schemas.microsoft.com/office/drawing/2014/main" id="{C20E71D8-1BF8-BC4A-94D3-40D6ADC9BB31}"/>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8" name="Oval 197">
                <a:extLst>
                  <a:ext uri="{FF2B5EF4-FFF2-40B4-BE49-F238E27FC236}">
                    <a16:creationId xmlns:a16="http://schemas.microsoft.com/office/drawing/2014/main" id="{01BE462C-96AE-244A-9A1E-F1D3E8526D7F}"/>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9" name="Oval 198">
                <a:extLst>
                  <a:ext uri="{FF2B5EF4-FFF2-40B4-BE49-F238E27FC236}">
                    <a16:creationId xmlns:a16="http://schemas.microsoft.com/office/drawing/2014/main" id="{69E1E159-EF97-C547-9277-59CA6EA00875}"/>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0" name="Oval 199">
                <a:extLst>
                  <a:ext uri="{FF2B5EF4-FFF2-40B4-BE49-F238E27FC236}">
                    <a16:creationId xmlns:a16="http://schemas.microsoft.com/office/drawing/2014/main" id="{CA5878C4-288C-1C4B-84A2-5070CB95B58A}"/>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1" name="Oval 200">
                <a:extLst>
                  <a:ext uri="{FF2B5EF4-FFF2-40B4-BE49-F238E27FC236}">
                    <a16:creationId xmlns:a16="http://schemas.microsoft.com/office/drawing/2014/main" id="{A6C3D10E-8DA4-C24C-B029-754C4867904F}"/>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2" name="Oval 201">
                <a:extLst>
                  <a:ext uri="{FF2B5EF4-FFF2-40B4-BE49-F238E27FC236}">
                    <a16:creationId xmlns:a16="http://schemas.microsoft.com/office/drawing/2014/main" id="{353F3EB9-2191-E741-87F6-7825BE855E9A}"/>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3" name="Oval 202">
                <a:extLst>
                  <a:ext uri="{FF2B5EF4-FFF2-40B4-BE49-F238E27FC236}">
                    <a16:creationId xmlns:a16="http://schemas.microsoft.com/office/drawing/2014/main" id="{7E45163F-DBE1-914F-8A1F-1A787E2DC332}"/>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9" name="Group 8">
              <a:extLst>
                <a:ext uri="{FF2B5EF4-FFF2-40B4-BE49-F238E27FC236}">
                  <a16:creationId xmlns:a16="http://schemas.microsoft.com/office/drawing/2014/main" id="{86297214-78B1-CF4B-B744-901345F30602}"/>
                </a:ext>
              </a:extLst>
            </p:cNvPr>
            <p:cNvGrpSpPr/>
            <p:nvPr userDrawn="1"/>
          </p:nvGrpSpPr>
          <p:grpSpPr>
            <a:xfrm>
              <a:off x="2008922" y="5388428"/>
              <a:ext cx="2501953" cy="149291"/>
              <a:chOff x="6927228" y="7552706"/>
              <a:chExt cx="5016271" cy="227062"/>
            </a:xfrm>
          </p:grpSpPr>
          <p:sp>
            <p:nvSpPr>
              <p:cNvPr id="108" name="Oval 107">
                <a:extLst>
                  <a:ext uri="{FF2B5EF4-FFF2-40B4-BE49-F238E27FC236}">
                    <a16:creationId xmlns:a16="http://schemas.microsoft.com/office/drawing/2014/main" id="{292706E5-076B-5F4C-812F-FEC6E9915D44}"/>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9" name="Oval 108">
                <a:extLst>
                  <a:ext uri="{FF2B5EF4-FFF2-40B4-BE49-F238E27FC236}">
                    <a16:creationId xmlns:a16="http://schemas.microsoft.com/office/drawing/2014/main" id="{4E3D1405-581F-6244-91CD-85A984DEC763}"/>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0" name="Oval 109">
                <a:extLst>
                  <a:ext uri="{FF2B5EF4-FFF2-40B4-BE49-F238E27FC236}">
                    <a16:creationId xmlns:a16="http://schemas.microsoft.com/office/drawing/2014/main" id="{6F2BCD18-8678-404E-9D15-F1BD7C07525D}"/>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1" name="Oval 110">
                <a:extLst>
                  <a:ext uri="{FF2B5EF4-FFF2-40B4-BE49-F238E27FC236}">
                    <a16:creationId xmlns:a16="http://schemas.microsoft.com/office/drawing/2014/main" id="{27BFD6CE-ECCD-444D-A7B0-4B48D67FDF74}"/>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2" name="Oval 111">
                <a:extLst>
                  <a:ext uri="{FF2B5EF4-FFF2-40B4-BE49-F238E27FC236}">
                    <a16:creationId xmlns:a16="http://schemas.microsoft.com/office/drawing/2014/main" id="{37929201-4384-E146-B984-1B2B04F2FDCF}"/>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3" name="Oval 112">
                <a:extLst>
                  <a:ext uri="{FF2B5EF4-FFF2-40B4-BE49-F238E27FC236}">
                    <a16:creationId xmlns:a16="http://schemas.microsoft.com/office/drawing/2014/main" id="{41A8DBFB-0288-314B-8FC9-105BF1D70A18}"/>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4" name="Oval 113">
                <a:extLst>
                  <a:ext uri="{FF2B5EF4-FFF2-40B4-BE49-F238E27FC236}">
                    <a16:creationId xmlns:a16="http://schemas.microsoft.com/office/drawing/2014/main" id="{B66C2E77-979E-8447-B176-1CCDA73AD475}"/>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5" name="Oval 114">
                <a:extLst>
                  <a:ext uri="{FF2B5EF4-FFF2-40B4-BE49-F238E27FC236}">
                    <a16:creationId xmlns:a16="http://schemas.microsoft.com/office/drawing/2014/main" id="{B4F26C27-0427-084D-90EE-625F83DD47D3}"/>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6" name="Oval 115">
                <a:extLst>
                  <a:ext uri="{FF2B5EF4-FFF2-40B4-BE49-F238E27FC236}">
                    <a16:creationId xmlns:a16="http://schemas.microsoft.com/office/drawing/2014/main" id="{72460563-A889-E945-8955-E9D1F149E02A}"/>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7" name="Oval 116">
                <a:extLst>
                  <a:ext uri="{FF2B5EF4-FFF2-40B4-BE49-F238E27FC236}">
                    <a16:creationId xmlns:a16="http://schemas.microsoft.com/office/drawing/2014/main" id="{40A6ACA5-BBB6-6141-8F99-097460C84ACF}"/>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8" name="Oval 117">
                <a:extLst>
                  <a:ext uri="{FF2B5EF4-FFF2-40B4-BE49-F238E27FC236}">
                    <a16:creationId xmlns:a16="http://schemas.microsoft.com/office/drawing/2014/main" id="{4BCCFF44-BB58-5643-A26C-CA81C93C438C}"/>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9" name="Oval 118">
                <a:extLst>
                  <a:ext uri="{FF2B5EF4-FFF2-40B4-BE49-F238E27FC236}">
                    <a16:creationId xmlns:a16="http://schemas.microsoft.com/office/drawing/2014/main" id="{661A0BA7-8837-BC4A-A51F-2CF4F9B61308}"/>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0" name="Oval 119">
                <a:extLst>
                  <a:ext uri="{FF2B5EF4-FFF2-40B4-BE49-F238E27FC236}">
                    <a16:creationId xmlns:a16="http://schemas.microsoft.com/office/drawing/2014/main" id="{02926DD6-27B3-8149-B92A-D411A42B44C6}"/>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1" name="Oval 120">
                <a:extLst>
                  <a:ext uri="{FF2B5EF4-FFF2-40B4-BE49-F238E27FC236}">
                    <a16:creationId xmlns:a16="http://schemas.microsoft.com/office/drawing/2014/main" id="{5EB62302-9E2F-5544-A7B6-57F7CED38A4F}"/>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2" name="Oval 121">
                <a:extLst>
                  <a:ext uri="{FF2B5EF4-FFF2-40B4-BE49-F238E27FC236}">
                    <a16:creationId xmlns:a16="http://schemas.microsoft.com/office/drawing/2014/main" id="{79815D6B-B72A-E045-8689-A8ED057DEC6E}"/>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3" name="Oval 122">
                <a:extLst>
                  <a:ext uri="{FF2B5EF4-FFF2-40B4-BE49-F238E27FC236}">
                    <a16:creationId xmlns:a16="http://schemas.microsoft.com/office/drawing/2014/main" id="{083634D3-5FEC-8842-B7B2-8B230768EFE2}"/>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4" name="Oval 123">
                <a:extLst>
                  <a:ext uri="{FF2B5EF4-FFF2-40B4-BE49-F238E27FC236}">
                    <a16:creationId xmlns:a16="http://schemas.microsoft.com/office/drawing/2014/main" id="{BD9E4A9B-0FED-554A-A870-B4709BE5CFC2}"/>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5" name="Oval 124">
                <a:extLst>
                  <a:ext uri="{FF2B5EF4-FFF2-40B4-BE49-F238E27FC236}">
                    <a16:creationId xmlns:a16="http://schemas.microsoft.com/office/drawing/2014/main" id="{60B57485-220E-714B-A2C2-B3B85ADE0B00}"/>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6" name="Oval 125">
                <a:extLst>
                  <a:ext uri="{FF2B5EF4-FFF2-40B4-BE49-F238E27FC236}">
                    <a16:creationId xmlns:a16="http://schemas.microsoft.com/office/drawing/2014/main" id="{8AFB7CB3-A903-DD4A-B6F2-0F5CF5CDE097}"/>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7" name="Oval 126">
                <a:extLst>
                  <a:ext uri="{FF2B5EF4-FFF2-40B4-BE49-F238E27FC236}">
                    <a16:creationId xmlns:a16="http://schemas.microsoft.com/office/drawing/2014/main" id="{57F66685-D8F3-2C42-9253-CB6FE5AB0831}"/>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8" name="Oval 127">
                <a:extLst>
                  <a:ext uri="{FF2B5EF4-FFF2-40B4-BE49-F238E27FC236}">
                    <a16:creationId xmlns:a16="http://schemas.microsoft.com/office/drawing/2014/main" id="{FD9D70CF-6892-AB40-9B13-D229F7448A06}"/>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9" name="Oval 128">
                <a:extLst>
                  <a:ext uri="{FF2B5EF4-FFF2-40B4-BE49-F238E27FC236}">
                    <a16:creationId xmlns:a16="http://schemas.microsoft.com/office/drawing/2014/main" id="{7E74A9E9-14B9-254D-A201-96B112C001BA}"/>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0" name="Oval 129">
                <a:extLst>
                  <a:ext uri="{FF2B5EF4-FFF2-40B4-BE49-F238E27FC236}">
                    <a16:creationId xmlns:a16="http://schemas.microsoft.com/office/drawing/2014/main" id="{F7C45194-5CBF-6840-B5A4-8D3A44D4FD60}"/>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1" name="Oval 130">
                <a:extLst>
                  <a:ext uri="{FF2B5EF4-FFF2-40B4-BE49-F238E27FC236}">
                    <a16:creationId xmlns:a16="http://schemas.microsoft.com/office/drawing/2014/main" id="{0C9F3887-2520-364D-8505-A53938DB66CA}"/>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2" name="Oval 131">
                <a:extLst>
                  <a:ext uri="{FF2B5EF4-FFF2-40B4-BE49-F238E27FC236}">
                    <a16:creationId xmlns:a16="http://schemas.microsoft.com/office/drawing/2014/main" id="{535A291F-F9F8-6240-AB7E-9688DCD3AD53}"/>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3" name="Oval 132">
                <a:extLst>
                  <a:ext uri="{FF2B5EF4-FFF2-40B4-BE49-F238E27FC236}">
                    <a16:creationId xmlns:a16="http://schemas.microsoft.com/office/drawing/2014/main" id="{AF7E5FF7-B52D-A849-BEF0-E1DF76E4E0CA}"/>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4" name="Oval 133">
                <a:extLst>
                  <a:ext uri="{FF2B5EF4-FFF2-40B4-BE49-F238E27FC236}">
                    <a16:creationId xmlns:a16="http://schemas.microsoft.com/office/drawing/2014/main" id="{EB3407C5-1F9F-D949-9ABA-889FE9C4A39E}"/>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5" name="Oval 134">
                <a:extLst>
                  <a:ext uri="{FF2B5EF4-FFF2-40B4-BE49-F238E27FC236}">
                    <a16:creationId xmlns:a16="http://schemas.microsoft.com/office/drawing/2014/main" id="{716575CD-F19A-224E-8826-8835C6162D6A}"/>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6" name="Oval 135">
                <a:extLst>
                  <a:ext uri="{FF2B5EF4-FFF2-40B4-BE49-F238E27FC236}">
                    <a16:creationId xmlns:a16="http://schemas.microsoft.com/office/drawing/2014/main" id="{EDC22ADC-686E-504D-B0D0-4B51D43A2AFD}"/>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7" name="Oval 136">
                <a:extLst>
                  <a:ext uri="{FF2B5EF4-FFF2-40B4-BE49-F238E27FC236}">
                    <a16:creationId xmlns:a16="http://schemas.microsoft.com/office/drawing/2014/main" id="{5F35CC8B-996A-144F-946D-15D332A9336D}"/>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8" name="Oval 137">
                <a:extLst>
                  <a:ext uri="{FF2B5EF4-FFF2-40B4-BE49-F238E27FC236}">
                    <a16:creationId xmlns:a16="http://schemas.microsoft.com/office/drawing/2014/main" id="{6E5CBD76-CCC7-5142-8407-168685142F4D}"/>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9" name="Oval 138">
                <a:extLst>
                  <a:ext uri="{FF2B5EF4-FFF2-40B4-BE49-F238E27FC236}">
                    <a16:creationId xmlns:a16="http://schemas.microsoft.com/office/drawing/2014/main" id="{F2F2862C-DA42-3B4E-842C-C81DD965EF1C}"/>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0" name="Oval 139">
                <a:extLst>
                  <a:ext uri="{FF2B5EF4-FFF2-40B4-BE49-F238E27FC236}">
                    <a16:creationId xmlns:a16="http://schemas.microsoft.com/office/drawing/2014/main" id="{396FE1C5-2B0A-584A-B04A-4F3DA96992C2}"/>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1" name="Oval 140">
                <a:extLst>
                  <a:ext uri="{FF2B5EF4-FFF2-40B4-BE49-F238E27FC236}">
                    <a16:creationId xmlns:a16="http://schemas.microsoft.com/office/drawing/2014/main" id="{567B61A4-0A80-8F4E-8D71-6166C6E33FC3}"/>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2" name="Oval 141">
                <a:extLst>
                  <a:ext uri="{FF2B5EF4-FFF2-40B4-BE49-F238E27FC236}">
                    <a16:creationId xmlns:a16="http://schemas.microsoft.com/office/drawing/2014/main" id="{FEAA5028-41C5-6647-A1CC-45132219185D}"/>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3" name="Oval 142">
                <a:extLst>
                  <a:ext uri="{FF2B5EF4-FFF2-40B4-BE49-F238E27FC236}">
                    <a16:creationId xmlns:a16="http://schemas.microsoft.com/office/drawing/2014/main" id="{725B31FB-57CE-1545-8795-44733B298239}"/>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4" name="Oval 143">
                <a:extLst>
                  <a:ext uri="{FF2B5EF4-FFF2-40B4-BE49-F238E27FC236}">
                    <a16:creationId xmlns:a16="http://schemas.microsoft.com/office/drawing/2014/main" id="{7D4072B1-FF73-9848-9733-7C55D1A0050F}"/>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5" name="Oval 144">
                <a:extLst>
                  <a:ext uri="{FF2B5EF4-FFF2-40B4-BE49-F238E27FC236}">
                    <a16:creationId xmlns:a16="http://schemas.microsoft.com/office/drawing/2014/main" id="{3BE2D710-FF1F-954D-AF85-6DA1D68D3AF6}"/>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6" name="Oval 145">
                <a:extLst>
                  <a:ext uri="{FF2B5EF4-FFF2-40B4-BE49-F238E27FC236}">
                    <a16:creationId xmlns:a16="http://schemas.microsoft.com/office/drawing/2014/main" id="{805013CF-77D8-7341-9093-41782D24F6C9}"/>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7" name="Oval 146">
                <a:extLst>
                  <a:ext uri="{FF2B5EF4-FFF2-40B4-BE49-F238E27FC236}">
                    <a16:creationId xmlns:a16="http://schemas.microsoft.com/office/drawing/2014/main" id="{E29D4563-308F-B44A-9773-E565F20D211F}"/>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8" name="Oval 147">
                <a:extLst>
                  <a:ext uri="{FF2B5EF4-FFF2-40B4-BE49-F238E27FC236}">
                    <a16:creationId xmlns:a16="http://schemas.microsoft.com/office/drawing/2014/main" id="{F47E6BB1-1E6D-044C-932D-F7F73227459A}"/>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9" name="Oval 148">
                <a:extLst>
                  <a:ext uri="{FF2B5EF4-FFF2-40B4-BE49-F238E27FC236}">
                    <a16:creationId xmlns:a16="http://schemas.microsoft.com/office/drawing/2014/main" id="{280F1885-F2F7-404A-A8A0-90189995FA59}"/>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0" name="Oval 149">
                <a:extLst>
                  <a:ext uri="{FF2B5EF4-FFF2-40B4-BE49-F238E27FC236}">
                    <a16:creationId xmlns:a16="http://schemas.microsoft.com/office/drawing/2014/main" id="{8BDD3253-8FFE-0745-863F-B612B527939A}"/>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1" name="Oval 150">
                <a:extLst>
                  <a:ext uri="{FF2B5EF4-FFF2-40B4-BE49-F238E27FC236}">
                    <a16:creationId xmlns:a16="http://schemas.microsoft.com/office/drawing/2014/main" id="{793644F3-7B15-0448-99E0-A95C47E1D63A}"/>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2" name="Oval 151">
                <a:extLst>
                  <a:ext uri="{FF2B5EF4-FFF2-40B4-BE49-F238E27FC236}">
                    <a16:creationId xmlns:a16="http://schemas.microsoft.com/office/drawing/2014/main" id="{77FB7D09-035C-C646-B7E8-C044DB0F2B91}"/>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3" name="Oval 152">
                <a:extLst>
                  <a:ext uri="{FF2B5EF4-FFF2-40B4-BE49-F238E27FC236}">
                    <a16:creationId xmlns:a16="http://schemas.microsoft.com/office/drawing/2014/main" id="{91AC3056-116B-5445-BC1D-67EE52B6E646}"/>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4" name="Oval 153">
                <a:extLst>
                  <a:ext uri="{FF2B5EF4-FFF2-40B4-BE49-F238E27FC236}">
                    <a16:creationId xmlns:a16="http://schemas.microsoft.com/office/drawing/2014/main" id="{99197D4B-68B1-E745-8F21-415016EAB75A}"/>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5" name="Oval 154">
                <a:extLst>
                  <a:ext uri="{FF2B5EF4-FFF2-40B4-BE49-F238E27FC236}">
                    <a16:creationId xmlns:a16="http://schemas.microsoft.com/office/drawing/2014/main" id="{02C8B4F6-259F-584B-8F27-69244A42D5B5}"/>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0" name="Group 9">
              <a:extLst>
                <a:ext uri="{FF2B5EF4-FFF2-40B4-BE49-F238E27FC236}">
                  <a16:creationId xmlns:a16="http://schemas.microsoft.com/office/drawing/2014/main" id="{50D03E38-69EB-DC4D-A1D7-FB8B055B3764}"/>
                </a:ext>
              </a:extLst>
            </p:cNvPr>
            <p:cNvGrpSpPr/>
            <p:nvPr userDrawn="1"/>
          </p:nvGrpSpPr>
          <p:grpSpPr>
            <a:xfrm>
              <a:off x="4583275" y="5388428"/>
              <a:ext cx="2501953" cy="149291"/>
              <a:chOff x="6927228" y="7552706"/>
              <a:chExt cx="5016271" cy="227062"/>
            </a:xfrm>
          </p:grpSpPr>
          <p:sp>
            <p:nvSpPr>
              <p:cNvPr id="60" name="Oval 59">
                <a:extLst>
                  <a:ext uri="{FF2B5EF4-FFF2-40B4-BE49-F238E27FC236}">
                    <a16:creationId xmlns:a16="http://schemas.microsoft.com/office/drawing/2014/main" id="{DF83B358-F012-4445-AC3A-1ABD62EB8A5E}"/>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1" name="Oval 60">
                <a:extLst>
                  <a:ext uri="{FF2B5EF4-FFF2-40B4-BE49-F238E27FC236}">
                    <a16:creationId xmlns:a16="http://schemas.microsoft.com/office/drawing/2014/main" id="{0B0CFAB7-51E2-C64C-9CC8-F024812FF95C}"/>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2" name="Oval 61">
                <a:extLst>
                  <a:ext uri="{FF2B5EF4-FFF2-40B4-BE49-F238E27FC236}">
                    <a16:creationId xmlns:a16="http://schemas.microsoft.com/office/drawing/2014/main" id="{D9D9FB5E-EC1A-CC46-9248-EAA8754542AF}"/>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3" name="Oval 62">
                <a:extLst>
                  <a:ext uri="{FF2B5EF4-FFF2-40B4-BE49-F238E27FC236}">
                    <a16:creationId xmlns:a16="http://schemas.microsoft.com/office/drawing/2014/main" id="{81DC9453-8CB4-C446-B4DB-E592CB833E6D}"/>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4" name="Oval 63">
                <a:extLst>
                  <a:ext uri="{FF2B5EF4-FFF2-40B4-BE49-F238E27FC236}">
                    <a16:creationId xmlns:a16="http://schemas.microsoft.com/office/drawing/2014/main" id="{EEFC4078-951A-8747-8304-DD69FAB1D965}"/>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5" name="Oval 64">
                <a:extLst>
                  <a:ext uri="{FF2B5EF4-FFF2-40B4-BE49-F238E27FC236}">
                    <a16:creationId xmlns:a16="http://schemas.microsoft.com/office/drawing/2014/main" id="{008135A2-0ADA-EE43-BF14-307F8D29A195}"/>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1AA7F266-163E-8E44-A219-3936AC3BE608}"/>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1BF96821-339B-7540-AF72-5322BFCDC839}"/>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8" name="Oval 67">
                <a:extLst>
                  <a:ext uri="{FF2B5EF4-FFF2-40B4-BE49-F238E27FC236}">
                    <a16:creationId xmlns:a16="http://schemas.microsoft.com/office/drawing/2014/main" id="{EF8393D7-2917-A94A-919B-650F3CE90BBF}"/>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979D1CD9-296B-0845-8DB1-810AFB122683}"/>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0" name="Oval 69">
                <a:extLst>
                  <a:ext uri="{FF2B5EF4-FFF2-40B4-BE49-F238E27FC236}">
                    <a16:creationId xmlns:a16="http://schemas.microsoft.com/office/drawing/2014/main" id="{30D36610-910D-DA42-875F-F4B35ED17CD1}"/>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D5F38B31-6862-3243-BEF5-366B7DB8D7B4}"/>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2" name="Oval 71">
                <a:extLst>
                  <a:ext uri="{FF2B5EF4-FFF2-40B4-BE49-F238E27FC236}">
                    <a16:creationId xmlns:a16="http://schemas.microsoft.com/office/drawing/2014/main" id="{78087064-1DB8-0946-BB41-42B82E19F5E8}"/>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3" name="Oval 72">
                <a:extLst>
                  <a:ext uri="{FF2B5EF4-FFF2-40B4-BE49-F238E27FC236}">
                    <a16:creationId xmlns:a16="http://schemas.microsoft.com/office/drawing/2014/main" id="{0E0F0522-2F6B-EC43-A2B6-550C1BCD9F01}"/>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4" name="Oval 73">
                <a:extLst>
                  <a:ext uri="{FF2B5EF4-FFF2-40B4-BE49-F238E27FC236}">
                    <a16:creationId xmlns:a16="http://schemas.microsoft.com/office/drawing/2014/main" id="{35EFFE54-37C4-9048-BE15-4D39983644B0}"/>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5" name="Oval 74">
                <a:extLst>
                  <a:ext uri="{FF2B5EF4-FFF2-40B4-BE49-F238E27FC236}">
                    <a16:creationId xmlns:a16="http://schemas.microsoft.com/office/drawing/2014/main" id="{FED94618-5D44-5C4B-A7B4-B6B9A3C5592A}"/>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6" name="Oval 75">
                <a:extLst>
                  <a:ext uri="{FF2B5EF4-FFF2-40B4-BE49-F238E27FC236}">
                    <a16:creationId xmlns:a16="http://schemas.microsoft.com/office/drawing/2014/main" id="{E44D03E3-63F4-6440-BFB0-562E5210B3F6}"/>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7" name="Oval 76">
                <a:extLst>
                  <a:ext uri="{FF2B5EF4-FFF2-40B4-BE49-F238E27FC236}">
                    <a16:creationId xmlns:a16="http://schemas.microsoft.com/office/drawing/2014/main" id="{257295A1-8673-6541-B40A-740E74900996}"/>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8" name="Oval 77">
                <a:extLst>
                  <a:ext uri="{FF2B5EF4-FFF2-40B4-BE49-F238E27FC236}">
                    <a16:creationId xmlns:a16="http://schemas.microsoft.com/office/drawing/2014/main" id="{E3F61C51-FF64-314A-8ED8-591841616E38}"/>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9" name="Oval 78">
                <a:extLst>
                  <a:ext uri="{FF2B5EF4-FFF2-40B4-BE49-F238E27FC236}">
                    <a16:creationId xmlns:a16="http://schemas.microsoft.com/office/drawing/2014/main" id="{28B7D709-C184-D540-A4A0-8D4E03DFB698}"/>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0" name="Oval 79">
                <a:extLst>
                  <a:ext uri="{FF2B5EF4-FFF2-40B4-BE49-F238E27FC236}">
                    <a16:creationId xmlns:a16="http://schemas.microsoft.com/office/drawing/2014/main" id="{3D872C8F-5DD9-AE44-A051-3F62028060FD}"/>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1" name="Oval 80">
                <a:extLst>
                  <a:ext uri="{FF2B5EF4-FFF2-40B4-BE49-F238E27FC236}">
                    <a16:creationId xmlns:a16="http://schemas.microsoft.com/office/drawing/2014/main" id="{1B265698-03A2-E74B-B1BC-8DADEB338400}"/>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2" name="Oval 81">
                <a:extLst>
                  <a:ext uri="{FF2B5EF4-FFF2-40B4-BE49-F238E27FC236}">
                    <a16:creationId xmlns:a16="http://schemas.microsoft.com/office/drawing/2014/main" id="{F5A50DE7-C78C-9441-878B-7EED15998D72}"/>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3" name="Oval 82">
                <a:extLst>
                  <a:ext uri="{FF2B5EF4-FFF2-40B4-BE49-F238E27FC236}">
                    <a16:creationId xmlns:a16="http://schemas.microsoft.com/office/drawing/2014/main" id="{7D29EEB4-E77B-0A40-8550-48358B40D293}"/>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4" name="Oval 83">
                <a:extLst>
                  <a:ext uri="{FF2B5EF4-FFF2-40B4-BE49-F238E27FC236}">
                    <a16:creationId xmlns:a16="http://schemas.microsoft.com/office/drawing/2014/main" id="{334AB9B7-5A59-2C40-947D-339323EAF64A}"/>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5" name="Oval 84">
                <a:extLst>
                  <a:ext uri="{FF2B5EF4-FFF2-40B4-BE49-F238E27FC236}">
                    <a16:creationId xmlns:a16="http://schemas.microsoft.com/office/drawing/2014/main" id="{A39BADCC-E5D0-3B47-8FF0-DA5D7A6F6A8F}"/>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6" name="Oval 85">
                <a:extLst>
                  <a:ext uri="{FF2B5EF4-FFF2-40B4-BE49-F238E27FC236}">
                    <a16:creationId xmlns:a16="http://schemas.microsoft.com/office/drawing/2014/main" id="{80815E60-D580-3D4D-9577-9E3F28318836}"/>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7" name="Oval 86">
                <a:extLst>
                  <a:ext uri="{FF2B5EF4-FFF2-40B4-BE49-F238E27FC236}">
                    <a16:creationId xmlns:a16="http://schemas.microsoft.com/office/drawing/2014/main" id="{ECF54FB2-76F1-C449-AC3C-7F608DABC9AC}"/>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8" name="Oval 87">
                <a:extLst>
                  <a:ext uri="{FF2B5EF4-FFF2-40B4-BE49-F238E27FC236}">
                    <a16:creationId xmlns:a16="http://schemas.microsoft.com/office/drawing/2014/main" id="{9B50446C-7133-CA47-95D7-4088A012ED87}"/>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9" name="Oval 88">
                <a:extLst>
                  <a:ext uri="{FF2B5EF4-FFF2-40B4-BE49-F238E27FC236}">
                    <a16:creationId xmlns:a16="http://schemas.microsoft.com/office/drawing/2014/main" id="{F27C3106-421B-5D48-8E14-E49DC444A984}"/>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0" name="Oval 89">
                <a:extLst>
                  <a:ext uri="{FF2B5EF4-FFF2-40B4-BE49-F238E27FC236}">
                    <a16:creationId xmlns:a16="http://schemas.microsoft.com/office/drawing/2014/main" id="{389D8682-C322-A54B-AE4C-01A52CC5EF78}"/>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1" name="Oval 90">
                <a:extLst>
                  <a:ext uri="{FF2B5EF4-FFF2-40B4-BE49-F238E27FC236}">
                    <a16:creationId xmlns:a16="http://schemas.microsoft.com/office/drawing/2014/main" id="{FD5D83B9-2A90-5744-9D12-465762EC988C}"/>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2" name="Oval 91">
                <a:extLst>
                  <a:ext uri="{FF2B5EF4-FFF2-40B4-BE49-F238E27FC236}">
                    <a16:creationId xmlns:a16="http://schemas.microsoft.com/office/drawing/2014/main" id="{C66BB921-2452-694F-8E9A-26069D607E67}"/>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3" name="Oval 92">
                <a:extLst>
                  <a:ext uri="{FF2B5EF4-FFF2-40B4-BE49-F238E27FC236}">
                    <a16:creationId xmlns:a16="http://schemas.microsoft.com/office/drawing/2014/main" id="{0CBC8AB1-5CBD-E64F-A202-D1D90143BF30}"/>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4" name="Oval 93">
                <a:extLst>
                  <a:ext uri="{FF2B5EF4-FFF2-40B4-BE49-F238E27FC236}">
                    <a16:creationId xmlns:a16="http://schemas.microsoft.com/office/drawing/2014/main" id="{DA7DAC34-6AED-6C4F-9B83-3914DEB95F3C}"/>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5" name="Oval 94">
                <a:extLst>
                  <a:ext uri="{FF2B5EF4-FFF2-40B4-BE49-F238E27FC236}">
                    <a16:creationId xmlns:a16="http://schemas.microsoft.com/office/drawing/2014/main" id="{D0D6C7F3-B425-4E4F-866C-120C25EBA053}"/>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6" name="Oval 95">
                <a:extLst>
                  <a:ext uri="{FF2B5EF4-FFF2-40B4-BE49-F238E27FC236}">
                    <a16:creationId xmlns:a16="http://schemas.microsoft.com/office/drawing/2014/main" id="{DD50A258-8AA1-9445-B251-2B6B68E65F97}"/>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7" name="Oval 96">
                <a:extLst>
                  <a:ext uri="{FF2B5EF4-FFF2-40B4-BE49-F238E27FC236}">
                    <a16:creationId xmlns:a16="http://schemas.microsoft.com/office/drawing/2014/main" id="{D57B083A-9063-FE45-8303-4126F7DCD87A}"/>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8" name="Oval 97">
                <a:extLst>
                  <a:ext uri="{FF2B5EF4-FFF2-40B4-BE49-F238E27FC236}">
                    <a16:creationId xmlns:a16="http://schemas.microsoft.com/office/drawing/2014/main" id="{E33C4777-3165-6046-98E4-45327DE8E11E}"/>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9" name="Oval 98">
                <a:extLst>
                  <a:ext uri="{FF2B5EF4-FFF2-40B4-BE49-F238E27FC236}">
                    <a16:creationId xmlns:a16="http://schemas.microsoft.com/office/drawing/2014/main" id="{9E7CB826-708C-1441-B1DD-D88EF14F6241}"/>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0" name="Oval 99">
                <a:extLst>
                  <a:ext uri="{FF2B5EF4-FFF2-40B4-BE49-F238E27FC236}">
                    <a16:creationId xmlns:a16="http://schemas.microsoft.com/office/drawing/2014/main" id="{C5E96F96-021C-CE44-9DD2-CDC018BD0D76}"/>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1" name="Oval 100">
                <a:extLst>
                  <a:ext uri="{FF2B5EF4-FFF2-40B4-BE49-F238E27FC236}">
                    <a16:creationId xmlns:a16="http://schemas.microsoft.com/office/drawing/2014/main" id="{DF448B1A-2AC4-2D47-8024-EBF9DB0810D1}"/>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2" name="Oval 101">
                <a:extLst>
                  <a:ext uri="{FF2B5EF4-FFF2-40B4-BE49-F238E27FC236}">
                    <a16:creationId xmlns:a16="http://schemas.microsoft.com/office/drawing/2014/main" id="{C107FAEB-0D07-2F48-8EB1-7DA42F5FCBCC}"/>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3" name="Oval 102">
                <a:extLst>
                  <a:ext uri="{FF2B5EF4-FFF2-40B4-BE49-F238E27FC236}">
                    <a16:creationId xmlns:a16="http://schemas.microsoft.com/office/drawing/2014/main" id="{DD1F9484-750A-8542-9677-223E0C814619}"/>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4" name="Oval 103">
                <a:extLst>
                  <a:ext uri="{FF2B5EF4-FFF2-40B4-BE49-F238E27FC236}">
                    <a16:creationId xmlns:a16="http://schemas.microsoft.com/office/drawing/2014/main" id="{36C2DE35-6592-8D46-91C2-E7E229AF8C2E}"/>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5" name="Oval 104">
                <a:extLst>
                  <a:ext uri="{FF2B5EF4-FFF2-40B4-BE49-F238E27FC236}">
                    <a16:creationId xmlns:a16="http://schemas.microsoft.com/office/drawing/2014/main" id="{2F00CD62-DA8E-1D46-9A2B-C44D2E205F98}"/>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6" name="Oval 105">
                <a:extLst>
                  <a:ext uri="{FF2B5EF4-FFF2-40B4-BE49-F238E27FC236}">
                    <a16:creationId xmlns:a16="http://schemas.microsoft.com/office/drawing/2014/main" id="{BD30E9B3-AE1A-3949-89A0-A8D4072212CC}"/>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7" name="Oval 106">
                <a:extLst>
                  <a:ext uri="{FF2B5EF4-FFF2-40B4-BE49-F238E27FC236}">
                    <a16:creationId xmlns:a16="http://schemas.microsoft.com/office/drawing/2014/main" id="{A609772A-8D5B-674D-B520-98089C35BE9C}"/>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1" name="Group 10">
              <a:extLst>
                <a:ext uri="{FF2B5EF4-FFF2-40B4-BE49-F238E27FC236}">
                  <a16:creationId xmlns:a16="http://schemas.microsoft.com/office/drawing/2014/main" id="{97264B34-1353-B840-B929-B78AE18C8968}"/>
                </a:ext>
              </a:extLst>
            </p:cNvPr>
            <p:cNvGrpSpPr/>
            <p:nvPr userDrawn="1"/>
          </p:nvGrpSpPr>
          <p:grpSpPr>
            <a:xfrm>
              <a:off x="7148372" y="5388428"/>
              <a:ext cx="2501953" cy="149291"/>
              <a:chOff x="6927228" y="7552706"/>
              <a:chExt cx="5016271" cy="227062"/>
            </a:xfrm>
          </p:grpSpPr>
          <p:sp>
            <p:nvSpPr>
              <p:cNvPr id="12" name="Oval 11">
                <a:extLst>
                  <a:ext uri="{FF2B5EF4-FFF2-40B4-BE49-F238E27FC236}">
                    <a16:creationId xmlns:a16="http://schemas.microsoft.com/office/drawing/2014/main" id="{06455C24-9D00-3E42-B03D-9131EA1007BF}"/>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a:extLst>
                  <a:ext uri="{FF2B5EF4-FFF2-40B4-BE49-F238E27FC236}">
                    <a16:creationId xmlns:a16="http://schemas.microsoft.com/office/drawing/2014/main" id="{9BF9D318-54BD-6548-8035-05EB85BEA27D}"/>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 name="Oval 13">
                <a:extLst>
                  <a:ext uri="{FF2B5EF4-FFF2-40B4-BE49-F238E27FC236}">
                    <a16:creationId xmlns:a16="http://schemas.microsoft.com/office/drawing/2014/main" id="{2057AD0F-E641-3B49-8157-42793C103BC7}"/>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 name="Oval 14">
                <a:extLst>
                  <a:ext uri="{FF2B5EF4-FFF2-40B4-BE49-F238E27FC236}">
                    <a16:creationId xmlns:a16="http://schemas.microsoft.com/office/drawing/2014/main" id="{B355372B-14E8-094B-AF56-18AD8DB080E8}"/>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 name="Oval 15">
                <a:extLst>
                  <a:ext uri="{FF2B5EF4-FFF2-40B4-BE49-F238E27FC236}">
                    <a16:creationId xmlns:a16="http://schemas.microsoft.com/office/drawing/2014/main" id="{ADDEA467-0890-2E43-A9C6-7F9B1D6AF8EC}"/>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a:extLst>
                  <a:ext uri="{FF2B5EF4-FFF2-40B4-BE49-F238E27FC236}">
                    <a16:creationId xmlns:a16="http://schemas.microsoft.com/office/drawing/2014/main" id="{48FA7C5F-6973-8E4F-9F6F-AA3305E2AB5C}"/>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a:extLst>
                  <a:ext uri="{FF2B5EF4-FFF2-40B4-BE49-F238E27FC236}">
                    <a16:creationId xmlns:a16="http://schemas.microsoft.com/office/drawing/2014/main" id="{5C7D7484-03A9-E845-AC47-694AD30250B6}"/>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a:extLst>
                  <a:ext uri="{FF2B5EF4-FFF2-40B4-BE49-F238E27FC236}">
                    <a16:creationId xmlns:a16="http://schemas.microsoft.com/office/drawing/2014/main" id="{751892BF-DF01-9F48-984B-22DFA1F94AAC}"/>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a:extLst>
                  <a:ext uri="{FF2B5EF4-FFF2-40B4-BE49-F238E27FC236}">
                    <a16:creationId xmlns:a16="http://schemas.microsoft.com/office/drawing/2014/main" id="{42BA570F-EEED-1D46-B19E-A3CFC99248D1}"/>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a:extLst>
                  <a:ext uri="{FF2B5EF4-FFF2-40B4-BE49-F238E27FC236}">
                    <a16:creationId xmlns:a16="http://schemas.microsoft.com/office/drawing/2014/main" id="{1EFA85B5-5007-0F41-8FE1-2E864981C6CB}"/>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a:extLst>
                  <a:ext uri="{FF2B5EF4-FFF2-40B4-BE49-F238E27FC236}">
                    <a16:creationId xmlns:a16="http://schemas.microsoft.com/office/drawing/2014/main" id="{B40490A4-6A5F-DA43-938B-BA8011D41839}"/>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a:extLst>
                  <a:ext uri="{FF2B5EF4-FFF2-40B4-BE49-F238E27FC236}">
                    <a16:creationId xmlns:a16="http://schemas.microsoft.com/office/drawing/2014/main" id="{A12CA745-1BFE-C54E-A388-1C71FEA6F59E}"/>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a:extLst>
                  <a:ext uri="{FF2B5EF4-FFF2-40B4-BE49-F238E27FC236}">
                    <a16:creationId xmlns:a16="http://schemas.microsoft.com/office/drawing/2014/main" id="{414DD249-A210-A448-B03A-022B96494C8C}"/>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a:extLst>
                  <a:ext uri="{FF2B5EF4-FFF2-40B4-BE49-F238E27FC236}">
                    <a16:creationId xmlns:a16="http://schemas.microsoft.com/office/drawing/2014/main" id="{1856CFBD-76DE-E54B-8811-40BF5B851514}"/>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F3E13981-996B-F74E-BDB0-BBD65F1DCF24}"/>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35226105-411C-9546-8605-7F0029202508}"/>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69AA2FDC-7E18-8143-B79A-88D706793D6D}"/>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E45312BB-D91F-214A-A12F-CCCA557A28B0}"/>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B7A711E9-D108-364B-846D-FE2A61BA462F}"/>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12D691DA-3FA9-D94F-A669-867ECD0ACC11}"/>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A6D2D21F-8FD5-0A49-B275-A50B6C81DB26}"/>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C8A3FE7C-CCE3-E54C-9DD5-38276A91560D}"/>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1D28709A-CD3D-BB4A-ABA0-2337551819AB}"/>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6BD1E5D2-367A-6945-8DA7-31C5CBDF3520}"/>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4C7FC2FE-5670-5D43-BB96-CC0BB20D6F01}"/>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EE110EAD-D09B-0949-9FAC-B9E5336BD679}"/>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9902BEEE-E692-AD4A-A016-57551BC4FE33}"/>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D2BCF384-61FE-474F-8678-D22C29522898}"/>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9C0E0173-D74F-8F4D-A549-DB54BDBAE66E}"/>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39C27113-99AA-B049-8007-E2F256506BDE}"/>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0FAA9F2E-EA23-0342-B585-56175D882949}"/>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5FBC823E-7C2A-E04D-AEC4-9F891174BFA2}"/>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9F67A6D3-BDDD-1A42-8E08-885709559F7B}"/>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5537C916-282F-FF46-8D64-7B69850B2886}"/>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819AC659-69E8-9042-8C36-62644A554E46}"/>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FC56E4CB-B47A-5948-979C-ED344D50B0F1}"/>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6C2692BD-89C9-DF47-8AEA-9017569DB778}"/>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141AED1D-2BE5-AF42-9F28-A20471EED34D}"/>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ED400831-0FCD-774D-BDC8-FFE72A97E550}"/>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a:extLst>
                  <a:ext uri="{FF2B5EF4-FFF2-40B4-BE49-F238E27FC236}">
                    <a16:creationId xmlns:a16="http://schemas.microsoft.com/office/drawing/2014/main" id="{2C3CAB3B-A75A-D74A-BFD3-F8171988C7C3}"/>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a:extLst>
                  <a:ext uri="{FF2B5EF4-FFF2-40B4-BE49-F238E27FC236}">
                    <a16:creationId xmlns:a16="http://schemas.microsoft.com/office/drawing/2014/main" id="{545A9641-E700-F248-9D33-500442AC5D7A}"/>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11AF4AB0-7D82-E647-87BE-B74954EE8B1A}"/>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0E07ED09-94BB-2742-8051-944ACD929212}"/>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5" name="Oval 54">
                <a:extLst>
                  <a:ext uri="{FF2B5EF4-FFF2-40B4-BE49-F238E27FC236}">
                    <a16:creationId xmlns:a16="http://schemas.microsoft.com/office/drawing/2014/main" id="{467A6002-BF98-BB47-B773-94158633CF8C}"/>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6" name="Oval 55">
                <a:extLst>
                  <a:ext uri="{FF2B5EF4-FFF2-40B4-BE49-F238E27FC236}">
                    <a16:creationId xmlns:a16="http://schemas.microsoft.com/office/drawing/2014/main" id="{F10122CE-0D61-534D-8216-10B671E3925E}"/>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7" name="Oval 56">
                <a:extLst>
                  <a:ext uri="{FF2B5EF4-FFF2-40B4-BE49-F238E27FC236}">
                    <a16:creationId xmlns:a16="http://schemas.microsoft.com/office/drawing/2014/main" id="{E7DEED5B-3E22-DD47-9F07-F1D320D6B728}"/>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8" name="Oval 57">
                <a:extLst>
                  <a:ext uri="{FF2B5EF4-FFF2-40B4-BE49-F238E27FC236}">
                    <a16:creationId xmlns:a16="http://schemas.microsoft.com/office/drawing/2014/main" id="{9D7049D5-06F4-9C48-A4FA-95128E7BB4B8}"/>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9" name="Oval 58">
                <a:extLst>
                  <a:ext uri="{FF2B5EF4-FFF2-40B4-BE49-F238E27FC236}">
                    <a16:creationId xmlns:a16="http://schemas.microsoft.com/office/drawing/2014/main" id="{314E10B6-8E47-EA46-B151-9A59EF161010}"/>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spTree>
    <p:extLst>
      <p:ext uri="{BB962C8B-B14F-4D97-AF65-F5344CB8AC3E}">
        <p14:creationId xmlns:p14="http://schemas.microsoft.com/office/powerpoint/2010/main" val="548284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A17CE0F-86B2-4F4A-8062-08DFB4C0BFA0}"/>
              </a:ext>
            </a:extLst>
          </p:cNvPr>
          <p:cNvSpPr>
            <a:spLocks noGrp="1"/>
          </p:cNvSpPr>
          <p:nvPr>
            <p:ph type="title"/>
          </p:nvPr>
        </p:nvSpPr>
        <p:spPr>
          <a:xfrm>
            <a:off x="2102455" y="228600"/>
            <a:ext cx="961024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6" name="Rectangle 5">
            <a:extLst>
              <a:ext uri="{FF2B5EF4-FFF2-40B4-BE49-F238E27FC236}">
                <a16:creationId xmlns:a16="http://schemas.microsoft.com/office/drawing/2014/main" id="{D7AC9AD7-8289-4247-B9A4-3E901630EB14}"/>
              </a:ext>
            </a:extLst>
          </p:cNvPr>
          <p:cNvSpPr/>
          <p:nvPr userDrawn="1"/>
        </p:nvSpPr>
        <p:spPr>
          <a:xfrm>
            <a:off x="0" y="0"/>
            <a:ext cx="180022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a:p>
        </p:txBody>
      </p:sp>
      <p:pic>
        <p:nvPicPr>
          <p:cNvPr id="9" name="Picture 8">
            <a:extLst>
              <a:ext uri="{FF2B5EF4-FFF2-40B4-BE49-F238E27FC236}">
                <a16:creationId xmlns:a16="http://schemas.microsoft.com/office/drawing/2014/main" id="{E3804675-D4D6-2C48-BFDC-3C3B0F22F8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9696062">
            <a:off x="395472" y="260826"/>
            <a:ext cx="953640" cy="2924142"/>
          </a:xfrm>
          <a:prstGeom prst="rect">
            <a:avLst/>
          </a:prstGeom>
        </p:spPr>
      </p:pic>
      <p:sp>
        <p:nvSpPr>
          <p:cNvPr id="11" name="Content Placeholder 4">
            <a:extLst>
              <a:ext uri="{FF2B5EF4-FFF2-40B4-BE49-F238E27FC236}">
                <a16:creationId xmlns:a16="http://schemas.microsoft.com/office/drawing/2014/main" id="{5107627E-8D49-1F41-B296-873CA2E250E3}"/>
              </a:ext>
            </a:extLst>
          </p:cNvPr>
          <p:cNvSpPr>
            <a:spLocks noGrp="1"/>
          </p:cNvSpPr>
          <p:nvPr>
            <p:ph sz="quarter" idx="12"/>
          </p:nvPr>
        </p:nvSpPr>
        <p:spPr>
          <a:xfrm>
            <a:off x="2102330" y="1531917"/>
            <a:ext cx="9610246" cy="4335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a:extLst>
              <a:ext uri="{FF2B5EF4-FFF2-40B4-BE49-F238E27FC236}">
                <a16:creationId xmlns:a16="http://schemas.microsoft.com/office/drawing/2014/main" id="{3610BBBE-D277-B64E-9F7E-896481D71356}"/>
              </a:ext>
            </a:extLst>
          </p:cNvPr>
          <p:cNvGrpSpPr/>
          <p:nvPr userDrawn="1"/>
        </p:nvGrpSpPr>
        <p:grpSpPr>
          <a:xfrm>
            <a:off x="8528034" y="6248400"/>
            <a:ext cx="3210027" cy="196444"/>
            <a:chOff x="6927228" y="7552706"/>
            <a:chExt cx="5016271" cy="227062"/>
          </a:xfrm>
        </p:grpSpPr>
        <p:sp>
          <p:nvSpPr>
            <p:cNvPr id="10" name="Oval 9">
              <a:extLst>
                <a:ext uri="{FF2B5EF4-FFF2-40B4-BE49-F238E27FC236}">
                  <a16:creationId xmlns:a16="http://schemas.microsoft.com/office/drawing/2014/main" id="{A3E97EAE-3DC8-424A-B85D-EFD51741BCF2}"/>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 name="Oval 11">
              <a:extLst>
                <a:ext uri="{FF2B5EF4-FFF2-40B4-BE49-F238E27FC236}">
                  <a16:creationId xmlns:a16="http://schemas.microsoft.com/office/drawing/2014/main" id="{259981B6-CFAC-E24E-A7AA-1D20021311D2}"/>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a:extLst>
                <a:ext uri="{FF2B5EF4-FFF2-40B4-BE49-F238E27FC236}">
                  <a16:creationId xmlns:a16="http://schemas.microsoft.com/office/drawing/2014/main" id="{6D715EBC-A27D-3648-9111-37BDF5C099E9}"/>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 name="Oval 13">
              <a:extLst>
                <a:ext uri="{FF2B5EF4-FFF2-40B4-BE49-F238E27FC236}">
                  <a16:creationId xmlns:a16="http://schemas.microsoft.com/office/drawing/2014/main" id="{8A9E8244-5DFF-354F-A176-582F47626FB2}"/>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 name="Oval 14">
              <a:extLst>
                <a:ext uri="{FF2B5EF4-FFF2-40B4-BE49-F238E27FC236}">
                  <a16:creationId xmlns:a16="http://schemas.microsoft.com/office/drawing/2014/main" id="{F796C045-D679-CE42-A338-BA84B8C0C948}"/>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 name="Oval 15">
              <a:extLst>
                <a:ext uri="{FF2B5EF4-FFF2-40B4-BE49-F238E27FC236}">
                  <a16:creationId xmlns:a16="http://schemas.microsoft.com/office/drawing/2014/main" id="{3FC68940-DC11-FA4C-91C4-06AA08D00074}"/>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a:extLst>
                <a:ext uri="{FF2B5EF4-FFF2-40B4-BE49-F238E27FC236}">
                  <a16:creationId xmlns:a16="http://schemas.microsoft.com/office/drawing/2014/main" id="{7E01D8E4-3258-DC4D-B520-293726905577}"/>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a:extLst>
                <a:ext uri="{FF2B5EF4-FFF2-40B4-BE49-F238E27FC236}">
                  <a16:creationId xmlns:a16="http://schemas.microsoft.com/office/drawing/2014/main" id="{883562D7-F859-FA49-88BF-6D5505F0B07B}"/>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a:extLst>
                <a:ext uri="{FF2B5EF4-FFF2-40B4-BE49-F238E27FC236}">
                  <a16:creationId xmlns:a16="http://schemas.microsoft.com/office/drawing/2014/main" id="{A962F9BE-98A2-2045-A9EE-93B2460912BF}"/>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a:extLst>
                <a:ext uri="{FF2B5EF4-FFF2-40B4-BE49-F238E27FC236}">
                  <a16:creationId xmlns:a16="http://schemas.microsoft.com/office/drawing/2014/main" id="{B85A4068-5E4B-164A-9EC0-55629FA706E6}"/>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a:extLst>
                <a:ext uri="{FF2B5EF4-FFF2-40B4-BE49-F238E27FC236}">
                  <a16:creationId xmlns:a16="http://schemas.microsoft.com/office/drawing/2014/main" id="{552746A2-253D-1948-9B5D-A1341CA54404}"/>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a:extLst>
                <a:ext uri="{FF2B5EF4-FFF2-40B4-BE49-F238E27FC236}">
                  <a16:creationId xmlns:a16="http://schemas.microsoft.com/office/drawing/2014/main" id="{F951DBA0-EFD3-B345-BE07-DE3691B8DCED}"/>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a:extLst>
                <a:ext uri="{FF2B5EF4-FFF2-40B4-BE49-F238E27FC236}">
                  <a16:creationId xmlns:a16="http://schemas.microsoft.com/office/drawing/2014/main" id="{B56FBDD0-EC35-284F-B380-03E818BB1226}"/>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a:extLst>
                <a:ext uri="{FF2B5EF4-FFF2-40B4-BE49-F238E27FC236}">
                  <a16:creationId xmlns:a16="http://schemas.microsoft.com/office/drawing/2014/main" id="{0B9B0D18-DA1C-E64F-A433-4363B3BECE6E}"/>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a:extLst>
                <a:ext uri="{FF2B5EF4-FFF2-40B4-BE49-F238E27FC236}">
                  <a16:creationId xmlns:a16="http://schemas.microsoft.com/office/drawing/2014/main" id="{6B011D63-E9F0-A746-BA29-33E6098389F4}"/>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ED6147C7-7F30-C84A-A7D5-B727B34F3699}"/>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8D96B6CC-6EEA-6E46-BDA9-302FAF626122}"/>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F92C70D0-CFE5-664F-AFDA-5DC1FA2F0E1F}"/>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1F92A8E7-6AF2-934E-9A23-18E73349396C}"/>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3202A948-FD37-944B-9896-5F1277997C02}"/>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0B1E5732-C103-A84D-82F1-5F44C0A92F21}"/>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8940E602-0D85-7A45-A8C0-1D96E9F011B1}"/>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41718921-A312-3544-9E13-F35FF72842AD}"/>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D081DF46-76FC-2D43-8DF4-5A03711A98BF}"/>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09E8D42C-A04D-6044-8F84-07B9F5E84A79}"/>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36647E3B-5676-A041-BD6B-7054AFB6E661}"/>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CAF5D06C-2416-AE4A-AD57-E12627EED4C7}"/>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84A5D345-0A1F-F548-8AAE-B7B049AEA8D3}"/>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96EE7395-A27C-0A4E-99D5-CABEB7A383C9}"/>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97140AB3-B65F-9A45-9BB3-61F34B0C5669}"/>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B858E06B-BB69-AD47-B3FC-40A7CEAD4BE3}"/>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AAD73275-5C41-7A4E-9AC0-2B56233D8C68}"/>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6CE24318-FA13-3846-9AEB-F187F19E8E4E}"/>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F11D9BDB-AC79-5B4E-9A2B-CF8A665B9A8C}"/>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2977A4E8-649A-4549-9F1D-E31DEA0190F7}"/>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0263A870-21CB-EB41-ABAF-5BD336768ACC}"/>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E33045B1-EC7A-7E46-AC57-CC898B479B4D}"/>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1F9E50D4-9F6B-A048-9BDE-2C758AFFDB4C}"/>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7D704672-D1E1-3F4A-BBF7-493BC7438D06}"/>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45865C27-74FC-EC46-ACE9-3CB5D409D2A9}"/>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a:extLst>
                <a:ext uri="{FF2B5EF4-FFF2-40B4-BE49-F238E27FC236}">
                  <a16:creationId xmlns:a16="http://schemas.microsoft.com/office/drawing/2014/main" id="{6B6D854D-A3AD-DC4B-990F-B004E787FEC8}"/>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a:extLst>
                <a:ext uri="{FF2B5EF4-FFF2-40B4-BE49-F238E27FC236}">
                  <a16:creationId xmlns:a16="http://schemas.microsoft.com/office/drawing/2014/main" id="{62D0357F-BE96-FA46-A546-D7AAE1FC1FC5}"/>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FE59F372-04F0-014D-B0E6-C10D97866ABB}"/>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FD4BDA7B-B420-C643-9BE2-C54797FC38FF}"/>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5" name="Oval 54">
              <a:extLst>
                <a:ext uri="{FF2B5EF4-FFF2-40B4-BE49-F238E27FC236}">
                  <a16:creationId xmlns:a16="http://schemas.microsoft.com/office/drawing/2014/main" id="{67C14580-7280-9C45-ACA7-F92DDDB53B3D}"/>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6" name="Oval 55">
              <a:extLst>
                <a:ext uri="{FF2B5EF4-FFF2-40B4-BE49-F238E27FC236}">
                  <a16:creationId xmlns:a16="http://schemas.microsoft.com/office/drawing/2014/main" id="{A7A099B3-7D4E-2340-98A9-029EBB38D4D2}"/>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7" name="Oval 56">
              <a:extLst>
                <a:ext uri="{FF2B5EF4-FFF2-40B4-BE49-F238E27FC236}">
                  <a16:creationId xmlns:a16="http://schemas.microsoft.com/office/drawing/2014/main" id="{EC2C7FEA-6EC1-3D40-9297-26F91CE3FFA4}"/>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8" name="Oval 57">
              <a:extLst>
                <a:ext uri="{FF2B5EF4-FFF2-40B4-BE49-F238E27FC236}">
                  <a16:creationId xmlns:a16="http://schemas.microsoft.com/office/drawing/2014/main" id="{2B5616B3-C6A2-CE4A-810B-DDAEDB9D4CB4}"/>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Tree>
    <p:extLst>
      <p:ext uri="{BB962C8B-B14F-4D97-AF65-F5344CB8AC3E}">
        <p14:creationId xmlns:p14="http://schemas.microsoft.com/office/powerpoint/2010/main" val="56897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C73B2B5-0208-6E49-B4DB-F158C5731BA9}"/>
              </a:ext>
            </a:extLst>
          </p:cNvPr>
          <p:cNvSpPr>
            <a:spLocks noGrp="1"/>
          </p:cNvSpPr>
          <p:nvPr>
            <p:ph type="title" hasCustomPrompt="1"/>
          </p:nvPr>
        </p:nvSpPr>
        <p:spPr>
          <a:xfrm>
            <a:off x="2102455" y="228600"/>
            <a:ext cx="9610246" cy="1208314"/>
          </a:xfrm>
        </p:spPr>
        <p:txBody>
          <a:bodyPr/>
          <a:lstStyle>
            <a:lvl1pPr>
              <a:defRPr sz="3200"/>
            </a:lvl1pPr>
          </a:lstStyle>
          <a:p>
            <a:r>
              <a:rPr lang="en-US" dirty="0">
                <a:latin typeface="Open Sans" panose="020B0606030504020204" pitchFamily="34" charset="0"/>
              </a:rPr>
              <a:t>Table Example (this slide cannot be edited)</a:t>
            </a:r>
          </a:p>
        </p:txBody>
      </p:sp>
      <p:graphicFrame>
        <p:nvGraphicFramePr>
          <p:cNvPr id="4" name="Table 4">
            <a:extLst>
              <a:ext uri="{FF2B5EF4-FFF2-40B4-BE49-F238E27FC236}">
                <a16:creationId xmlns:a16="http://schemas.microsoft.com/office/drawing/2014/main" id="{1BC0C0AC-259E-8F45-A45D-E10E772A4F95}"/>
              </a:ext>
            </a:extLst>
          </p:cNvPr>
          <p:cNvGraphicFramePr>
            <a:graphicFrameLocks/>
          </p:cNvGraphicFramePr>
          <p:nvPr userDrawn="1">
            <p:extLst>
              <p:ext uri="{D42A27DB-BD31-4B8C-83A1-F6EECF244321}">
                <p14:modId xmlns:p14="http://schemas.microsoft.com/office/powerpoint/2010/main" val="2062706400"/>
              </p:ext>
            </p:extLst>
          </p:nvPr>
        </p:nvGraphicFramePr>
        <p:xfrm>
          <a:off x="2101850" y="1436914"/>
          <a:ext cx="9610725" cy="4430491"/>
        </p:xfrm>
        <a:graphic>
          <a:graphicData uri="http://schemas.openxmlformats.org/drawingml/2006/table">
            <a:tbl>
              <a:tblPr firstRow="1" bandRow="1">
                <a:tableStyleId>{21E4AEA4-8DFA-4A89-87EB-49C32662AFE0}</a:tableStyleId>
              </a:tblPr>
              <a:tblGrid>
                <a:gridCol w="1922145">
                  <a:extLst>
                    <a:ext uri="{9D8B030D-6E8A-4147-A177-3AD203B41FA5}">
                      <a16:colId xmlns:a16="http://schemas.microsoft.com/office/drawing/2014/main" val="648917623"/>
                    </a:ext>
                  </a:extLst>
                </a:gridCol>
                <a:gridCol w="1922145">
                  <a:extLst>
                    <a:ext uri="{9D8B030D-6E8A-4147-A177-3AD203B41FA5}">
                      <a16:colId xmlns:a16="http://schemas.microsoft.com/office/drawing/2014/main" val="600804887"/>
                    </a:ext>
                  </a:extLst>
                </a:gridCol>
                <a:gridCol w="1922145">
                  <a:extLst>
                    <a:ext uri="{9D8B030D-6E8A-4147-A177-3AD203B41FA5}">
                      <a16:colId xmlns:a16="http://schemas.microsoft.com/office/drawing/2014/main" val="2796580745"/>
                    </a:ext>
                  </a:extLst>
                </a:gridCol>
                <a:gridCol w="1922145">
                  <a:extLst>
                    <a:ext uri="{9D8B030D-6E8A-4147-A177-3AD203B41FA5}">
                      <a16:colId xmlns:a16="http://schemas.microsoft.com/office/drawing/2014/main" val="541427354"/>
                    </a:ext>
                  </a:extLst>
                </a:gridCol>
                <a:gridCol w="1922145">
                  <a:extLst>
                    <a:ext uri="{9D8B030D-6E8A-4147-A177-3AD203B41FA5}">
                      <a16:colId xmlns:a16="http://schemas.microsoft.com/office/drawing/2014/main" val="814551050"/>
                    </a:ext>
                  </a:extLst>
                </a:gridCol>
              </a:tblGrid>
              <a:tr h="340807">
                <a:tc>
                  <a:txBody>
                    <a:bodyPr/>
                    <a:lstStyle/>
                    <a:p>
                      <a:r>
                        <a:rPr lang="en-US">
                          <a:solidFill>
                            <a:schemeClr val="bg1"/>
                          </a:solidFill>
                        </a:rPr>
                        <a:t>Header Row</a:t>
                      </a:r>
                    </a:p>
                  </a:txBody>
                  <a:tcPr anchor="ctr">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anchor="ctr">
                    <a:lnL w="3175" cap="flat" cmpd="sng" algn="ctr">
                      <a:solidFill>
                        <a:schemeClr val="tx2"/>
                      </a:solidFill>
                      <a:prstDash val="solid"/>
                      <a:round/>
                      <a:headEnd type="none" w="med" len="med"/>
                      <a:tailEnd type="none" w="med" len="med"/>
                    </a:lnL>
                    <a:lnB w="3175"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758531304"/>
                  </a:ext>
                </a:extLst>
              </a:tr>
              <a:tr h="340807">
                <a:tc>
                  <a:txBody>
                    <a:bodyPr/>
                    <a:lstStyle/>
                    <a:p>
                      <a:r>
                        <a:rPr lang="en-US"/>
                        <a:t>Row 1</a:t>
                      </a:r>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856013265"/>
                  </a:ext>
                </a:extLst>
              </a:tr>
              <a:tr h="340807">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665799826"/>
                  </a:ext>
                </a:extLst>
              </a:tr>
              <a:tr h="340807">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612874840"/>
                  </a:ext>
                </a:extLst>
              </a:tr>
              <a:tr h="340807">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283410066"/>
                  </a:ext>
                </a:extLst>
              </a:tr>
              <a:tr h="340807">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2996617798"/>
                  </a:ext>
                </a:extLst>
              </a:tr>
              <a:tr h="340807">
                <a:tc>
                  <a:txBody>
                    <a:bodyPr/>
                    <a:lstStyle/>
                    <a:p>
                      <a:endParaRPr lang="en-US" dirty="0"/>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951368491"/>
                  </a:ext>
                </a:extLst>
              </a:tr>
              <a:tr h="340807">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3024443610"/>
                  </a:ext>
                </a:extLst>
              </a:tr>
              <a:tr h="340807">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440834433"/>
                  </a:ext>
                </a:extLst>
              </a:tr>
              <a:tr h="340807">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4052657742"/>
                  </a:ext>
                </a:extLst>
              </a:tr>
              <a:tr h="340807">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89897714"/>
                  </a:ext>
                </a:extLst>
              </a:tr>
              <a:tr h="340807">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3858734154"/>
                  </a:ext>
                </a:extLst>
              </a:tr>
              <a:tr h="340807">
                <a:tc>
                  <a:txBody>
                    <a:bodyPr/>
                    <a:lstStyle/>
                    <a:p>
                      <a:endParaRPr lang="en-US" dirty="0"/>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dirty="0"/>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dirty="0"/>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dirty="0"/>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dirty="0"/>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solidFill>
                      <a:schemeClr val="bg1"/>
                    </a:solidFill>
                  </a:tcPr>
                </a:tc>
                <a:extLst>
                  <a:ext uri="{0D108BD9-81ED-4DB2-BD59-A6C34878D82A}">
                    <a16:rowId xmlns:a16="http://schemas.microsoft.com/office/drawing/2014/main" val="1957898536"/>
                  </a:ext>
                </a:extLst>
              </a:tr>
            </a:tbl>
          </a:graphicData>
        </a:graphic>
      </p:graphicFrame>
      <p:sp>
        <p:nvSpPr>
          <p:cNvPr id="5" name="Rectangle 4">
            <a:extLst>
              <a:ext uri="{FF2B5EF4-FFF2-40B4-BE49-F238E27FC236}">
                <a16:creationId xmlns:a16="http://schemas.microsoft.com/office/drawing/2014/main" id="{CC4C5E06-77C1-1D48-854A-8ABEC6913C06}"/>
              </a:ext>
            </a:extLst>
          </p:cNvPr>
          <p:cNvSpPr/>
          <p:nvPr userDrawn="1"/>
        </p:nvSpPr>
        <p:spPr>
          <a:xfrm>
            <a:off x="0" y="0"/>
            <a:ext cx="180022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a:p>
        </p:txBody>
      </p:sp>
      <p:pic>
        <p:nvPicPr>
          <p:cNvPr id="6" name="Picture 5">
            <a:extLst>
              <a:ext uri="{FF2B5EF4-FFF2-40B4-BE49-F238E27FC236}">
                <a16:creationId xmlns:a16="http://schemas.microsoft.com/office/drawing/2014/main" id="{3206E48F-2B6D-054C-8148-737292423DD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9696062">
            <a:off x="395472" y="260826"/>
            <a:ext cx="953640" cy="2924142"/>
          </a:xfrm>
          <a:prstGeom prst="rect">
            <a:avLst/>
          </a:prstGeom>
        </p:spPr>
      </p:pic>
      <p:grpSp>
        <p:nvGrpSpPr>
          <p:cNvPr id="7" name="Group 6">
            <a:extLst>
              <a:ext uri="{FF2B5EF4-FFF2-40B4-BE49-F238E27FC236}">
                <a16:creationId xmlns:a16="http://schemas.microsoft.com/office/drawing/2014/main" id="{B7F29C3A-7DCB-334C-B1C2-50F1982ADD84}"/>
              </a:ext>
            </a:extLst>
          </p:cNvPr>
          <p:cNvGrpSpPr/>
          <p:nvPr userDrawn="1"/>
        </p:nvGrpSpPr>
        <p:grpSpPr>
          <a:xfrm>
            <a:off x="8528034" y="6248400"/>
            <a:ext cx="3210027" cy="196444"/>
            <a:chOff x="6927228" y="7552706"/>
            <a:chExt cx="5016271" cy="227062"/>
          </a:xfrm>
        </p:grpSpPr>
        <p:sp>
          <p:nvSpPr>
            <p:cNvPr id="8" name="Oval 7">
              <a:extLst>
                <a:ext uri="{FF2B5EF4-FFF2-40B4-BE49-F238E27FC236}">
                  <a16:creationId xmlns:a16="http://schemas.microsoft.com/office/drawing/2014/main" id="{0D8B9CA5-8FC2-3440-9407-AF6808D52C1B}"/>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 name="Oval 8">
              <a:extLst>
                <a:ext uri="{FF2B5EF4-FFF2-40B4-BE49-F238E27FC236}">
                  <a16:creationId xmlns:a16="http://schemas.microsoft.com/office/drawing/2014/main" id="{012660B0-29A8-9E4B-94E7-F14460A55BAB}"/>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 name="Oval 9">
              <a:extLst>
                <a:ext uri="{FF2B5EF4-FFF2-40B4-BE49-F238E27FC236}">
                  <a16:creationId xmlns:a16="http://schemas.microsoft.com/office/drawing/2014/main" id="{2F1CA464-AB5A-8248-892A-8EAB82B80AF9}"/>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 name="Oval 10">
              <a:extLst>
                <a:ext uri="{FF2B5EF4-FFF2-40B4-BE49-F238E27FC236}">
                  <a16:creationId xmlns:a16="http://schemas.microsoft.com/office/drawing/2014/main" id="{B768A3E8-A9C9-A84C-8F60-C8F59B9068BB}"/>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 name="Oval 11">
              <a:extLst>
                <a:ext uri="{FF2B5EF4-FFF2-40B4-BE49-F238E27FC236}">
                  <a16:creationId xmlns:a16="http://schemas.microsoft.com/office/drawing/2014/main" id="{32ACA09C-8FCA-F84F-9CC4-C0BB7B8A7739}"/>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a:extLst>
                <a:ext uri="{FF2B5EF4-FFF2-40B4-BE49-F238E27FC236}">
                  <a16:creationId xmlns:a16="http://schemas.microsoft.com/office/drawing/2014/main" id="{CFE3AD50-64CB-1F43-93CA-C3160FC86E26}"/>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 name="Oval 13">
              <a:extLst>
                <a:ext uri="{FF2B5EF4-FFF2-40B4-BE49-F238E27FC236}">
                  <a16:creationId xmlns:a16="http://schemas.microsoft.com/office/drawing/2014/main" id="{51272044-D585-E14F-978E-E83817084558}"/>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 name="Oval 14">
              <a:extLst>
                <a:ext uri="{FF2B5EF4-FFF2-40B4-BE49-F238E27FC236}">
                  <a16:creationId xmlns:a16="http://schemas.microsoft.com/office/drawing/2014/main" id="{C7D0513B-AA18-2C46-8AC9-6CF018423005}"/>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 name="Oval 15">
              <a:extLst>
                <a:ext uri="{FF2B5EF4-FFF2-40B4-BE49-F238E27FC236}">
                  <a16:creationId xmlns:a16="http://schemas.microsoft.com/office/drawing/2014/main" id="{0067FD67-A614-EB4A-AECA-3FAB5941D87F}"/>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a:extLst>
                <a:ext uri="{FF2B5EF4-FFF2-40B4-BE49-F238E27FC236}">
                  <a16:creationId xmlns:a16="http://schemas.microsoft.com/office/drawing/2014/main" id="{05DC8123-3A78-A44D-8F9C-9A9A4EB18B10}"/>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a:extLst>
                <a:ext uri="{FF2B5EF4-FFF2-40B4-BE49-F238E27FC236}">
                  <a16:creationId xmlns:a16="http://schemas.microsoft.com/office/drawing/2014/main" id="{0E2E1D30-1753-5B49-9384-FF36B62B6F17}"/>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a:extLst>
                <a:ext uri="{FF2B5EF4-FFF2-40B4-BE49-F238E27FC236}">
                  <a16:creationId xmlns:a16="http://schemas.microsoft.com/office/drawing/2014/main" id="{CF292C8D-79E5-554F-BACD-D3F5A3A6D2B1}"/>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a:extLst>
                <a:ext uri="{FF2B5EF4-FFF2-40B4-BE49-F238E27FC236}">
                  <a16:creationId xmlns:a16="http://schemas.microsoft.com/office/drawing/2014/main" id="{74DE3183-5820-B14A-9289-230C559DB853}"/>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a:extLst>
                <a:ext uri="{FF2B5EF4-FFF2-40B4-BE49-F238E27FC236}">
                  <a16:creationId xmlns:a16="http://schemas.microsoft.com/office/drawing/2014/main" id="{373CF6E9-971B-554E-AD33-59934E927EEF}"/>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a:extLst>
                <a:ext uri="{FF2B5EF4-FFF2-40B4-BE49-F238E27FC236}">
                  <a16:creationId xmlns:a16="http://schemas.microsoft.com/office/drawing/2014/main" id="{7438B6B1-68C4-A943-A787-00FDFA7DCB3E}"/>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a:extLst>
                <a:ext uri="{FF2B5EF4-FFF2-40B4-BE49-F238E27FC236}">
                  <a16:creationId xmlns:a16="http://schemas.microsoft.com/office/drawing/2014/main" id="{74CC22E3-6E5E-9E42-9504-E51D41CE80D3}"/>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a:extLst>
                <a:ext uri="{FF2B5EF4-FFF2-40B4-BE49-F238E27FC236}">
                  <a16:creationId xmlns:a16="http://schemas.microsoft.com/office/drawing/2014/main" id="{F6F04C8A-792D-FA41-8F7A-C99524C46E27}"/>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a:extLst>
                <a:ext uri="{FF2B5EF4-FFF2-40B4-BE49-F238E27FC236}">
                  <a16:creationId xmlns:a16="http://schemas.microsoft.com/office/drawing/2014/main" id="{3C146378-01EA-2A4E-9CF4-CBC7C3D9F4A5}"/>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BF4ED682-4FBA-1C45-876D-58192A72A43C}"/>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E5B5EA39-D0D9-C44C-9190-C3C7E7D09443}"/>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3035634A-4BFD-7146-BE27-24AA942D0D9A}"/>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07F37945-D768-9B43-BD0A-0C23D0DC6544}"/>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83C624CA-8B42-9043-BABC-E1A356360744}"/>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5F498719-7E08-6141-A2CE-1975F05708EF}"/>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D62914A4-B188-C547-8900-A142EA35AE4C}"/>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3748F617-F6BE-A949-A5C3-36FACF68BFE5}"/>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1D5DCCB5-3D26-0A47-90CD-539F5A9DB755}"/>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E7560092-5995-CA4D-9138-0AB74EFFC645}"/>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43C7FB0E-9398-9B47-A26F-31991858656E}"/>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F3FB5BA2-44E4-E844-98F8-1E9329BB00EA}"/>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06B119B0-5E6E-4640-832A-CE22E6D8C572}"/>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2AE3F71F-0A3D-8B4B-BB8B-4CD74BA62D5E}"/>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20608CE9-520E-B047-8864-1579F237D6EE}"/>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F25FDE97-687C-2943-89CA-4C746EB63BD9}"/>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02D369CC-3BD3-E64F-A059-D81A6F20FA6E}"/>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792EC22C-A9DC-F547-BC53-E5F6A682F9AF}"/>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773A0493-C6E4-8841-938E-7F1AFD1B51A2}"/>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2B528AE4-702A-2B4D-A34C-C9B06AEE792F}"/>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59E5CA09-230B-214D-8E8E-7910D5D5F166}"/>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AE26EF0F-A423-864D-B5B1-92F43ABECE12}"/>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34BBE9CC-ADAC-CD45-B504-39C7F0FEC7C0}"/>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BD5BF111-3AFA-8D44-87E6-6909AA9C1381}"/>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6405ABD9-AF15-4C4C-AB3F-12DB547CB715}"/>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a:extLst>
                <a:ext uri="{FF2B5EF4-FFF2-40B4-BE49-F238E27FC236}">
                  <a16:creationId xmlns:a16="http://schemas.microsoft.com/office/drawing/2014/main" id="{E8D361B1-DC15-7942-9B77-EAEFA11E10B1}"/>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a:extLst>
                <a:ext uri="{FF2B5EF4-FFF2-40B4-BE49-F238E27FC236}">
                  <a16:creationId xmlns:a16="http://schemas.microsoft.com/office/drawing/2014/main" id="{B8751E18-8A47-D04B-8354-D5488653A35F}"/>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65A6C1D3-3714-C44B-8F30-B5333D2BB1EC}"/>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00752834-26E4-DA4F-8E6D-42AC285E9EEE}"/>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5" name="Oval 54">
              <a:extLst>
                <a:ext uri="{FF2B5EF4-FFF2-40B4-BE49-F238E27FC236}">
                  <a16:creationId xmlns:a16="http://schemas.microsoft.com/office/drawing/2014/main" id="{31466CFB-AC5E-5F47-905C-3C98A76A788D}"/>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Tree>
    <p:extLst>
      <p:ext uri="{BB962C8B-B14F-4D97-AF65-F5344CB8AC3E}">
        <p14:creationId xmlns:p14="http://schemas.microsoft.com/office/powerpoint/2010/main" val="706987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image" Target="../media/image2.png"/><Relationship Id="rId4" Type="http://schemas.openxmlformats.org/officeDocument/2006/relationships/slideLayout" Target="../slideLayouts/slideLayout3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7868" y="1531919"/>
            <a:ext cx="11071516" cy="433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507868" y="228600"/>
            <a:ext cx="11071516" cy="1208314"/>
          </a:xfrm>
          <a:prstGeom prst="rect">
            <a:avLst/>
          </a:prstGeom>
        </p:spPr>
        <p:txBody>
          <a:bodyPr vert="horz" lIns="91440" tIns="45720" rIns="91440" bIns="45720" rtlCol="0" anchor="ctr">
            <a:normAutofit/>
          </a:bodyPr>
          <a:lstStyle/>
          <a:p>
            <a:r>
              <a:rPr lang="en-US"/>
              <a:t>Click to edit title style</a:t>
            </a:r>
          </a:p>
        </p:txBody>
      </p:sp>
    </p:spTree>
    <p:extLst>
      <p:ext uri="{BB962C8B-B14F-4D97-AF65-F5344CB8AC3E}">
        <p14:creationId xmlns:p14="http://schemas.microsoft.com/office/powerpoint/2010/main" val="3932844464"/>
      </p:ext>
    </p:extLst>
  </p:cSld>
  <p:clrMap bg1="lt1" tx1="dk1" bg2="lt2" tx2="dk2" accent1="accent1" accent2="accent2" accent3="accent3" accent4="accent4" accent5="accent5" accent6="accent6" hlink="hlink" folHlink="folHlink"/>
  <p:sldLayoutIdLst>
    <p:sldLayoutId id="2147483973" r:id="rId1"/>
    <p:sldLayoutId id="2147483969" r:id="rId2"/>
    <p:sldLayoutId id="2147483931" r:id="rId3"/>
    <p:sldLayoutId id="2147483918" r:id="rId4"/>
    <p:sldLayoutId id="2147483923" r:id="rId5"/>
    <p:sldLayoutId id="2147483920" r:id="rId6"/>
    <p:sldLayoutId id="2147483921" r:id="rId7"/>
    <p:sldLayoutId id="2147483930" r:id="rId8"/>
    <p:sldLayoutId id="2147483986" r:id="rId9"/>
    <p:sldLayoutId id="2147483981" r:id="rId10"/>
    <p:sldLayoutId id="2147483922" r:id="rId11"/>
    <p:sldLayoutId id="2147483977" r:id="rId12"/>
    <p:sldLayoutId id="2147483984" r:id="rId13"/>
    <p:sldLayoutId id="2147483983" r:id="rId14"/>
    <p:sldLayoutId id="2147483976" r:id="rId15"/>
    <p:sldLayoutId id="2147483962" r:id="rId16"/>
    <p:sldLayoutId id="2147483972" r:id="rId17"/>
    <p:sldLayoutId id="2147483964" r:id="rId18"/>
    <p:sldLayoutId id="2147483965" r:id="rId19"/>
    <p:sldLayoutId id="2147483988" r:id="rId20"/>
    <p:sldLayoutId id="2147483979" r:id="rId21"/>
    <p:sldLayoutId id="2147483978" r:id="rId22"/>
    <p:sldLayoutId id="2147483942" r:id="rId23"/>
    <p:sldLayoutId id="2147483943" r:id="rId24"/>
    <p:sldLayoutId id="2147483966" r:id="rId25"/>
    <p:sldLayoutId id="2147483945" r:id="rId26"/>
    <p:sldLayoutId id="2147483967" r:id="rId27"/>
    <p:sldLayoutId id="2147483987" r:id="rId28"/>
    <p:sldLayoutId id="2147483960" r:id="rId29"/>
    <p:sldLayoutId id="2147483961" r:id="rId30"/>
    <p:sldLayoutId id="2147483959" r:id="rId31"/>
  </p:sldLayoutIdLst>
  <p:txStyles>
    <p:titleStyle>
      <a:lvl1pPr algn="l" defTabSz="685629" rtl="0" eaLnBrk="1" latinLnBrk="0" hangingPunct="1">
        <a:spcBef>
          <a:spcPct val="0"/>
        </a:spcBef>
        <a:buNone/>
        <a:defRPr sz="3599" b="1" kern="1200">
          <a:solidFill>
            <a:schemeClr val="accent2"/>
          </a:solidFill>
          <a:latin typeface="Georgia" panose="02040502050405020303" pitchFamily="18" charset="0"/>
          <a:ea typeface="Open Sans" panose="020B0606030504020204" pitchFamily="34" charset="0"/>
          <a:cs typeface="Open Sans" panose="020B0606030504020204" pitchFamily="34" charset="0"/>
        </a:defRPr>
      </a:lvl1pPr>
    </p:titleStyle>
    <p:bodyStyle>
      <a:lvl1pPr marL="257111" indent="-257111" algn="l" defTabSz="685629" rtl="0" eaLnBrk="1" latinLnBrk="0" hangingPunct="1">
        <a:spcBef>
          <a:spcPct val="20000"/>
        </a:spcBef>
        <a:buClr>
          <a:schemeClr val="tx1"/>
        </a:buClr>
        <a:buFont typeface="Wingdings" panose="05000000000000000000" pitchFamily="2" charset="2"/>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629" rtl="0" eaLnBrk="1" latinLnBrk="0" hangingPunct="1">
        <a:defRPr sz="1350" kern="1200">
          <a:solidFill>
            <a:schemeClr val="tx1"/>
          </a:solidFill>
          <a:latin typeface="+mn-lt"/>
          <a:ea typeface="+mn-ea"/>
          <a:cs typeface="+mn-cs"/>
        </a:defRPr>
      </a:lvl1pPr>
      <a:lvl2pPr marL="342815" algn="l" defTabSz="685629" rtl="0" eaLnBrk="1" latinLnBrk="0" hangingPunct="1">
        <a:defRPr sz="1350" kern="1200">
          <a:solidFill>
            <a:schemeClr val="tx1"/>
          </a:solidFill>
          <a:latin typeface="+mn-lt"/>
          <a:ea typeface="+mn-ea"/>
          <a:cs typeface="+mn-cs"/>
        </a:defRPr>
      </a:lvl2pPr>
      <a:lvl3pPr marL="685629" algn="l" defTabSz="685629" rtl="0" eaLnBrk="1" latinLnBrk="0" hangingPunct="1">
        <a:defRPr sz="1350" kern="1200">
          <a:solidFill>
            <a:schemeClr val="tx1"/>
          </a:solidFill>
          <a:latin typeface="+mn-lt"/>
          <a:ea typeface="+mn-ea"/>
          <a:cs typeface="+mn-cs"/>
        </a:defRPr>
      </a:lvl3pPr>
      <a:lvl4pPr marL="1028443" algn="l" defTabSz="685629" rtl="0" eaLnBrk="1" latinLnBrk="0" hangingPunct="1">
        <a:defRPr sz="1350" kern="1200">
          <a:solidFill>
            <a:schemeClr val="tx1"/>
          </a:solidFill>
          <a:latin typeface="+mn-lt"/>
          <a:ea typeface="+mn-ea"/>
          <a:cs typeface="+mn-cs"/>
        </a:defRPr>
      </a:lvl4pPr>
      <a:lvl5pPr marL="1371257" algn="l" defTabSz="685629" rtl="0" eaLnBrk="1" latinLnBrk="0" hangingPunct="1">
        <a:defRPr sz="1350" kern="1200">
          <a:solidFill>
            <a:schemeClr val="tx1"/>
          </a:solidFill>
          <a:latin typeface="+mn-lt"/>
          <a:ea typeface="+mn-ea"/>
          <a:cs typeface="+mn-cs"/>
        </a:defRPr>
      </a:lvl5pPr>
      <a:lvl6pPr marL="1714072" algn="l" defTabSz="685629" rtl="0" eaLnBrk="1" latinLnBrk="0" hangingPunct="1">
        <a:defRPr sz="1350" kern="1200">
          <a:solidFill>
            <a:schemeClr val="tx1"/>
          </a:solidFill>
          <a:latin typeface="+mn-lt"/>
          <a:ea typeface="+mn-ea"/>
          <a:cs typeface="+mn-cs"/>
        </a:defRPr>
      </a:lvl6pPr>
      <a:lvl7pPr marL="2056886" algn="l" defTabSz="685629" rtl="0" eaLnBrk="1" latinLnBrk="0" hangingPunct="1">
        <a:defRPr sz="1350" kern="1200">
          <a:solidFill>
            <a:schemeClr val="tx1"/>
          </a:solidFill>
          <a:latin typeface="+mn-lt"/>
          <a:ea typeface="+mn-ea"/>
          <a:cs typeface="+mn-cs"/>
        </a:defRPr>
      </a:lvl7pPr>
      <a:lvl8pPr marL="2399700" algn="l" defTabSz="685629" rtl="0" eaLnBrk="1" latinLnBrk="0" hangingPunct="1">
        <a:defRPr sz="1350" kern="1200">
          <a:solidFill>
            <a:schemeClr val="tx1"/>
          </a:solidFill>
          <a:latin typeface="+mn-lt"/>
          <a:ea typeface="+mn-ea"/>
          <a:cs typeface="+mn-cs"/>
        </a:defRPr>
      </a:lvl8pPr>
      <a:lvl9pPr marL="2742514" algn="l" defTabSz="685629"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7868" y="1341439"/>
            <a:ext cx="11071516"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507868" y="228600"/>
            <a:ext cx="11071516" cy="914400"/>
          </a:xfrm>
          <a:prstGeom prst="rect">
            <a:avLst/>
          </a:prstGeom>
        </p:spPr>
        <p:txBody>
          <a:bodyPr vert="horz" lIns="91440" tIns="45720" rIns="91440" bIns="45720" rtlCol="0" anchor="ctr">
            <a:normAutofit/>
          </a:bodyPr>
          <a:lstStyle/>
          <a:p>
            <a:r>
              <a:rPr lang="en-US"/>
              <a:t>Click to edit title style</a:t>
            </a:r>
          </a:p>
        </p:txBody>
      </p:sp>
      <p:pic>
        <p:nvPicPr>
          <p:cNvPr id="4" name="Picture 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899" y="6065839"/>
            <a:ext cx="1586983" cy="627866"/>
          </a:xfrm>
          <a:prstGeom prst="rect">
            <a:avLst/>
          </a:prstGeom>
        </p:spPr>
      </p:pic>
    </p:spTree>
    <p:extLst>
      <p:ext uri="{BB962C8B-B14F-4D97-AF65-F5344CB8AC3E}">
        <p14:creationId xmlns:p14="http://schemas.microsoft.com/office/powerpoint/2010/main" val="3079671781"/>
      </p:ext>
    </p:extLst>
  </p:cSld>
  <p:clrMap bg1="lt1" tx1="dk1" bg2="lt2" tx2="dk2" accent1="accent1" accent2="accent2" accent3="accent3" accent4="accent4" accent5="accent5" accent6="accent6" hlink="hlink" folHlink="folHlink"/>
  <p:sldLayoutIdLst>
    <p:sldLayoutId id="2147483694" r:id="rId1"/>
    <p:sldLayoutId id="2147483680" r:id="rId2"/>
    <p:sldLayoutId id="2147483687" r:id="rId3"/>
    <p:sldLayoutId id="2147483693" r:id="rId4"/>
    <p:sldLayoutId id="2147483690" r:id="rId5"/>
    <p:sldLayoutId id="2147483689" r:id="rId6"/>
    <p:sldLayoutId id="2147483675" r:id="rId7"/>
    <p:sldLayoutId id="2147483661" r:id="rId8"/>
  </p:sldLayoutIdLst>
  <p:txStyles>
    <p:titleStyle>
      <a:lvl1pPr algn="l" defTabSz="685800" rtl="0" eaLnBrk="1" latinLnBrk="0" hangingPunct="1">
        <a:spcBef>
          <a:spcPct val="0"/>
        </a:spcBef>
        <a:buNone/>
        <a:defRPr sz="2700" b="1" kern="1200">
          <a:solidFill>
            <a:srgbClr val="1D376C"/>
          </a:solidFill>
          <a:latin typeface="PermianSlabSerifTypeface" panose="02000000000000000000" pitchFamily="50" charset="0"/>
          <a:ea typeface="+mj-ea"/>
          <a:cs typeface="+mj-cs"/>
        </a:defRPr>
      </a:lvl1pPr>
    </p:titleStyle>
    <p:bodyStyle>
      <a:lvl1pPr marL="257175" indent="-257175" algn="l" defTabSz="685800" rtl="0" eaLnBrk="1" latinLnBrk="0" hangingPunct="1">
        <a:spcBef>
          <a:spcPct val="20000"/>
        </a:spcBef>
        <a:buClr>
          <a:srgbClr val="EE3524"/>
        </a:buClr>
        <a:buFont typeface="Wingdings" panose="05000000000000000000" pitchFamily="2" charset="2"/>
        <a:buChar char="§"/>
        <a:defRPr sz="1800" kern="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557213" indent="-214313" algn="l" defTabSz="685800" rtl="0" eaLnBrk="1" latinLnBrk="0" hangingPunct="1">
        <a:spcBef>
          <a:spcPct val="20000"/>
        </a:spcBef>
        <a:buClr>
          <a:srgbClr val="EE3524"/>
        </a:buClr>
        <a:buFont typeface="Arial" panose="020B0604020202020204" pitchFamily="34" charset="0"/>
        <a:buChar char="–"/>
        <a:defRPr sz="1650" kern="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defTabSz="685800" rtl="0" eaLnBrk="1" latinLnBrk="0" hangingPunct="1">
        <a:spcBef>
          <a:spcPct val="20000"/>
        </a:spcBef>
        <a:buClr>
          <a:srgbClr val="EE3524"/>
        </a:buClr>
        <a:buFont typeface="Arial" panose="020B0604020202020204" pitchFamily="34" charset="0"/>
        <a:buChar char="•"/>
        <a:defRPr sz="1500" kern="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defTabSz="685800" rtl="0" eaLnBrk="1" latinLnBrk="0" hangingPunct="1">
        <a:spcBef>
          <a:spcPct val="20000"/>
        </a:spcBef>
        <a:buClr>
          <a:srgbClr val="EE3524"/>
        </a:buClr>
        <a:buFont typeface="Courier New" panose="02070309020205020404" pitchFamily="49" charset="0"/>
        <a:buChar char="o"/>
        <a:defRPr sz="1350" kern="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defTabSz="685800" rtl="0" eaLnBrk="1" latinLnBrk="0" hangingPunct="1">
        <a:spcBef>
          <a:spcPct val="20000"/>
        </a:spcBef>
        <a:buClr>
          <a:srgbClr val="EE3524"/>
        </a:buClr>
        <a:buFont typeface="Arial" panose="020B0604020202020204" pitchFamily="34" charset="0"/>
        <a:buChar char="»"/>
        <a:defRPr sz="1200" kern="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6.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63.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69.svg"/><Relationship Id="rId2" Type="http://schemas.openxmlformats.org/officeDocument/2006/relationships/image" Target="../media/image168.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171.svg"/><Relationship Id="rId2" Type="http://schemas.openxmlformats.org/officeDocument/2006/relationships/image" Target="../media/image170.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2.xml.rels><?xml version="1.0" encoding="UTF-8" standalone="yes"?>
<Relationships xmlns="http://schemas.openxmlformats.org/package/2006/relationships"><Relationship Id="rId3" Type="http://schemas.openxmlformats.org/officeDocument/2006/relationships/image" Target="../media/image173.svg"/><Relationship Id="rId2" Type="http://schemas.openxmlformats.org/officeDocument/2006/relationships/image" Target="../media/image172.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73.svg"/><Relationship Id="rId2" Type="http://schemas.openxmlformats.org/officeDocument/2006/relationships/image" Target="../media/image172.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hyperlink" Target="https://www2.ed.gov/about/offices/list/ocr/504faq.html" TargetMode="External"/><Relationship Id="rId4" Type="http://schemas.openxmlformats.org/officeDocument/2006/relationships/image" Target="../media/image175.svg"/></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82.jfi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hyperlink" Target="mailto:shaundraya.hersey@tn.gov" TargetMode="External"/><Relationship Id="rId2" Type="http://schemas.openxmlformats.org/officeDocument/2006/relationships/hyperlink" Target="mailto:april.ebbinger@tn.gov" TargetMode="Externa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hyperlink" Target="http://www.sclscal.org/" TargetMode="Externa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65.jp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ubtitle 16">
            <a:extLst>
              <a:ext uri="{FF2B5EF4-FFF2-40B4-BE49-F238E27FC236}">
                <a16:creationId xmlns:a16="http://schemas.microsoft.com/office/drawing/2014/main" id="{2AEC2584-0C18-3E4D-AE75-121B7FCE6379}"/>
              </a:ext>
            </a:extLst>
          </p:cNvPr>
          <p:cNvSpPr>
            <a:spLocks noGrp="1"/>
          </p:cNvSpPr>
          <p:nvPr>
            <p:ph type="subTitle" idx="1"/>
          </p:nvPr>
        </p:nvSpPr>
        <p:spPr/>
        <p:txBody>
          <a:bodyPr/>
          <a:lstStyle/>
          <a:p>
            <a:r>
              <a:rPr lang="en-US" dirty="0"/>
              <a:t>Dr. April Ebbinger, NCSP</a:t>
            </a:r>
          </a:p>
        </p:txBody>
      </p:sp>
      <p:sp>
        <p:nvSpPr>
          <p:cNvPr id="16" name="Title 15">
            <a:extLst>
              <a:ext uri="{FF2B5EF4-FFF2-40B4-BE49-F238E27FC236}">
                <a16:creationId xmlns:a16="http://schemas.microsoft.com/office/drawing/2014/main" id="{9C4FD8A8-DF98-E84D-B03B-E3A437647B57}"/>
              </a:ext>
            </a:extLst>
          </p:cNvPr>
          <p:cNvSpPr>
            <a:spLocks noGrp="1"/>
          </p:cNvSpPr>
          <p:nvPr>
            <p:ph type="title"/>
          </p:nvPr>
        </p:nvSpPr>
        <p:spPr>
          <a:xfrm>
            <a:off x="503238" y="2170202"/>
            <a:ext cx="6388232" cy="1798523"/>
          </a:xfrm>
        </p:spPr>
        <p:txBody>
          <a:bodyPr/>
          <a:lstStyle/>
          <a:p>
            <a:r>
              <a:rPr lang="en-US" sz="3599" dirty="0">
                <a:solidFill>
                  <a:srgbClr val="1D376C"/>
                </a:solidFill>
                <a:latin typeface="+mj-lt"/>
              </a:rPr>
              <a:t>Section 504: What School Counselors Need to Know</a:t>
            </a:r>
            <a:br>
              <a:rPr lang="en-US" sz="3599" dirty="0">
                <a:solidFill>
                  <a:srgbClr val="1D376C"/>
                </a:solidFill>
                <a:latin typeface="+mj-lt"/>
              </a:rPr>
            </a:br>
            <a:endParaRPr lang="en-US" dirty="0"/>
          </a:p>
        </p:txBody>
      </p:sp>
      <p:sp>
        <p:nvSpPr>
          <p:cNvPr id="19" name="Text Placeholder 18">
            <a:extLst>
              <a:ext uri="{FF2B5EF4-FFF2-40B4-BE49-F238E27FC236}">
                <a16:creationId xmlns:a16="http://schemas.microsoft.com/office/drawing/2014/main" id="{6AB4E2B9-374F-BB42-BA96-E9A55FE3735B}"/>
              </a:ext>
            </a:extLst>
          </p:cNvPr>
          <p:cNvSpPr>
            <a:spLocks noGrp="1"/>
          </p:cNvSpPr>
          <p:nvPr>
            <p:ph type="body" sz="quarter" idx="10"/>
          </p:nvPr>
        </p:nvSpPr>
        <p:spPr>
          <a:xfrm>
            <a:off x="503238" y="4226390"/>
            <a:ext cx="5591175" cy="533400"/>
          </a:xfrm>
        </p:spPr>
        <p:txBody>
          <a:bodyPr/>
          <a:lstStyle/>
          <a:p>
            <a:r>
              <a:rPr lang="en-US" dirty="0"/>
              <a:t>Director of School Psychology Services</a:t>
            </a:r>
          </a:p>
        </p:txBody>
      </p:sp>
      <p:pic>
        <p:nvPicPr>
          <p:cNvPr id="3" name="Picture Placeholder 2" descr="A group of people in a classroom&#10;&#10;Description automatically generated with medium confidence">
            <a:extLst>
              <a:ext uri="{FF2B5EF4-FFF2-40B4-BE49-F238E27FC236}">
                <a16:creationId xmlns:a16="http://schemas.microsoft.com/office/drawing/2014/main" id="{1F96FC23-4126-46F4-8782-89FFC8F58574}"/>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8926" r="18926"/>
          <a:stretch>
            <a:fillRect/>
          </a:stretch>
        </p:blipFill>
        <p:spPr/>
      </p:pic>
      <p:sp>
        <p:nvSpPr>
          <p:cNvPr id="14" name="Text Placeholder 13">
            <a:extLst>
              <a:ext uri="{FF2B5EF4-FFF2-40B4-BE49-F238E27FC236}">
                <a16:creationId xmlns:a16="http://schemas.microsoft.com/office/drawing/2014/main" id="{8438AFB5-6CC1-0D44-A639-44907C2232C7}"/>
              </a:ext>
            </a:extLst>
          </p:cNvPr>
          <p:cNvSpPr>
            <a:spLocks noGrp="1"/>
          </p:cNvSpPr>
          <p:nvPr>
            <p:ph type="body" sz="quarter" idx="13"/>
          </p:nvPr>
        </p:nvSpPr>
        <p:spPr/>
        <p:txBody>
          <a:bodyPr>
            <a:normAutofit lnSpcReduction="10000"/>
          </a:bodyPr>
          <a:lstStyle/>
          <a:p>
            <a:pPr lvl="0">
              <a:defRPr/>
            </a:pPr>
            <a:r>
              <a:rPr lang="en-US" dirty="0">
                <a:solidFill>
                  <a:schemeClr val="bg1"/>
                </a:solidFill>
              </a:rPr>
              <a:t>© 2022 Tennessee Department of Education</a:t>
            </a:r>
            <a:endParaRPr lang="id-ID" dirty="0">
              <a:solidFill>
                <a:schemeClr val="bg1"/>
              </a:solidFill>
            </a:endParaRPr>
          </a:p>
        </p:txBody>
      </p:sp>
    </p:spTree>
    <p:extLst>
      <p:ext uri="{BB962C8B-B14F-4D97-AF65-F5344CB8AC3E}">
        <p14:creationId xmlns:p14="http://schemas.microsoft.com/office/powerpoint/2010/main" val="1618297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EEC09-059E-4FFE-8BD7-AD23B50FF4D8}"/>
              </a:ext>
            </a:extLst>
          </p:cNvPr>
          <p:cNvSpPr>
            <a:spLocks noGrp="1"/>
          </p:cNvSpPr>
          <p:nvPr>
            <p:ph type="title"/>
          </p:nvPr>
        </p:nvSpPr>
        <p:spPr/>
        <p:txBody>
          <a:bodyPr/>
          <a:lstStyle/>
          <a:p>
            <a:r>
              <a:rPr lang="en-US" dirty="0">
                <a:latin typeface="+mj-lt"/>
              </a:rPr>
              <a:t>Student Profiles</a:t>
            </a:r>
          </a:p>
        </p:txBody>
      </p:sp>
      <p:sp>
        <p:nvSpPr>
          <p:cNvPr id="3" name="Text Placeholder 2">
            <a:extLst>
              <a:ext uri="{FF2B5EF4-FFF2-40B4-BE49-F238E27FC236}">
                <a16:creationId xmlns:a16="http://schemas.microsoft.com/office/drawing/2014/main" id="{F065705D-9889-4B17-8088-56EE91C629EB}"/>
              </a:ext>
            </a:extLst>
          </p:cNvPr>
          <p:cNvSpPr>
            <a:spLocks noGrp="1"/>
          </p:cNvSpPr>
          <p:nvPr>
            <p:ph type="body" sz="quarter" idx="10"/>
          </p:nvPr>
        </p:nvSpPr>
        <p:spPr/>
        <p:txBody>
          <a:bodyPr>
            <a:normAutofit/>
          </a:bodyPr>
          <a:lstStyle/>
          <a:p>
            <a:pPr marL="0" indent="0">
              <a:buClr>
                <a:srgbClr val="1B365D"/>
              </a:buClr>
              <a:buNone/>
            </a:pPr>
            <a:r>
              <a:rPr lang="en-US" sz="3600" dirty="0">
                <a:solidFill>
                  <a:srgbClr val="1B365D"/>
                </a:solidFill>
              </a:rPr>
              <a:t>Student #1</a:t>
            </a:r>
          </a:p>
          <a:p>
            <a:pPr>
              <a:buClr>
                <a:srgbClr val="1B365D"/>
              </a:buClr>
            </a:pPr>
            <a:r>
              <a:rPr lang="en-US" sz="3600" dirty="0">
                <a:solidFill>
                  <a:srgbClr val="1B365D"/>
                </a:solidFill>
              </a:rPr>
              <a:t>May say things indicating they are struggling </a:t>
            </a:r>
          </a:p>
          <a:p>
            <a:pPr>
              <a:buClr>
                <a:srgbClr val="1B365D"/>
              </a:buClr>
            </a:pPr>
            <a:r>
              <a:rPr lang="en-US" sz="3600" dirty="0">
                <a:solidFill>
                  <a:srgbClr val="1B365D"/>
                </a:solidFill>
              </a:rPr>
              <a:t>May struggle to focus on assignments </a:t>
            </a:r>
          </a:p>
          <a:p>
            <a:pPr>
              <a:buClr>
                <a:srgbClr val="1B365D"/>
              </a:buClr>
            </a:pPr>
            <a:r>
              <a:rPr lang="en-US" sz="3600" dirty="0">
                <a:solidFill>
                  <a:srgbClr val="1B365D"/>
                </a:solidFill>
              </a:rPr>
              <a:t>May not take part in class activities </a:t>
            </a:r>
          </a:p>
          <a:p>
            <a:pPr marL="0" indent="0">
              <a:buNone/>
            </a:pPr>
            <a:endParaRPr lang="en-US" dirty="0"/>
          </a:p>
        </p:txBody>
      </p:sp>
      <p:pic>
        <p:nvPicPr>
          <p:cNvPr id="6" name="Picture Placeholder 5">
            <a:extLst>
              <a:ext uri="{FF2B5EF4-FFF2-40B4-BE49-F238E27FC236}">
                <a16:creationId xmlns:a16="http://schemas.microsoft.com/office/drawing/2014/main" id="{6E232433-5D0B-4AF6-8EDD-67761E28F48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6625" r="16625"/>
          <a:stretch>
            <a:fillRect/>
          </a:stretch>
        </p:blipFill>
        <p:spPr/>
      </p:pic>
    </p:spTree>
    <p:extLst>
      <p:ext uri="{BB962C8B-B14F-4D97-AF65-F5344CB8AC3E}">
        <p14:creationId xmlns:p14="http://schemas.microsoft.com/office/powerpoint/2010/main" val="2276397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EEC09-059E-4FFE-8BD7-AD23B50FF4D8}"/>
              </a:ext>
            </a:extLst>
          </p:cNvPr>
          <p:cNvSpPr>
            <a:spLocks noGrp="1"/>
          </p:cNvSpPr>
          <p:nvPr>
            <p:ph type="title"/>
          </p:nvPr>
        </p:nvSpPr>
        <p:spPr/>
        <p:txBody>
          <a:bodyPr/>
          <a:lstStyle/>
          <a:p>
            <a:r>
              <a:rPr lang="en-US" dirty="0">
                <a:latin typeface="+mj-lt"/>
              </a:rPr>
              <a:t>Student Profiles</a:t>
            </a:r>
          </a:p>
        </p:txBody>
      </p:sp>
      <p:sp>
        <p:nvSpPr>
          <p:cNvPr id="3" name="Text Placeholder 2">
            <a:extLst>
              <a:ext uri="{FF2B5EF4-FFF2-40B4-BE49-F238E27FC236}">
                <a16:creationId xmlns:a16="http://schemas.microsoft.com/office/drawing/2014/main" id="{F065705D-9889-4B17-8088-56EE91C629EB}"/>
              </a:ext>
            </a:extLst>
          </p:cNvPr>
          <p:cNvSpPr>
            <a:spLocks noGrp="1"/>
          </p:cNvSpPr>
          <p:nvPr>
            <p:ph type="body" sz="quarter" idx="10"/>
          </p:nvPr>
        </p:nvSpPr>
        <p:spPr/>
        <p:txBody>
          <a:bodyPr>
            <a:normAutofit/>
          </a:bodyPr>
          <a:lstStyle/>
          <a:p>
            <a:pPr marL="0" indent="0">
              <a:buClr>
                <a:srgbClr val="1B365D"/>
              </a:buClr>
              <a:buNone/>
            </a:pPr>
            <a:r>
              <a:rPr lang="en-US" sz="3600" dirty="0">
                <a:solidFill>
                  <a:srgbClr val="1B365D"/>
                </a:solidFill>
              </a:rPr>
              <a:t>Student #2</a:t>
            </a:r>
          </a:p>
          <a:p>
            <a:pPr>
              <a:buClr>
                <a:srgbClr val="1B365D"/>
              </a:buClr>
            </a:pPr>
            <a:r>
              <a:rPr lang="en-US" sz="3600" dirty="0">
                <a:solidFill>
                  <a:srgbClr val="1B365D"/>
                </a:solidFill>
              </a:rPr>
              <a:t>May be absent frequently</a:t>
            </a:r>
          </a:p>
          <a:p>
            <a:pPr>
              <a:buClr>
                <a:srgbClr val="1B365D"/>
              </a:buClr>
            </a:pPr>
            <a:r>
              <a:rPr lang="en-US" sz="3600" dirty="0">
                <a:solidFill>
                  <a:srgbClr val="1B365D"/>
                </a:solidFill>
              </a:rPr>
              <a:t>May request frequent bathroom breaks or take longer than normal in the restroom</a:t>
            </a:r>
          </a:p>
          <a:p>
            <a:pPr>
              <a:buClr>
                <a:srgbClr val="1B365D"/>
              </a:buClr>
            </a:pPr>
            <a:r>
              <a:rPr lang="en-US" sz="3600" dirty="0">
                <a:solidFill>
                  <a:srgbClr val="1B365D"/>
                </a:solidFill>
              </a:rPr>
              <a:t>May frequently leave school early</a:t>
            </a:r>
          </a:p>
          <a:p>
            <a:pPr marL="0" indent="0">
              <a:buNone/>
            </a:pPr>
            <a:endParaRPr lang="en-US" dirty="0"/>
          </a:p>
        </p:txBody>
      </p:sp>
      <p:pic>
        <p:nvPicPr>
          <p:cNvPr id="12" name="Picture Placeholder 11" descr="A picture containing person, indoor&#10;&#10;Description automatically generated">
            <a:extLst>
              <a:ext uri="{FF2B5EF4-FFF2-40B4-BE49-F238E27FC236}">
                <a16:creationId xmlns:a16="http://schemas.microsoft.com/office/drawing/2014/main" id="{10626D72-0E1D-4214-B7BD-04442B86B9B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6625" r="16625"/>
          <a:stretch>
            <a:fillRect/>
          </a:stretch>
        </p:blipFill>
        <p:spPr/>
      </p:pic>
    </p:spTree>
    <p:extLst>
      <p:ext uri="{BB962C8B-B14F-4D97-AF65-F5344CB8AC3E}">
        <p14:creationId xmlns:p14="http://schemas.microsoft.com/office/powerpoint/2010/main" val="3181485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88C94-9519-455C-B98F-C46168152AD8}"/>
              </a:ext>
            </a:extLst>
          </p:cNvPr>
          <p:cNvSpPr>
            <a:spLocks noGrp="1"/>
          </p:cNvSpPr>
          <p:nvPr>
            <p:ph type="title"/>
          </p:nvPr>
        </p:nvSpPr>
        <p:spPr/>
        <p:txBody>
          <a:bodyPr>
            <a:normAutofit/>
          </a:bodyPr>
          <a:lstStyle/>
          <a:p>
            <a:r>
              <a:rPr lang="en-US" sz="4400" dirty="0"/>
              <a:t>Differences with IDEA</a:t>
            </a:r>
          </a:p>
        </p:txBody>
      </p:sp>
      <p:sp>
        <p:nvSpPr>
          <p:cNvPr id="3" name="Text Placeholder 2">
            <a:extLst>
              <a:ext uri="{FF2B5EF4-FFF2-40B4-BE49-F238E27FC236}">
                <a16:creationId xmlns:a16="http://schemas.microsoft.com/office/drawing/2014/main" id="{D6B3C336-6628-493C-8A66-14D945F41220}"/>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1951348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2B693-D2CB-409D-930F-F2872CDCA953}"/>
              </a:ext>
            </a:extLst>
          </p:cNvPr>
          <p:cNvSpPr>
            <a:spLocks noGrp="1"/>
          </p:cNvSpPr>
          <p:nvPr>
            <p:ph type="title"/>
          </p:nvPr>
        </p:nvSpPr>
        <p:spPr/>
        <p:txBody>
          <a:bodyPr/>
          <a:lstStyle/>
          <a:p>
            <a:r>
              <a:rPr lang="en-US" dirty="0"/>
              <a:t>Compare with IDEA</a:t>
            </a:r>
          </a:p>
        </p:txBody>
      </p:sp>
      <p:sp>
        <p:nvSpPr>
          <p:cNvPr id="3" name="Content Placeholder 2">
            <a:extLst>
              <a:ext uri="{FF2B5EF4-FFF2-40B4-BE49-F238E27FC236}">
                <a16:creationId xmlns:a16="http://schemas.microsoft.com/office/drawing/2014/main" id="{38C9F598-906B-4C31-B2CC-C1B3BAE08F39}"/>
              </a:ext>
            </a:extLst>
          </p:cNvPr>
          <p:cNvSpPr>
            <a:spLocks noGrp="1"/>
          </p:cNvSpPr>
          <p:nvPr>
            <p:ph sz="quarter" idx="12"/>
          </p:nvPr>
        </p:nvSpPr>
        <p:spPr/>
        <p:txBody>
          <a:bodyPr/>
          <a:lstStyle/>
          <a:p>
            <a:endParaRPr lang="en-US"/>
          </a:p>
        </p:txBody>
      </p:sp>
      <p:graphicFrame>
        <p:nvGraphicFramePr>
          <p:cNvPr id="4" name="Table 3">
            <a:extLst>
              <a:ext uri="{FF2B5EF4-FFF2-40B4-BE49-F238E27FC236}">
                <a16:creationId xmlns:a16="http://schemas.microsoft.com/office/drawing/2014/main" id="{02C54395-1FFB-458D-9973-54E99410B997}"/>
              </a:ext>
            </a:extLst>
          </p:cNvPr>
          <p:cNvGraphicFramePr>
            <a:graphicFrameLocks noGrp="1"/>
          </p:cNvGraphicFramePr>
          <p:nvPr>
            <p:extLst>
              <p:ext uri="{D42A27DB-BD31-4B8C-83A1-F6EECF244321}">
                <p14:modId xmlns:p14="http://schemas.microsoft.com/office/powerpoint/2010/main" val="1021470747"/>
              </p:ext>
            </p:extLst>
          </p:nvPr>
        </p:nvGraphicFramePr>
        <p:xfrm>
          <a:off x="2102455" y="1536864"/>
          <a:ext cx="9132388" cy="4670734"/>
        </p:xfrm>
        <a:graphic>
          <a:graphicData uri="http://schemas.openxmlformats.org/drawingml/2006/table">
            <a:tbl>
              <a:tblPr firstRow="1" bandRow="1">
                <a:tableStyleId>{9D7B26C5-4107-4FEC-AEDC-1716B250A1EF}</a:tableStyleId>
              </a:tblPr>
              <a:tblGrid>
                <a:gridCol w="1498405">
                  <a:extLst>
                    <a:ext uri="{9D8B030D-6E8A-4147-A177-3AD203B41FA5}">
                      <a16:colId xmlns:a16="http://schemas.microsoft.com/office/drawing/2014/main" val="1050132614"/>
                    </a:ext>
                  </a:extLst>
                </a:gridCol>
                <a:gridCol w="3548856">
                  <a:extLst>
                    <a:ext uri="{9D8B030D-6E8A-4147-A177-3AD203B41FA5}">
                      <a16:colId xmlns:a16="http://schemas.microsoft.com/office/drawing/2014/main" val="4212343955"/>
                    </a:ext>
                  </a:extLst>
                </a:gridCol>
                <a:gridCol w="4085127">
                  <a:extLst>
                    <a:ext uri="{9D8B030D-6E8A-4147-A177-3AD203B41FA5}">
                      <a16:colId xmlns:a16="http://schemas.microsoft.com/office/drawing/2014/main" val="1148718273"/>
                    </a:ext>
                  </a:extLst>
                </a:gridCol>
              </a:tblGrid>
              <a:tr h="539853">
                <a:tc>
                  <a:txBody>
                    <a:bodyPr/>
                    <a:lstStyle/>
                    <a:p>
                      <a:endParaRPr lang="en-US" sz="1300" dirty="0">
                        <a:solidFill>
                          <a:srgbClr val="1D376C"/>
                        </a:solidFill>
                      </a:endParaRPr>
                    </a:p>
                  </a:txBody>
                  <a:tcPr marL="91416" marR="91416" marT="45708" marB="45708"/>
                </a:tc>
                <a:tc>
                  <a:txBody>
                    <a:bodyPr/>
                    <a:lstStyle/>
                    <a:p>
                      <a:r>
                        <a:rPr lang="en-US" sz="2400">
                          <a:solidFill>
                            <a:srgbClr val="1D376C"/>
                          </a:solidFill>
                        </a:rPr>
                        <a:t>Section</a:t>
                      </a:r>
                      <a:r>
                        <a:rPr lang="en-US" sz="2400" baseline="0">
                          <a:solidFill>
                            <a:srgbClr val="1D376C"/>
                          </a:solidFill>
                        </a:rPr>
                        <a:t> 504</a:t>
                      </a:r>
                      <a:endParaRPr lang="en-US" sz="2400">
                        <a:solidFill>
                          <a:srgbClr val="1D376C"/>
                        </a:solidFill>
                      </a:endParaRPr>
                    </a:p>
                  </a:txBody>
                  <a:tcPr marL="91416" marR="91416" marT="45708" marB="45708"/>
                </a:tc>
                <a:tc>
                  <a:txBody>
                    <a:bodyPr/>
                    <a:lstStyle/>
                    <a:p>
                      <a:r>
                        <a:rPr lang="en-US" sz="2400" dirty="0">
                          <a:solidFill>
                            <a:srgbClr val="1D376C"/>
                          </a:solidFill>
                        </a:rPr>
                        <a:t>IDEA</a:t>
                      </a:r>
                    </a:p>
                  </a:txBody>
                  <a:tcPr marL="91416" marR="91416" marT="45708" marB="45708"/>
                </a:tc>
                <a:extLst>
                  <a:ext uri="{0D108BD9-81ED-4DB2-BD59-A6C34878D82A}">
                    <a16:rowId xmlns:a16="http://schemas.microsoft.com/office/drawing/2014/main" val="477240501"/>
                  </a:ext>
                </a:extLst>
              </a:tr>
              <a:tr h="2655282">
                <a:tc>
                  <a:txBody>
                    <a:bodyPr/>
                    <a:lstStyle/>
                    <a:p>
                      <a:r>
                        <a:rPr lang="en-US" sz="1900" b="1" u="none">
                          <a:solidFill>
                            <a:srgbClr val="1D376C"/>
                          </a:solidFill>
                        </a:rPr>
                        <a:t>General purpose</a:t>
                      </a:r>
                    </a:p>
                  </a:txBody>
                  <a:tcPr marL="91416" marR="91416" marT="45708" marB="45708"/>
                </a:tc>
                <a:tc>
                  <a:txBody>
                    <a:bodyPr/>
                    <a:lstStyle/>
                    <a:p>
                      <a:r>
                        <a:rPr lang="en-US" sz="1900" dirty="0">
                          <a:solidFill>
                            <a:srgbClr val="1D376C"/>
                          </a:solidFill>
                        </a:rPr>
                        <a:t>A broad civil rights law which protects the rights of individuals with disabilities in programs and activities which receive federal financial assistance from the U.S. Department of Education.</a:t>
                      </a:r>
                    </a:p>
                  </a:txBody>
                  <a:tcPr marL="91416" marR="91416" marT="45708" marB="45708"/>
                </a:tc>
                <a:tc>
                  <a:txBody>
                    <a:bodyPr/>
                    <a:lstStyle/>
                    <a:p>
                      <a:r>
                        <a:rPr lang="en-US" sz="1900">
                          <a:solidFill>
                            <a:srgbClr val="1D376C"/>
                          </a:solidFill>
                        </a:rPr>
                        <a:t>A federally funded statute which provides financial aid to states in their efforts to ensure adequate and appropriate services for students with disabilities.</a:t>
                      </a:r>
                    </a:p>
                  </a:txBody>
                  <a:tcPr marL="91416" marR="91416" marT="45708" marB="45708"/>
                </a:tc>
                <a:extLst>
                  <a:ext uri="{0D108BD9-81ED-4DB2-BD59-A6C34878D82A}">
                    <a16:rowId xmlns:a16="http://schemas.microsoft.com/office/drawing/2014/main" val="1197557933"/>
                  </a:ext>
                </a:extLst>
              </a:tr>
              <a:tr h="1475599">
                <a:tc>
                  <a:txBody>
                    <a:bodyPr/>
                    <a:lstStyle/>
                    <a:p>
                      <a:r>
                        <a:rPr lang="en-US" sz="1900" b="1" u="none" dirty="0">
                          <a:solidFill>
                            <a:srgbClr val="1D376C"/>
                          </a:solidFill>
                        </a:rPr>
                        <a:t>Qualifying</a:t>
                      </a:r>
                      <a:r>
                        <a:rPr lang="en-US" sz="1900" b="1" u="none" baseline="0" dirty="0">
                          <a:solidFill>
                            <a:srgbClr val="1D376C"/>
                          </a:solidFill>
                        </a:rPr>
                        <a:t> disabilities</a:t>
                      </a:r>
                      <a:endParaRPr lang="en-US" sz="1900" b="1" u="none" dirty="0">
                        <a:solidFill>
                          <a:srgbClr val="1D376C"/>
                        </a:solidFill>
                      </a:endParaRPr>
                    </a:p>
                  </a:txBody>
                  <a:tcPr marL="91416" marR="91416" marT="45708" marB="45708"/>
                </a:tc>
                <a:tc>
                  <a:txBody>
                    <a:bodyPr/>
                    <a:lstStyle/>
                    <a:p>
                      <a:r>
                        <a:rPr lang="en-US" sz="1900" dirty="0">
                          <a:solidFill>
                            <a:srgbClr val="1D376C"/>
                          </a:solidFill>
                        </a:rPr>
                        <a:t>A physical or mental impairment that</a:t>
                      </a:r>
                    </a:p>
                    <a:p>
                      <a:r>
                        <a:rPr lang="en-US" sz="1900" dirty="0">
                          <a:solidFill>
                            <a:srgbClr val="1D376C"/>
                          </a:solidFill>
                        </a:rPr>
                        <a:t>substantially limits one or more major life activities. </a:t>
                      </a:r>
                    </a:p>
                  </a:txBody>
                  <a:tcPr marL="91416" marR="91416" marT="45708" marB="45708"/>
                </a:tc>
                <a:tc>
                  <a:txBody>
                    <a:bodyPr/>
                    <a:lstStyle/>
                    <a:p>
                      <a:r>
                        <a:rPr lang="en-US" sz="1900" dirty="0">
                          <a:solidFill>
                            <a:srgbClr val="1D376C"/>
                          </a:solidFill>
                        </a:rPr>
                        <a:t>Fourteen</a:t>
                      </a:r>
                      <a:r>
                        <a:rPr lang="en-US" sz="1900" baseline="0" dirty="0">
                          <a:solidFill>
                            <a:srgbClr val="1D376C"/>
                          </a:solidFill>
                        </a:rPr>
                        <a:t> </a:t>
                      </a:r>
                      <a:r>
                        <a:rPr lang="en-US" sz="1900" dirty="0">
                          <a:solidFill>
                            <a:srgbClr val="1D376C"/>
                          </a:solidFill>
                        </a:rPr>
                        <a:t>disabilities under federal law and two disabilities</a:t>
                      </a:r>
                      <a:r>
                        <a:rPr lang="en-US" sz="1900" baseline="0" dirty="0">
                          <a:solidFill>
                            <a:srgbClr val="1D376C"/>
                          </a:solidFill>
                        </a:rPr>
                        <a:t> under state law</a:t>
                      </a:r>
                      <a:r>
                        <a:rPr lang="en-US" sz="1900" dirty="0">
                          <a:solidFill>
                            <a:srgbClr val="1D376C"/>
                          </a:solidFill>
                        </a:rPr>
                        <a:t>.</a:t>
                      </a:r>
                    </a:p>
                  </a:txBody>
                  <a:tcPr marL="91416" marR="91416" marT="45708" marB="45708"/>
                </a:tc>
                <a:extLst>
                  <a:ext uri="{0D108BD9-81ED-4DB2-BD59-A6C34878D82A}">
                    <a16:rowId xmlns:a16="http://schemas.microsoft.com/office/drawing/2014/main" val="1929821883"/>
                  </a:ext>
                </a:extLst>
              </a:tr>
            </a:tbl>
          </a:graphicData>
        </a:graphic>
      </p:graphicFrame>
    </p:spTree>
    <p:extLst>
      <p:ext uri="{BB962C8B-B14F-4D97-AF65-F5344CB8AC3E}">
        <p14:creationId xmlns:p14="http://schemas.microsoft.com/office/powerpoint/2010/main" val="31072338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4B954-109D-42DD-877B-B6E8A98D169D}"/>
              </a:ext>
            </a:extLst>
          </p:cNvPr>
          <p:cNvSpPr>
            <a:spLocks noGrp="1"/>
          </p:cNvSpPr>
          <p:nvPr>
            <p:ph type="title"/>
          </p:nvPr>
        </p:nvSpPr>
        <p:spPr/>
        <p:txBody>
          <a:bodyPr/>
          <a:lstStyle/>
          <a:p>
            <a:r>
              <a:rPr lang="en-US" dirty="0">
                <a:latin typeface="+mj-lt"/>
              </a:rPr>
              <a:t>Compare with IDEA</a:t>
            </a:r>
          </a:p>
        </p:txBody>
      </p:sp>
      <p:graphicFrame>
        <p:nvGraphicFramePr>
          <p:cNvPr id="4" name="Table 3">
            <a:extLst>
              <a:ext uri="{FF2B5EF4-FFF2-40B4-BE49-F238E27FC236}">
                <a16:creationId xmlns:a16="http://schemas.microsoft.com/office/drawing/2014/main" id="{5EBB80F0-21BA-476C-BB36-8128A468171D}"/>
              </a:ext>
            </a:extLst>
          </p:cNvPr>
          <p:cNvGraphicFramePr>
            <a:graphicFrameLocks noGrp="1"/>
          </p:cNvGraphicFramePr>
          <p:nvPr>
            <p:extLst>
              <p:ext uri="{D42A27DB-BD31-4B8C-83A1-F6EECF244321}">
                <p14:modId xmlns:p14="http://schemas.microsoft.com/office/powerpoint/2010/main" val="3143016145"/>
              </p:ext>
            </p:extLst>
          </p:nvPr>
        </p:nvGraphicFramePr>
        <p:xfrm>
          <a:off x="2102453" y="1348833"/>
          <a:ext cx="9396557" cy="5211214"/>
        </p:xfrm>
        <a:graphic>
          <a:graphicData uri="http://schemas.openxmlformats.org/drawingml/2006/table">
            <a:tbl>
              <a:tblPr firstRow="1" bandRow="1">
                <a:tableStyleId>{9D7B26C5-4107-4FEC-AEDC-1716B250A1EF}</a:tableStyleId>
              </a:tblPr>
              <a:tblGrid>
                <a:gridCol w="1785184">
                  <a:extLst>
                    <a:ext uri="{9D8B030D-6E8A-4147-A177-3AD203B41FA5}">
                      <a16:colId xmlns:a16="http://schemas.microsoft.com/office/drawing/2014/main" val="735881648"/>
                    </a:ext>
                  </a:extLst>
                </a:gridCol>
                <a:gridCol w="3408078">
                  <a:extLst>
                    <a:ext uri="{9D8B030D-6E8A-4147-A177-3AD203B41FA5}">
                      <a16:colId xmlns:a16="http://schemas.microsoft.com/office/drawing/2014/main" val="655473744"/>
                    </a:ext>
                  </a:extLst>
                </a:gridCol>
                <a:gridCol w="4203295">
                  <a:extLst>
                    <a:ext uri="{9D8B030D-6E8A-4147-A177-3AD203B41FA5}">
                      <a16:colId xmlns:a16="http://schemas.microsoft.com/office/drawing/2014/main" val="1624066247"/>
                    </a:ext>
                  </a:extLst>
                </a:gridCol>
              </a:tblGrid>
              <a:tr h="457081">
                <a:tc>
                  <a:txBody>
                    <a:bodyPr/>
                    <a:lstStyle/>
                    <a:p>
                      <a:endParaRPr lang="en-US" sz="1300" dirty="0">
                        <a:solidFill>
                          <a:srgbClr val="1D376C"/>
                        </a:solidFill>
                      </a:endParaRPr>
                    </a:p>
                  </a:txBody>
                  <a:tcPr marL="91416" marR="91416" marT="45708" marB="45708"/>
                </a:tc>
                <a:tc>
                  <a:txBody>
                    <a:bodyPr/>
                    <a:lstStyle/>
                    <a:p>
                      <a:r>
                        <a:rPr lang="en-US" sz="2400" dirty="0">
                          <a:solidFill>
                            <a:srgbClr val="1D376C"/>
                          </a:solidFill>
                        </a:rPr>
                        <a:t>Section</a:t>
                      </a:r>
                      <a:r>
                        <a:rPr lang="en-US" sz="2400" baseline="0" dirty="0">
                          <a:solidFill>
                            <a:srgbClr val="1D376C"/>
                          </a:solidFill>
                        </a:rPr>
                        <a:t> 504</a:t>
                      </a:r>
                      <a:endParaRPr lang="en-US" sz="2400" dirty="0">
                        <a:solidFill>
                          <a:srgbClr val="1D376C"/>
                        </a:solidFill>
                      </a:endParaRPr>
                    </a:p>
                  </a:txBody>
                  <a:tcPr marL="91416" marR="91416" marT="45708" marB="45708"/>
                </a:tc>
                <a:tc>
                  <a:txBody>
                    <a:bodyPr/>
                    <a:lstStyle/>
                    <a:p>
                      <a:r>
                        <a:rPr lang="en-US" sz="2400">
                          <a:solidFill>
                            <a:srgbClr val="1D376C"/>
                          </a:solidFill>
                        </a:rPr>
                        <a:t>IDEA</a:t>
                      </a:r>
                    </a:p>
                  </a:txBody>
                  <a:tcPr marL="91416" marR="91416" marT="45708" marB="45708"/>
                </a:tc>
                <a:extLst>
                  <a:ext uri="{0D108BD9-81ED-4DB2-BD59-A6C34878D82A}">
                    <a16:rowId xmlns:a16="http://schemas.microsoft.com/office/drawing/2014/main" val="2683258897"/>
                  </a:ext>
                </a:extLst>
              </a:tr>
              <a:tr h="1615019">
                <a:tc>
                  <a:txBody>
                    <a:bodyPr/>
                    <a:lstStyle/>
                    <a:p>
                      <a:r>
                        <a:rPr lang="en-US" sz="2000" b="1" u="none" dirty="0">
                          <a:solidFill>
                            <a:srgbClr val="1D376C"/>
                          </a:solidFill>
                        </a:rPr>
                        <a:t>Free</a:t>
                      </a:r>
                      <a:r>
                        <a:rPr lang="en-US" sz="2000" b="1" u="none" baseline="0" dirty="0">
                          <a:solidFill>
                            <a:srgbClr val="1D376C"/>
                          </a:solidFill>
                        </a:rPr>
                        <a:t> A</a:t>
                      </a:r>
                      <a:r>
                        <a:rPr lang="en-US" sz="2000" b="1" u="none" dirty="0">
                          <a:solidFill>
                            <a:srgbClr val="1D376C"/>
                          </a:solidFill>
                        </a:rPr>
                        <a:t>ppropriate Public </a:t>
                      </a:r>
                      <a:r>
                        <a:rPr lang="en-US" sz="2000" b="1" u="none" baseline="0" dirty="0">
                          <a:solidFill>
                            <a:srgbClr val="1D376C"/>
                          </a:solidFill>
                        </a:rPr>
                        <a:t> Education (F</a:t>
                      </a:r>
                      <a:r>
                        <a:rPr lang="en-US" sz="2000" b="1" u="none" dirty="0">
                          <a:solidFill>
                            <a:srgbClr val="1D376C"/>
                          </a:solidFill>
                        </a:rPr>
                        <a:t>APE)</a:t>
                      </a:r>
                    </a:p>
                  </a:txBody>
                  <a:tcPr marL="91416" marR="91416" marT="45708" marB="45708"/>
                </a:tc>
                <a:tc>
                  <a:txBody>
                    <a:bodyPr/>
                    <a:lstStyle/>
                    <a:p>
                      <a:r>
                        <a:rPr lang="en-US" sz="2000" dirty="0">
                          <a:solidFill>
                            <a:srgbClr val="1D376C"/>
                          </a:solidFill>
                        </a:rPr>
                        <a:t>“Appropriate” means an education comparable to the education provided to nondisabled students.</a:t>
                      </a:r>
                    </a:p>
                  </a:txBody>
                  <a:tcPr marL="91416" marR="91416" marT="45708" marB="45708"/>
                </a:tc>
                <a:tc>
                  <a:txBody>
                    <a:bodyPr/>
                    <a:lstStyle/>
                    <a:p>
                      <a:r>
                        <a:rPr lang="en-US" sz="2000" dirty="0">
                          <a:solidFill>
                            <a:srgbClr val="1D376C"/>
                          </a:solidFill>
                        </a:rPr>
                        <a:t>“Appropriate” means a program designed to provide an educational benefit.</a:t>
                      </a:r>
                    </a:p>
                  </a:txBody>
                  <a:tcPr marL="91416" marR="91416" marT="45708" marB="45708"/>
                </a:tc>
                <a:extLst>
                  <a:ext uri="{0D108BD9-81ED-4DB2-BD59-A6C34878D82A}">
                    <a16:rowId xmlns:a16="http://schemas.microsoft.com/office/drawing/2014/main" val="1919529520"/>
                  </a:ext>
                </a:extLst>
              </a:tr>
              <a:tr h="313862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000" b="1" u="none" dirty="0">
                          <a:solidFill>
                            <a:srgbClr val="1D376C"/>
                          </a:solidFill>
                          <a:latin typeface="Arial" panose="020B0604020202020204" pitchFamily="34" charset="0"/>
                          <a:cs typeface="Arial" panose="020B0604020202020204" pitchFamily="34" charset="0"/>
                        </a:rPr>
                        <a:t>Eligibility</a:t>
                      </a:r>
                      <a:r>
                        <a:rPr lang="en-US" sz="2000" b="1" u="none" baseline="0" dirty="0">
                          <a:solidFill>
                            <a:srgbClr val="1D376C"/>
                          </a:solidFill>
                          <a:latin typeface="Arial" panose="020B0604020202020204" pitchFamily="34" charset="0"/>
                          <a:cs typeface="Arial" panose="020B0604020202020204" pitchFamily="34" charset="0"/>
                        </a:rPr>
                        <a:t> for services</a:t>
                      </a:r>
                      <a:endParaRPr lang="en-US" sz="2000" b="1" u="none" dirty="0">
                        <a:solidFill>
                          <a:srgbClr val="1D376C"/>
                        </a:solidFill>
                        <a:latin typeface="Arial" panose="020B0604020202020204" pitchFamily="34" charset="0"/>
                        <a:cs typeface="Arial" panose="020B0604020202020204" pitchFamily="34" charset="0"/>
                      </a:endParaRPr>
                    </a:p>
                  </a:txBody>
                  <a:tcPr marL="91416" marR="91416" marT="45708" marB="45708"/>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000" dirty="0">
                          <a:solidFill>
                            <a:srgbClr val="1D376C"/>
                          </a:solidFill>
                          <a:latin typeface="+mn-lt"/>
                        </a:rPr>
                        <a:t>A student is eligible if s/he has or has had a physical or mental impairment, which substantially limits a major life activity or is regarded as disabled by others. The student is not required to need special education.</a:t>
                      </a:r>
                    </a:p>
                  </a:txBody>
                  <a:tcPr marL="91416" marR="91416" marT="45708" marB="45708"/>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000" dirty="0">
                          <a:solidFill>
                            <a:srgbClr val="1D376C"/>
                          </a:solidFill>
                          <a:latin typeface="+mn-lt"/>
                        </a:rPr>
                        <a:t>A student is only eligible to receive IDEA services if the IEP team determines that the child</a:t>
                      </a:r>
                      <a:r>
                        <a:rPr lang="en-US" sz="2000" baseline="0" dirty="0">
                          <a:solidFill>
                            <a:srgbClr val="1D376C"/>
                          </a:solidFill>
                          <a:latin typeface="+mn-lt"/>
                        </a:rPr>
                        <a:t> has a disability (as defined by 34 CFR 300.08(c)) </a:t>
                      </a:r>
                      <a:r>
                        <a:rPr lang="en-US" sz="2000" dirty="0">
                          <a:solidFill>
                            <a:srgbClr val="1D376C"/>
                          </a:solidFill>
                          <a:latin typeface="+mn-lt"/>
                        </a:rPr>
                        <a:t>and needs special education and related services.</a:t>
                      </a:r>
                    </a:p>
                  </a:txBody>
                  <a:tcPr marL="91416" marR="91416" marT="45708" marB="45708"/>
                </a:tc>
                <a:extLst>
                  <a:ext uri="{0D108BD9-81ED-4DB2-BD59-A6C34878D82A}">
                    <a16:rowId xmlns:a16="http://schemas.microsoft.com/office/drawing/2014/main" val="975266537"/>
                  </a:ext>
                </a:extLst>
              </a:tr>
            </a:tbl>
          </a:graphicData>
        </a:graphic>
      </p:graphicFrame>
    </p:spTree>
    <p:extLst>
      <p:ext uri="{BB962C8B-B14F-4D97-AF65-F5344CB8AC3E}">
        <p14:creationId xmlns:p14="http://schemas.microsoft.com/office/powerpoint/2010/main" val="1556271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50ECE-935B-48AB-B586-9C18780A596D}"/>
              </a:ext>
            </a:extLst>
          </p:cNvPr>
          <p:cNvSpPr>
            <a:spLocks noGrp="1"/>
          </p:cNvSpPr>
          <p:nvPr>
            <p:ph type="title"/>
          </p:nvPr>
        </p:nvSpPr>
        <p:spPr/>
        <p:txBody>
          <a:bodyPr/>
          <a:lstStyle/>
          <a:p>
            <a:r>
              <a:rPr lang="en-US" dirty="0">
                <a:latin typeface="+mj-lt"/>
              </a:rPr>
              <a:t>Compare with IDEA</a:t>
            </a:r>
          </a:p>
        </p:txBody>
      </p:sp>
      <p:graphicFrame>
        <p:nvGraphicFramePr>
          <p:cNvPr id="4" name="Table 3">
            <a:extLst>
              <a:ext uri="{FF2B5EF4-FFF2-40B4-BE49-F238E27FC236}">
                <a16:creationId xmlns:a16="http://schemas.microsoft.com/office/drawing/2014/main" id="{DA077B44-789F-41E0-A35C-D5C6E8C3DA04}"/>
              </a:ext>
            </a:extLst>
          </p:cNvPr>
          <p:cNvGraphicFramePr>
            <a:graphicFrameLocks noGrp="1"/>
          </p:cNvGraphicFramePr>
          <p:nvPr>
            <p:extLst>
              <p:ext uri="{D42A27DB-BD31-4B8C-83A1-F6EECF244321}">
                <p14:modId xmlns:p14="http://schemas.microsoft.com/office/powerpoint/2010/main" val="3192956881"/>
              </p:ext>
            </p:extLst>
          </p:nvPr>
        </p:nvGraphicFramePr>
        <p:xfrm>
          <a:off x="2359192" y="1544529"/>
          <a:ext cx="9096771" cy="4933371"/>
        </p:xfrm>
        <a:graphic>
          <a:graphicData uri="http://schemas.openxmlformats.org/drawingml/2006/table">
            <a:tbl>
              <a:tblPr firstRow="1" bandRow="1">
                <a:tableStyleId>{9D7B26C5-4107-4FEC-AEDC-1716B250A1EF}</a:tableStyleId>
              </a:tblPr>
              <a:tblGrid>
                <a:gridCol w="1912789">
                  <a:extLst>
                    <a:ext uri="{9D8B030D-6E8A-4147-A177-3AD203B41FA5}">
                      <a16:colId xmlns:a16="http://schemas.microsoft.com/office/drawing/2014/main" val="1877630889"/>
                    </a:ext>
                  </a:extLst>
                </a:gridCol>
                <a:gridCol w="3098145">
                  <a:extLst>
                    <a:ext uri="{9D8B030D-6E8A-4147-A177-3AD203B41FA5}">
                      <a16:colId xmlns:a16="http://schemas.microsoft.com/office/drawing/2014/main" val="2384737936"/>
                    </a:ext>
                  </a:extLst>
                </a:gridCol>
                <a:gridCol w="4085837">
                  <a:extLst>
                    <a:ext uri="{9D8B030D-6E8A-4147-A177-3AD203B41FA5}">
                      <a16:colId xmlns:a16="http://schemas.microsoft.com/office/drawing/2014/main" val="2069980769"/>
                    </a:ext>
                  </a:extLst>
                </a:gridCol>
              </a:tblGrid>
              <a:tr h="45708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endParaRPr lang="en-US" sz="1800" dirty="0">
                        <a:solidFill>
                          <a:srgbClr val="1D376C"/>
                        </a:solidFill>
                        <a:latin typeface="+mn-lt"/>
                      </a:endParaRPr>
                    </a:p>
                  </a:txBody>
                  <a:tcPr marL="91416" marR="91416" marT="45708" marB="45708"/>
                </a:tc>
                <a:tc>
                  <a:txBody>
                    <a:bodyPr/>
                    <a:lstStyle/>
                    <a:p>
                      <a:r>
                        <a:rPr lang="en-US" sz="2400">
                          <a:solidFill>
                            <a:srgbClr val="1D376C"/>
                          </a:solidFill>
                          <a:latin typeface="+mn-lt"/>
                        </a:rPr>
                        <a:t>Section</a:t>
                      </a:r>
                      <a:r>
                        <a:rPr lang="en-US" sz="2400" baseline="0">
                          <a:solidFill>
                            <a:srgbClr val="1D376C"/>
                          </a:solidFill>
                          <a:latin typeface="+mn-lt"/>
                        </a:rPr>
                        <a:t> 504</a:t>
                      </a:r>
                      <a:endParaRPr lang="en-US" sz="2400">
                        <a:solidFill>
                          <a:srgbClr val="1D376C"/>
                        </a:solidFill>
                        <a:latin typeface="+mn-lt"/>
                      </a:endParaRPr>
                    </a:p>
                  </a:txBody>
                  <a:tcPr marL="91416" marR="91416" marT="45708" marB="45708"/>
                </a:tc>
                <a:tc>
                  <a:txBody>
                    <a:bodyPr/>
                    <a:lstStyle/>
                    <a:p>
                      <a:r>
                        <a:rPr lang="en-US" sz="2400">
                          <a:solidFill>
                            <a:srgbClr val="1D376C"/>
                          </a:solidFill>
                          <a:latin typeface="+mn-lt"/>
                        </a:rPr>
                        <a:t>IDEA</a:t>
                      </a:r>
                    </a:p>
                  </a:txBody>
                  <a:tcPr marL="91416" marR="91416" marT="45708" marB="45708"/>
                </a:tc>
                <a:extLst>
                  <a:ext uri="{0D108BD9-81ED-4DB2-BD59-A6C34878D82A}">
                    <a16:rowId xmlns:a16="http://schemas.microsoft.com/office/drawing/2014/main" val="3235877869"/>
                  </a:ext>
                </a:extLst>
              </a:tr>
              <a:tr h="211780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900" b="1" u="none">
                          <a:solidFill>
                            <a:srgbClr val="1D376C"/>
                          </a:solidFill>
                          <a:latin typeface="+mn-lt"/>
                        </a:rPr>
                        <a:t>Accessibility</a:t>
                      </a:r>
                      <a:endParaRPr lang="en-US" sz="1900" b="1" u="none">
                        <a:solidFill>
                          <a:srgbClr val="1D376C"/>
                        </a:solidFill>
                        <a:latin typeface="+mn-lt"/>
                        <a:cs typeface="Arial" panose="020B0604020202020204" pitchFamily="34" charset="0"/>
                      </a:endParaRPr>
                    </a:p>
                  </a:txBody>
                  <a:tcPr marL="91416" marR="91416" marT="45708" marB="45708"/>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900" dirty="0">
                          <a:solidFill>
                            <a:srgbClr val="1D376C"/>
                          </a:solidFill>
                          <a:latin typeface="+mn-lt"/>
                        </a:rPr>
                        <a:t>There are detailed regulations regarding building and program accessibility and comparable facilities. This includes academic settings.</a:t>
                      </a:r>
                      <a:endParaRPr lang="en-US" sz="1900" dirty="0">
                        <a:solidFill>
                          <a:srgbClr val="1D376C"/>
                        </a:solidFill>
                        <a:latin typeface="+mn-lt"/>
                        <a:cs typeface="Arial" panose="020B0604020202020204" pitchFamily="34" charset="0"/>
                      </a:endParaRPr>
                    </a:p>
                  </a:txBody>
                  <a:tcPr marL="91416" marR="91416" marT="45708" marB="45708"/>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900">
                          <a:solidFill>
                            <a:srgbClr val="1D376C"/>
                          </a:solidFill>
                          <a:latin typeface="+mn-lt"/>
                        </a:rPr>
                        <a:t>They are not specifically mentioned, although if modifications must be made to provide FAPE, IDEA requires it. </a:t>
                      </a:r>
                      <a:endParaRPr lang="en-US" sz="1900">
                        <a:solidFill>
                          <a:srgbClr val="1D376C"/>
                        </a:solidFill>
                        <a:latin typeface="+mn-lt"/>
                        <a:cs typeface="Arial" panose="020B0604020202020204" pitchFamily="34" charset="0"/>
                      </a:endParaRPr>
                    </a:p>
                  </a:txBody>
                  <a:tcPr marL="91416" marR="91416" marT="45708" marB="45708"/>
                </a:tc>
                <a:extLst>
                  <a:ext uri="{0D108BD9-81ED-4DB2-BD59-A6C34878D82A}">
                    <a16:rowId xmlns:a16="http://schemas.microsoft.com/office/drawing/2014/main" val="4288093897"/>
                  </a:ext>
                </a:extLst>
              </a:tr>
              <a:tr h="235785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900" b="1" u="none" dirty="0">
                          <a:solidFill>
                            <a:srgbClr val="1D376C"/>
                          </a:solidFill>
                          <a:latin typeface="+mn-lt"/>
                        </a:rPr>
                        <a:t>Reevaluations</a:t>
                      </a:r>
                      <a:endParaRPr lang="en-US" sz="1900" b="1" u="none" dirty="0">
                        <a:solidFill>
                          <a:srgbClr val="1D376C"/>
                        </a:solidFill>
                        <a:latin typeface="+mn-lt"/>
                        <a:cs typeface="Arial" panose="020B0604020202020204" pitchFamily="34" charset="0"/>
                      </a:endParaRPr>
                    </a:p>
                  </a:txBody>
                  <a:tcPr marL="91416" marR="91416" marT="45708" marB="45708"/>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rtl="0" eaLnBrk="1" fontAlgn="auto" latinLnBrk="0" hangingPunct="1">
                        <a:lnSpc>
                          <a:spcPct val="100000"/>
                        </a:lnSpc>
                        <a:spcBef>
                          <a:spcPts val="0"/>
                        </a:spcBef>
                        <a:spcAft>
                          <a:spcPts val="0"/>
                        </a:spcAft>
                        <a:buClrTx/>
                        <a:buSzTx/>
                        <a:buFontTx/>
                        <a:buNone/>
                      </a:pPr>
                      <a:r>
                        <a:rPr lang="en-US" sz="1900" dirty="0">
                          <a:solidFill>
                            <a:srgbClr val="1D376C"/>
                          </a:solidFill>
                          <a:latin typeface="+mn-lt"/>
                        </a:rPr>
                        <a:t>Periodic reevaluations are required. Reevaluation is required before a significant change in placement. </a:t>
                      </a:r>
                      <a:endParaRPr lang="en-US" sz="1900" dirty="0">
                        <a:solidFill>
                          <a:srgbClr val="1D376C"/>
                        </a:solidFill>
                        <a:latin typeface="+mn-lt"/>
                        <a:cs typeface="Arial" panose="020B0604020202020204" pitchFamily="34" charset="0"/>
                      </a:endParaRPr>
                    </a:p>
                  </a:txBody>
                  <a:tcPr marL="91416" marR="91416" marT="45708" marB="45708"/>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900" dirty="0">
                          <a:solidFill>
                            <a:srgbClr val="1D376C"/>
                          </a:solidFill>
                          <a:latin typeface="+mn-lt"/>
                        </a:rPr>
                        <a:t>Reevaluations must be conducted at least every three years</a:t>
                      </a:r>
                      <a:r>
                        <a:rPr lang="en-US" sz="1900" baseline="0" dirty="0">
                          <a:solidFill>
                            <a:srgbClr val="1D376C"/>
                          </a:solidFill>
                          <a:latin typeface="+mn-lt"/>
                        </a:rPr>
                        <a:t> and are n</a:t>
                      </a:r>
                      <a:r>
                        <a:rPr lang="en-US" sz="1900" dirty="0">
                          <a:solidFill>
                            <a:srgbClr val="1D376C"/>
                          </a:solidFill>
                          <a:latin typeface="+mn-lt"/>
                        </a:rPr>
                        <a:t>ot required before a change in placement. </a:t>
                      </a:r>
                      <a:endParaRPr lang="en-US" sz="1900" dirty="0">
                        <a:solidFill>
                          <a:srgbClr val="1D376C"/>
                        </a:solidFill>
                        <a:latin typeface="+mn-lt"/>
                        <a:cs typeface="Arial" panose="020B0604020202020204" pitchFamily="34" charset="0"/>
                      </a:endParaRPr>
                    </a:p>
                  </a:txBody>
                  <a:tcPr marL="91416" marR="91416" marT="45708" marB="45708"/>
                </a:tc>
                <a:extLst>
                  <a:ext uri="{0D108BD9-81ED-4DB2-BD59-A6C34878D82A}">
                    <a16:rowId xmlns:a16="http://schemas.microsoft.com/office/drawing/2014/main" val="1140699770"/>
                  </a:ext>
                </a:extLst>
              </a:tr>
            </a:tbl>
          </a:graphicData>
        </a:graphic>
      </p:graphicFrame>
    </p:spTree>
    <p:extLst>
      <p:ext uri="{BB962C8B-B14F-4D97-AF65-F5344CB8AC3E}">
        <p14:creationId xmlns:p14="http://schemas.microsoft.com/office/powerpoint/2010/main" val="22848605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6DC40-6109-4DD6-8AB9-0458CEBCE05C}"/>
              </a:ext>
            </a:extLst>
          </p:cNvPr>
          <p:cNvSpPr>
            <a:spLocks noGrp="1"/>
          </p:cNvSpPr>
          <p:nvPr>
            <p:ph type="title"/>
          </p:nvPr>
        </p:nvSpPr>
        <p:spPr/>
        <p:txBody>
          <a:bodyPr/>
          <a:lstStyle/>
          <a:p>
            <a:r>
              <a:rPr lang="en-US" dirty="0">
                <a:latin typeface="+mj-lt"/>
              </a:rPr>
              <a:t>Compare with IDEA</a:t>
            </a:r>
          </a:p>
        </p:txBody>
      </p:sp>
      <p:graphicFrame>
        <p:nvGraphicFramePr>
          <p:cNvPr id="4" name="Table 3">
            <a:extLst>
              <a:ext uri="{FF2B5EF4-FFF2-40B4-BE49-F238E27FC236}">
                <a16:creationId xmlns:a16="http://schemas.microsoft.com/office/drawing/2014/main" id="{245242B9-92AB-4CA8-AA3F-F8CD102996E7}"/>
              </a:ext>
            </a:extLst>
          </p:cNvPr>
          <p:cNvGraphicFramePr>
            <a:graphicFrameLocks noGrp="1"/>
          </p:cNvGraphicFramePr>
          <p:nvPr>
            <p:extLst>
              <p:ext uri="{D42A27DB-BD31-4B8C-83A1-F6EECF244321}">
                <p14:modId xmlns:p14="http://schemas.microsoft.com/office/powerpoint/2010/main" val="2139336333"/>
              </p:ext>
            </p:extLst>
          </p:nvPr>
        </p:nvGraphicFramePr>
        <p:xfrm>
          <a:off x="2193064" y="1596515"/>
          <a:ext cx="9366332" cy="4420552"/>
        </p:xfrm>
        <a:graphic>
          <a:graphicData uri="http://schemas.openxmlformats.org/drawingml/2006/table">
            <a:tbl>
              <a:tblPr firstRow="1" bandRow="1">
                <a:tableStyleId>{9D7B26C5-4107-4FEC-AEDC-1716B250A1EF}</a:tableStyleId>
              </a:tblPr>
              <a:tblGrid>
                <a:gridCol w="2637728">
                  <a:extLst>
                    <a:ext uri="{9D8B030D-6E8A-4147-A177-3AD203B41FA5}">
                      <a16:colId xmlns:a16="http://schemas.microsoft.com/office/drawing/2014/main" val="1406770045"/>
                    </a:ext>
                  </a:extLst>
                </a:gridCol>
                <a:gridCol w="2574839">
                  <a:extLst>
                    <a:ext uri="{9D8B030D-6E8A-4147-A177-3AD203B41FA5}">
                      <a16:colId xmlns:a16="http://schemas.microsoft.com/office/drawing/2014/main" val="1077357047"/>
                    </a:ext>
                  </a:extLst>
                </a:gridCol>
                <a:gridCol w="4153765">
                  <a:extLst>
                    <a:ext uri="{9D8B030D-6E8A-4147-A177-3AD203B41FA5}">
                      <a16:colId xmlns:a16="http://schemas.microsoft.com/office/drawing/2014/main" val="1650525517"/>
                    </a:ext>
                  </a:extLst>
                </a:gridCol>
              </a:tblGrid>
              <a:tr h="457081">
                <a:tc>
                  <a:txBody>
                    <a:bodyPr/>
                    <a:lstStyle/>
                    <a:p>
                      <a:endParaRPr lang="en-US" sz="1300">
                        <a:solidFill>
                          <a:srgbClr val="1D376C"/>
                        </a:solidFill>
                      </a:endParaRPr>
                    </a:p>
                  </a:txBody>
                  <a:tcPr marL="91416" marR="91416" marT="45708" marB="45708"/>
                </a:tc>
                <a:tc>
                  <a:txBody>
                    <a:bodyPr/>
                    <a:lstStyle/>
                    <a:p>
                      <a:r>
                        <a:rPr lang="en-US" sz="2400" dirty="0">
                          <a:solidFill>
                            <a:srgbClr val="1D376C"/>
                          </a:solidFill>
                        </a:rPr>
                        <a:t>Section</a:t>
                      </a:r>
                      <a:r>
                        <a:rPr lang="en-US" sz="2400" baseline="0" dirty="0">
                          <a:solidFill>
                            <a:srgbClr val="1D376C"/>
                          </a:solidFill>
                        </a:rPr>
                        <a:t> 504</a:t>
                      </a:r>
                      <a:endParaRPr lang="en-US" sz="2400" dirty="0">
                        <a:solidFill>
                          <a:srgbClr val="1D376C"/>
                        </a:solidFill>
                      </a:endParaRPr>
                    </a:p>
                  </a:txBody>
                  <a:tcPr marL="91416" marR="91416" marT="45708" marB="45708"/>
                </a:tc>
                <a:tc>
                  <a:txBody>
                    <a:bodyPr/>
                    <a:lstStyle/>
                    <a:p>
                      <a:r>
                        <a:rPr lang="en-US" sz="2400" dirty="0">
                          <a:solidFill>
                            <a:srgbClr val="1D376C"/>
                          </a:solidFill>
                        </a:rPr>
                        <a:t>IDEA</a:t>
                      </a:r>
                    </a:p>
                  </a:txBody>
                  <a:tcPr marL="91416" marR="91416" marT="45708" marB="45708"/>
                </a:tc>
                <a:extLst>
                  <a:ext uri="{0D108BD9-81ED-4DB2-BD59-A6C34878D82A}">
                    <a16:rowId xmlns:a16="http://schemas.microsoft.com/office/drawing/2014/main" val="3163825702"/>
                  </a:ext>
                </a:extLst>
              </a:tr>
              <a:tr h="1361194">
                <a:tc>
                  <a:txBody>
                    <a:bodyPr/>
                    <a:lstStyle/>
                    <a:p>
                      <a:r>
                        <a:rPr lang="en-US" sz="1900" b="1" u="none">
                          <a:solidFill>
                            <a:srgbClr val="1D376C"/>
                          </a:solidFill>
                        </a:rPr>
                        <a:t>Transition services</a:t>
                      </a:r>
                    </a:p>
                  </a:txBody>
                  <a:tcPr marL="91416" marR="91416" marT="45708" marB="45708"/>
                </a:tc>
                <a:tc>
                  <a:txBody>
                    <a:bodyPr/>
                    <a:lstStyle/>
                    <a:p>
                      <a:r>
                        <a:rPr lang="en-US" sz="1900">
                          <a:solidFill>
                            <a:srgbClr val="1D376C"/>
                          </a:solidFill>
                        </a:rPr>
                        <a:t>Not required.</a:t>
                      </a:r>
                    </a:p>
                  </a:txBody>
                  <a:tcPr marL="91416" marR="91416" marT="45708" marB="45708"/>
                </a:tc>
                <a:tc>
                  <a:txBody>
                    <a:bodyPr/>
                    <a:lstStyle/>
                    <a:p>
                      <a:r>
                        <a:rPr lang="en-US" sz="1900" dirty="0">
                          <a:solidFill>
                            <a:srgbClr val="1D376C"/>
                          </a:solidFill>
                        </a:rPr>
                        <a:t>Required.</a:t>
                      </a:r>
                    </a:p>
                  </a:txBody>
                  <a:tcPr marL="91416" marR="91416" marT="45708" marB="45708"/>
                </a:tc>
                <a:extLst>
                  <a:ext uri="{0D108BD9-81ED-4DB2-BD59-A6C34878D82A}">
                    <a16:rowId xmlns:a16="http://schemas.microsoft.com/office/drawing/2014/main" val="3350481597"/>
                  </a:ext>
                </a:extLst>
              </a:tr>
              <a:tr h="1301091">
                <a:tc>
                  <a:txBody>
                    <a:bodyPr/>
                    <a:lstStyle/>
                    <a:p>
                      <a:r>
                        <a:rPr lang="en-US" sz="1900" b="1" u="none" dirty="0">
                          <a:solidFill>
                            <a:srgbClr val="1D376C"/>
                          </a:solidFill>
                        </a:rPr>
                        <a:t>Independent educational evaluation (IEE)</a:t>
                      </a:r>
                    </a:p>
                  </a:txBody>
                  <a:tcPr marL="91416" marR="91416" marT="45708" marB="45708"/>
                </a:tc>
                <a:tc>
                  <a:txBody>
                    <a:bodyPr/>
                    <a:lstStyle/>
                    <a:p>
                      <a:r>
                        <a:rPr lang="en-US" sz="1900">
                          <a:solidFill>
                            <a:srgbClr val="1D376C"/>
                          </a:solidFill>
                        </a:rPr>
                        <a:t>Not required. </a:t>
                      </a:r>
                    </a:p>
                  </a:txBody>
                  <a:tcPr marL="91416" marR="91416" marT="45708" marB="45708"/>
                </a:tc>
                <a:tc>
                  <a:txBody>
                    <a:bodyPr/>
                    <a:lstStyle/>
                    <a:p>
                      <a:r>
                        <a:rPr lang="en-US" sz="1900">
                          <a:solidFill>
                            <a:srgbClr val="1D376C"/>
                          </a:solidFill>
                        </a:rPr>
                        <a:t>Required.</a:t>
                      </a:r>
                    </a:p>
                  </a:txBody>
                  <a:tcPr marL="91416" marR="91416" marT="45708" marB="45708"/>
                </a:tc>
                <a:extLst>
                  <a:ext uri="{0D108BD9-81ED-4DB2-BD59-A6C34878D82A}">
                    <a16:rowId xmlns:a16="http://schemas.microsoft.com/office/drawing/2014/main" val="3556508928"/>
                  </a:ext>
                </a:extLst>
              </a:tr>
              <a:tr h="1301091">
                <a:tc>
                  <a:txBody>
                    <a:bodyPr/>
                    <a:lstStyle/>
                    <a:p>
                      <a:r>
                        <a:rPr lang="en-US" sz="1900" b="1" u="none" dirty="0">
                          <a:solidFill>
                            <a:srgbClr val="1D376C"/>
                          </a:solidFill>
                        </a:rPr>
                        <a:t>Parental involvement in decision-making</a:t>
                      </a:r>
                    </a:p>
                  </a:txBody>
                  <a:tcPr marL="91416" marR="91416" marT="45708" marB="45708"/>
                </a:tc>
                <a:tc>
                  <a:txBody>
                    <a:bodyPr/>
                    <a:lstStyle/>
                    <a:p>
                      <a:r>
                        <a:rPr lang="en-US" sz="1900">
                          <a:solidFill>
                            <a:srgbClr val="1D376C"/>
                          </a:solidFill>
                        </a:rPr>
                        <a:t>Encouraged member of 504 team. </a:t>
                      </a:r>
                    </a:p>
                  </a:txBody>
                  <a:tcPr marL="91416" marR="91416" marT="45708" marB="45708"/>
                </a:tc>
                <a:tc>
                  <a:txBody>
                    <a:bodyPr/>
                    <a:lstStyle/>
                    <a:p>
                      <a:r>
                        <a:rPr lang="en-US" sz="1900" dirty="0">
                          <a:solidFill>
                            <a:srgbClr val="1D376C"/>
                          </a:solidFill>
                        </a:rPr>
                        <a:t>Required</a:t>
                      </a:r>
                      <a:r>
                        <a:rPr lang="en-US" sz="1900" baseline="0" dirty="0">
                          <a:solidFill>
                            <a:srgbClr val="1D376C"/>
                          </a:solidFill>
                        </a:rPr>
                        <a:t> member of IEP team.</a:t>
                      </a:r>
                      <a:endParaRPr lang="en-US" sz="1900" dirty="0">
                        <a:solidFill>
                          <a:srgbClr val="1D376C"/>
                        </a:solidFill>
                      </a:endParaRPr>
                    </a:p>
                  </a:txBody>
                  <a:tcPr marL="91416" marR="91416" marT="45708" marB="45708"/>
                </a:tc>
                <a:extLst>
                  <a:ext uri="{0D108BD9-81ED-4DB2-BD59-A6C34878D82A}">
                    <a16:rowId xmlns:a16="http://schemas.microsoft.com/office/drawing/2014/main" val="3026257898"/>
                  </a:ext>
                </a:extLst>
              </a:tr>
            </a:tbl>
          </a:graphicData>
        </a:graphic>
      </p:graphicFrame>
    </p:spTree>
    <p:extLst>
      <p:ext uri="{BB962C8B-B14F-4D97-AF65-F5344CB8AC3E}">
        <p14:creationId xmlns:p14="http://schemas.microsoft.com/office/powerpoint/2010/main" val="33423723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82A0C-013D-4B5C-917F-8D2B3156BB7A}"/>
              </a:ext>
            </a:extLst>
          </p:cNvPr>
          <p:cNvSpPr>
            <a:spLocks noGrp="1"/>
          </p:cNvSpPr>
          <p:nvPr>
            <p:ph type="title"/>
          </p:nvPr>
        </p:nvSpPr>
        <p:spPr/>
        <p:txBody>
          <a:bodyPr>
            <a:normAutofit/>
          </a:bodyPr>
          <a:lstStyle/>
          <a:p>
            <a:r>
              <a:rPr lang="en-US" dirty="0">
                <a:latin typeface="+mj-lt"/>
              </a:rPr>
              <a:t>Why would a student need a 504 plan rather than an IEP?</a:t>
            </a:r>
          </a:p>
        </p:txBody>
      </p:sp>
      <p:sp>
        <p:nvSpPr>
          <p:cNvPr id="3" name="Text Placeholder 2">
            <a:extLst>
              <a:ext uri="{FF2B5EF4-FFF2-40B4-BE49-F238E27FC236}">
                <a16:creationId xmlns:a16="http://schemas.microsoft.com/office/drawing/2014/main" id="{E649EE9E-10BE-4DB0-B76A-C9DA6D077721}"/>
              </a:ext>
            </a:extLst>
          </p:cNvPr>
          <p:cNvSpPr>
            <a:spLocks noGrp="1"/>
          </p:cNvSpPr>
          <p:nvPr>
            <p:ph type="body" sz="quarter" idx="10"/>
          </p:nvPr>
        </p:nvSpPr>
        <p:spPr>
          <a:xfrm>
            <a:off x="507869" y="1531917"/>
            <a:ext cx="9522822" cy="5326083"/>
          </a:xfrm>
        </p:spPr>
        <p:txBody>
          <a:bodyPr>
            <a:normAutofit/>
          </a:bodyPr>
          <a:lstStyle/>
          <a:p>
            <a:pPr>
              <a:buClr>
                <a:srgbClr val="1D376C"/>
              </a:buClr>
            </a:pPr>
            <a:r>
              <a:rPr lang="en-US" dirty="0">
                <a:solidFill>
                  <a:srgbClr val="1D376C"/>
                </a:solidFill>
                <a:latin typeface="+mn-lt"/>
              </a:rPr>
              <a:t>A student needs an IEP if they require special education, defined as “specially designed instruction.”</a:t>
            </a:r>
          </a:p>
          <a:p>
            <a:pPr lvl="1">
              <a:buClr>
                <a:srgbClr val="1D376C"/>
              </a:buClr>
            </a:pPr>
            <a:r>
              <a:rPr lang="en-US" sz="2400" dirty="0">
                <a:solidFill>
                  <a:srgbClr val="1D376C"/>
                </a:solidFill>
                <a:latin typeface="+mn-lt"/>
              </a:rPr>
              <a:t>Specially designed instruction is defined by IDEA as </a:t>
            </a:r>
            <a:r>
              <a:rPr lang="en-US" sz="2400" b="0" i="0" dirty="0">
                <a:solidFill>
                  <a:srgbClr val="1D376C"/>
                </a:solidFill>
                <a:effectLst/>
                <a:latin typeface="+mn-lt"/>
              </a:rPr>
              <a:t>“adapting, as appropriate to the needs of an eligible child under this part, the content, methodology or delivery of instruction (</a:t>
            </a:r>
            <a:r>
              <a:rPr lang="en-US" sz="2400" b="0" i="0" dirty="0" err="1">
                <a:solidFill>
                  <a:srgbClr val="1D376C"/>
                </a:solidFill>
                <a:effectLst/>
                <a:latin typeface="+mn-lt"/>
              </a:rPr>
              <a:t>i</a:t>
            </a:r>
            <a:r>
              <a:rPr lang="en-US" sz="2400" b="0" i="0" dirty="0">
                <a:solidFill>
                  <a:srgbClr val="1D376C"/>
                </a:solidFill>
                <a:effectLst/>
                <a:latin typeface="+mn-lt"/>
              </a:rPr>
              <a:t>) to address the unique needs of the child that result from the child’s disability; and (ii) ensure access of the child to the general curriculum…”</a:t>
            </a:r>
            <a:endParaRPr lang="en-US" sz="2400" dirty="0">
              <a:solidFill>
                <a:srgbClr val="1D376C"/>
              </a:solidFill>
              <a:latin typeface="+mn-lt"/>
            </a:endParaRPr>
          </a:p>
          <a:p>
            <a:pPr>
              <a:buClr>
                <a:srgbClr val="1D376C"/>
              </a:buClr>
            </a:pPr>
            <a:r>
              <a:rPr lang="en-US" dirty="0">
                <a:solidFill>
                  <a:srgbClr val="1D376C"/>
                </a:solidFill>
                <a:latin typeface="+mn-lt"/>
              </a:rPr>
              <a:t>A student needs a 504 plan if they do </a:t>
            </a:r>
            <a:r>
              <a:rPr lang="en-US" b="1" i="1" dirty="0">
                <a:solidFill>
                  <a:srgbClr val="1D376C"/>
                </a:solidFill>
                <a:latin typeface="+mn-lt"/>
              </a:rPr>
              <a:t>not</a:t>
            </a:r>
            <a:r>
              <a:rPr lang="en-US" i="1" dirty="0">
                <a:solidFill>
                  <a:srgbClr val="1D376C"/>
                </a:solidFill>
                <a:latin typeface="+mn-lt"/>
              </a:rPr>
              <a:t> </a:t>
            </a:r>
            <a:r>
              <a:rPr lang="en-US" dirty="0">
                <a:solidFill>
                  <a:srgbClr val="1D376C"/>
                </a:solidFill>
                <a:latin typeface="+mn-lt"/>
              </a:rPr>
              <a:t>require specially designed instruction, but instead need some supports, services, or accommodations in order to access general education.</a:t>
            </a:r>
          </a:p>
          <a:p>
            <a:pPr marL="342797" indent="-342797">
              <a:buFont typeface="Arial" panose="020B0604020202020204" pitchFamily="34" charset="0"/>
              <a:buChar char="•"/>
            </a:pPr>
            <a:endParaRPr lang="en-US" dirty="0"/>
          </a:p>
        </p:txBody>
      </p:sp>
    </p:spTree>
    <p:extLst>
      <p:ext uri="{BB962C8B-B14F-4D97-AF65-F5344CB8AC3E}">
        <p14:creationId xmlns:p14="http://schemas.microsoft.com/office/powerpoint/2010/main" val="5430768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F37DB-7020-4D77-B9A2-1088AE92EC15}"/>
              </a:ext>
            </a:extLst>
          </p:cNvPr>
          <p:cNvSpPr>
            <a:spLocks noGrp="1"/>
          </p:cNvSpPr>
          <p:nvPr>
            <p:ph type="title"/>
          </p:nvPr>
        </p:nvSpPr>
        <p:spPr/>
        <p:txBody>
          <a:bodyPr/>
          <a:lstStyle/>
          <a:p>
            <a:r>
              <a:rPr lang="en-US" dirty="0"/>
              <a:t>District Obligations</a:t>
            </a:r>
          </a:p>
        </p:txBody>
      </p:sp>
      <p:sp>
        <p:nvSpPr>
          <p:cNvPr id="3" name="Text Placeholder 2">
            <a:extLst>
              <a:ext uri="{FF2B5EF4-FFF2-40B4-BE49-F238E27FC236}">
                <a16:creationId xmlns:a16="http://schemas.microsoft.com/office/drawing/2014/main" id="{F4DDCAA1-880A-469A-82FA-CD0332526687}"/>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019661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A9099-EFE3-45C3-9AD4-3B25DDD6D1D8}"/>
              </a:ext>
            </a:extLst>
          </p:cNvPr>
          <p:cNvSpPr>
            <a:spLocks noGrp="1"/>
          </p:cNvSpPr>
          <p:nvPr>
            <p:ph type="title"/>
          </p:nvPr>
        </p:nvSpPr>
        <p:spPr/>
        <p:txBody>
          <a:bodyPr/>
          <a:lstStyle/>
          <a:p>
            <a:r>
              <a:rPr lang="en-US" dirty="0"/>
              <a:t>District Obligations</a:t>
            </a:r>
          </a:p>
        </p:txBody>
      </p:sp>
      <p:graphicFrame>
        <p:nvGraphicFramePr>
          <p:cNvPr id="19" name="Diagram 18">
            <a:extLst>
              <a:ext uri="{FF2B5EF4-FFF2-40B4-BE49-F238E27FC236}">
                <a16:creationId xmlns:a16="http://schemas.microsoft.com/office/drawing/2014/main" id="{F5375898-8BEA-4D01-9449-3A8570C68D18}"/>
              </a:ext>
            </a:extLst>
          </p:cNvPr>
          <p:cNvGraphicFramePr/>
          <p:nvPr>
            <p:extLst>
              <p:ext uri="{D42A27DB-BD31-4B8C-83A1-F6EECF244321}">
                <p14:modId xmlns:p14="http://schemas.microsoft.com/office/powerpoint/2010/main" val="2035813258"/>
              </p:ext>
            </p:extLst>
          </p:nvPr>
        </p:nvGraphicFramePr>
        <p:xfrm>
          <a:off x="1980684" y="1324221"/>
          <a:ext cx="8125883" cy="5417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4660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D31EA-0572-461E-9771-E5AB4CCB5767}"/>
              </a:ext>
            </a:extLst>
          </p:cNvPr>
          <p:cNvSpPr>
            <a:spLocks noGrp="1"/>
          </p:cNvSpPr>
          <p:nvPr>
            <p:ph type="title"/>
          </p:nvPr>
        </p:nvSpPr>
        <p:spPr/>
        <p:txBody>
          <a:bodyPr/>
          <a:lstStyle/>
          <a:p>
            <a:r>
              <a:rPr lang="en-US" dirty="0">
                <a:latin typeface="+mj-lt"/>
              </a:rPr>
              <a:t>Agenda</a:t>
            </a:r>
          </a:p>
        </p:txBody>
      </p:sp>
      <p:sp>
        <p:nvSpPr>
          <p:cNvPr id="3" name="Text Placeholder 2">
            <a:extLst>
              <a:ext uri="{FF2B5EF4-FFF2-40B4-BE49-F238E27FC236}">
                <a16:creationId xmlns:a16="http://schemas.microsoft.com/office/drawing/2014/main" id="{92964A9F-E02D-4531-95B9-DC230F72CB67}"/>
              </a:ext>
            </a:extLst>
          </p:cNvPr>
          <p:cNvSpPr>
            <a:spLocks noGrp="1"/>
          </p:cNvSpPr>
          <p:nvPr>
            <p:ph type="body" sz="quarter" idx="10"/>
          </p:nvPr>
        </p:nvSpPr>
        <p:spPr/>
        <p:txBody>
          <a:bodyPr vert="horz" lIns="91416" tIns="45708" rIns="91416" bIns="45708" rtlCol="0" anchor="t">
            <a:normAutofit/>
          </a:bodyPr>
          <a:lstStyle/>
          <a:p>
            <a:pPr marL="681024" indent="-571329">
              <a:spcBef>
                <a:spcPts val="400"/>
              </a:spcBef>
              <a:buClr>
                <a:srgbClr val="1D376C"/>
              </a:buClr>
              <a:buFont typeface="Arial" panose="020B0604020202020204" pitchFamily="34" charset="0"/>
              <a:buChar char="•"/>
              <a:defRPr/>
            </a:pPr>
            <a:r>
              <a:rPr lang="en-US" dirty="0">
                <a:solidFill>
                  <a:srgbClr val="1D376C"/>
                </a:solidFill>
              </a:rPr>
              <a:t>R</a:t>
            </a:r>
            <a:r>
              <a:rPr lang="en-US" sz="2399" dirty="0">
                <a:solidFill>
                  <a:srgbClr val="1D376C"/>
                </a:solidFill>
              </a:rPr>
              <a:t>equirements of Section 504</a:t>
            </a:r>
          </a:p>
          <a:p>
            <a:pPr marL="680516" indent="-571329">
              <a:spcBef>
                <a:spcPts val="400"/>
              </a:spcBef>
              <a:buClr>
                <a:srgbClr val="1D376C"/>
              </a:buClr>
              <a:buFont typeface="Arial" panose="020B0604020202020204" pitchFamily="34" charset="0"/>
              <a:buChar char="•"/>
              <a:defRPr/>
            </a:pPr>
            <a:r>
              <a:rPr lang="en-US" dirty="0">
                <a:solidFill>
                  <a:srgbClr val="1D376C"/>
                </a:solidFill>
                <a:latin typeface="Open Sans"/>
                <a:ea typeface="Open Sans"/>
                <a:cs typeface="Open Sans"/>
              </a:rPr>
              <a:t>Comparison with Individuals with Disabilities Education Act</a:t>
            </a:r>
          </a:p>
          <a:p>
            <a:pPr marL="680516" indent="-571329">
              <a:spcBef>
                <a:spcPts val="400"/>
              </a:spcBef>
              <a:buClr>
                <a:srgbClr val="1D376C"/>
              </a:buClr>
              <a:buFont typeface="Arial" panose="020B0604020202020204" pitchFamily="34" charset="0"/>
              <a:buChar char="•"/>
              <a:defRPr/>
            </a:pPr>
            <a:r>
              <a:rPr lang="en-US" dirty="0">
                <a:solidFill>
                  <a:srgbClr val="1D376C"/>
                </a:solidFill>
                <a:latin typeface="Open Sans"/>
                <a:ea typeface="Open Sans"/>
                <a:cs typeface="Open Sans"/>
              </a:rPr>
              <a:t>District Obligations</a:t>
            </a:r>
          </a:p>
          <a:p>
            <a:pPr marL="680516" indent="-571329">
              <a:spcBef>
                <a:spcPts val="400"/>
              </a:spcBef>
              <a:buClr>
                <a:srgbClr val="1D376C"/>
              </a:buClr>
              <a:buFont typeface="Arial" panose="020B0604020202020204" pitchFamily="34" charset="0"/>
              <a:buChar char="•"/>
              <a:defRPr/>
            </a:pPr>
            <a:r>
              <a:rPr lang="en-US" dirty="0">
                <a:solidFill>
                  <a:srgbClr val="1D376C"/>
                </a:solidFill>
                <a:latin typeface="Open Sans"/>
                <a:ea typeface="Open Sans"/>
                <a:cs typeface="Open Sans"/>
              </a:rPr>
              <a:t>Evaluations and Reevaluations</a:t>
            </a:r>
          </a:p>
          <a:p>
            <a:pPr marL="680516" indent="-571329">
              <a:spcBef>
                <a:spcPts val="400"/>
              </a:spcBef>
              <a:buClr>
                <a:srgbClr val="1D376C"/>
              </a:buClr>
              <a:buFont typeface="Arial" panose="020B0604020202020204" pitchFamily="34" charset="0"/>
              <a:buChar char="•"/>
              <a:defRPr/>
            </a:pPr>
            <a:r>
              <a:rPr lang="en-US" dirty="0">
                <a:solidFill>
                  <a:srgbClr val="1D376C"/>
                </a:solidFill>
                <a:latin typeface="Open Sans"/>
                <a:ea typeface="Open Sans"/>
                <a:cs typeface="Open Sans"/>
              </a:rPr>
              <a:t>Other Considerations</a:t>
            </a:r>
          </a:p>
          <a:p>
            <a:pPr marL="0" indent="0">
              <a:buNone/>
            </a:pPr>
            <a:endParaRPr lang="en-US" dirty="0"/>
          </a:p>
        </p:txBody>
      </p:sp>
      <p:pic>
        <p:nvPicPr>
          <p:cNvPr id="10" name="Picture Placeholder 9" descr="A picture containing person, indoor&#10;&#10;Description automatically generated">
            <a:extLst>
              <a:ext uri="{FF2B5EF4-FFF2-40B4-BE49-F238E27FC236}">
                <a16:creationId xmlns:a16="http://schemas.microsoft.com/office/drawing/2014/main" id="{85628834-7D77-44B8-9034-445284B32755}"/>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5002" r="25002"/>
          <a:stretch>
            <a:fillRect/>
          </a:stretch>
        </p:blipFill>
        <p:spPr/>
      </p:pic>
    </p:spTree>
    <p:extLst>
      <p:ext uri="{BB962C8B-B14F-4D97-AF65-F5344CB8AC3E}">
        <p14:creationId xmlns:p14="http://schemas.microsoft.com/office/powerpoint/2010/main" val="41703592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altLang="en-US" sz="3599" dirty="0">
                <a:latin typeface="+mj-lt"/>
                <a:cs typeface="Arial" panose="020B0604020202020204" pitchFamily="34" charset="0"/>
              </a:rPr>
              <a:t>Section 504: Find and Notify</a:t>
            </a:r>
            <a:endParaRPr lang="en-US" sz="3599" dirty="0">
              <a:latin typeface="+mj-lt"/>
              <a:cs typeface="Arial" panose="020B0604020202020204" pitchFamily="34" charset="0"/>
            </a:endParaRPr>
          </a:p>
        </p:txBody>
      </p:sp>
      <p:sp>
        <p:nvSpPr>
          <p:cNvPr id="3" name="Content Placeholder 2"/>
          <p:cNvSpPr>
            <a:spLocks noGrp="1"/>
          </p:cNvSpPr>
          <p:nvPr>
            <p:ph type="body" sz="quarter" idx="10"/>
          </p:nvPr>
        </p:nvSpPr>
        <p:spPr/>
        <p:txBody>
          <a:bodyPr>
            <a:normAutofit/>
          </a:bodyPr>
          <a:lstStyle/>
          <a:p>
            <a:pPr marL="109695" indent="0">
              <a:lnSpc>
                <a:spcPct val="80000"/>
              </a:lnSpc>
              <a:spcBef>
                <a:spcPts val="400"/>
              </a:spcBef>
              <a:buClr>
                <a:srgbClr val="1B365D"/>
              </a:buClr>
              <a:buSzPct val="68000"/>
              <a:buNone/>
              <a:defRPr/>
            </a:pPr>
            <a:r>
              <a:rPr lang="en-US" sz="2800" b="1" dirty="0">
                <a:solidFill>
                  <a:srgbClr val="1B365D"/>
                </a:solidFill>
              </a:rPr>
              <a:t>Every </a:t>
            </a:r>
            <a:r>
              <a:rPr lang="en-US" sz="2800" dirty="0">
                <a:solidFill>
                  <a:srgbClr val="1B365D"/>
                </a:solidFill>
              </a:rPr>
              <a:t>year, each district </a:t>
            </a:r>
            <a:r>
              <a:rPr lang="en-US" sz="2800" b="1" dirty="0">
                <a:solidFill>
                  <a:srgbClr val="1B365D"/>
                </a:solidFill>
              </a:rPr>
              <a:t>must</a:t>
            </a:r>
            <a:r>
              <a:rPr lang="en-US" sz="2800" dirty="0">
                <a:solidFill>
                  <a:srgbClr val="1B365D"/>
                </a:solidFill>
              </a:rPr>
              <a:t>:</a:t>
            </a:r>
          </a:p>
          <a:p>
            <a:pPr marL="566895" indent="-457200">
              <a:lnSpc>
                <a:spcPct val="80000"/>
              </a:lnSpc>
              <a:spcBef>
                <a:spcPts val="400"/>
              </a:spcBef>
              <a:buClr>
                <a:srgbClr val="1B365D"/>
              </a:buClr>
              <a:buSzPct val="68000"/>
              <a:defRPr/>
            </a:pPr>
            <a:endParaRPr lang="en-US" sz="2800" dirty="0">
              <a:solidFill>
                <a:srgbClr val="1B365D"/>
              </a:solidFill>
            </a:endParaRPr>
          </a:p>
          <a:p>
            <a:pPr marL="1238069" lvl="1" indent="-571329">
              <a:lnSpc>
                <a:spcPct val="80000"/>
              </a:lnSpc>
              <a:spcBef>
                <a:spcPts val="400"/>
              </a:spcBef>
              <a:buClr>
                <a:srgbClr val="1B365D"/>
              </a:buClr>
              <a:buFont typeface="Wingdings" panose="05000000000000000000" pitchFamily="2" charset="2"/>
              <a:buChar char="§"/>
              <a:defRPr/>
            </a:pPr>
            <a:r>
              <a:rPr lang="en-US" sz="2800" dirty="0">
                <a:solidFill>
                  <a:srgbClr val="1B365D"/>
                </a:solidFill>
              </a:rPr>
              <a:t>find students with disabilities in the district; and,</a:t>
            </a:r>
          </a:p>
          <a:p>
            <a:pPr marL="895272" lvl="1" indent="-571329">
              <a:lnSpc>
                <a:spcPct val="80000"/>
              </a:lnSpc>
              <a:spcBef>
                <a:spcPts val="400"/>
              </a:spcBef>
              <a:buClr>
                <a:srgbClr val="1B365D"/>
              </a:buClr>
              <a:buFont typeface="Wingdings" panose="05000000000000000000" pitchFamily="2" charset="2"/>
              <a:buChar char="§"/>
              <a:defRPr/>
            </a:pPr>
            <a:endParaRPr lang="en-US" sz="2800" dirty="0">
              <a:solidFill>
                <a:srgbClr val="1B365D"/>
              </a:solidFill>
            </a:endParaRPr>
          </a:p>
          <a:p>
            <a:pPr marL="1238069" lvl="1" indent="-571329">
              <a:lnSpc>
                <a:spcPct val="80000"/>
              </a:lnSpc>
              <a:spcBef>
                <a:spcPts val="400"/>
              </a:spcBef>
              <a:buClr>
                <a:srgbClr val="1B365D"/>
              </a:buClr>
              <a:buFont typeface="Wingdings" panose="05000000000000000000" pitchFamily="2" charset="2"/>
              <a:buChar char="§"/>
              <a:defRPr/>
            </a:pPr>
            <a:r>
              <a:rPr lang="en-US" sz="2800" dirty="0">
                <a:solidFill>
                  <a:srgbClr val="1B365D"/>
                </a:solidFill>
              </a:rPr>
              <a:t>notify parents/guardians of students with disabilities of the district’s duties under Section 504.</a:t>
            </a:r>
          </a:p>
          <a:p>
            <a:pPr marL="0" indent="0">
              <a:buClr>
                <a:srgbClr val="1D376C"/>
              </a:buClr>
              <a:buNone/>
            </a:pPr>
            <a:endParaRPr lang="en-US" sz="1999" dirty="0">
              <a:solidFill>
                <a:srgbClr val="1D376C"/>
              </a:solidFill>
            </a:endParaRPr>
          </a:p>
        </p:txBody>
      </p:sp>
      <p:sp>
        <p:nvSpPr>
          <p:cNvPr id="4" name="Picture Placeholder 3">
            <a:extLst>
              <a:ext uri="{FF2B5EF4-FFF2-40B4-BE49-F238E27FC236}">
                <a16:creationId xmlns:a16="http://schemas.microsoft.com/office/drawing/2014/main" id="{95EB1CC2-5470-420D-B3F3-E294AC8EC550}"/>
              </a:ext>
            </a:extLst>
          </p:cNvPr>
          <p:cNvSpPr>
            <a:spLocks noGrp="1"/>
          </p:cNvSpPr>
          <p:nvPr>
            <p:ph type="pic" sz="quarter" idx="11"/>
          </p:nvPr>
        </p:nvSpPr>
        <p:spPr/>
      </p:sp>
      <p:sp>
        <p:nvSpPr>
          <p:cNvPr id="5" name="Slide Number Placeholder 4"/>
          <p:cNvSpPr>
            <a:spLocks noGrp="1"/>
          </p:cNvSpPr>
          <p:nvPr>
            <p:ph type="sldNum" sz="quarter" idx="4294967295"/>
          </p:nvPr>
        </p:nvSpPr>
        <p:spPr>
          <a:xfrm>
            <a:off x="11579225" y="6356350"/>
            <a:ext cx="609600" cy="363538"/>
          </a:xfrm>
          <a:prstGeom prst="rect">
            <a:avLst/>
          </a:prstGeom>
        </p:spPr>
        <p:txBody>
          <a:bodyPr/>
          <a:lstStyle/>
          <a:p>
            <a:fld id="{32E85551-1F07-42CD-AA7B-98C8A9C5DDBB}" type="slidenum">
              <a:rPr lang="en-US" smtClean="0"/>
              <a:pPr/>
              <a:t>20</a:t>
            </a:fld>
            <a:endParaRPr lang="en-US" dirty="0"/>
          </a:p>
        </p:txBody>
      </p:sp>
    </p:spTree>
    <p:extLst>
      <p:ext uri="{BB962C8B-B14F-4D97-AF65-F5344CB8AC3E}">
        <p14:creationId xmlns:p14="http://schemas.microsoft.com/office/powerpoint/2010/main" val="918176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867" y="388329"/>
            <a:ext cx="11071516" cy="914162"/>
          </a:xfrm>
        </p:spPr>
        <p:txBody>
          <a:bodyPr/>
          <a:lstStyle/>
          <a:p>
            <a:pPr algn="l"/>
            <a:r>
              <a:rPr lang="en-US" altLang="en-US" sz="3599" dirty="0">
                <a:latin typeface="+mj-lt"/>
                <a:cs typeface="Arial" panose="020B0604020202020204" pitchFamily="34" charset="0"/>
              </a:rPr>
              <a:t>Identify and Evaluate</a:t>
            </a:r>
            <a:endParaRPr lang="en-US" sz="3599" dirty="0">
              <a:latin typeface="+mj-lt"/>
              <a:cs typeface="Arial" panose="020B0604020202020204" pitchFamily="34" charset="0"/>
            </a:endParaRPr>
          </a:p>
        </p:txBody>
      </p:sp>
      <p:sp>
        <p:nvSpPr>
          <p:cNvPr id="3" name="Content Placeholder 2"/>
          <p:cNvSpPr>
            <a:spLocks noGrp="1"/>
          </p:cNvSpPr>
          <p:nvPr>
            <p:ph sz="quarter" idx="10"/>
          </p:nvPr>
        </p:nvSpPr>
        <p:spPr>
          <a:xfrm>
            <a:off x="647529" y="1709651"/>
            <a:ext cx="8212808" cy="3789963"/>
          </a:xfrm>
        </p:spPr>
        <p:txBody>
          <a:bodyPr>
            <a:normAutofit/>
          </a:bodyPr>
          <a:lstStyle/>
          <a:p>
            <a:pPr marL="457200" indent="-457200">
              <a:buClr>
                <a:srgbClr val="1B365D"/>
              </a:buClr>
              <a:buFont typeface="Wingdings" panose="05000000000000000000" pitchFamily="2" charset="2"/>
              <a:buChar char="§"/>
            </a:pPr>
            <a:r>
              <a:rPr lang="en-US" altLang="en-US" sz="2799" dirty="0">
                <a:solidFill>
                  <a:srgbClr val="1B365D"/>
                </a:solidFill>
              </a:rPr>
              <a:t>Districts</a:t>
            </a:r>
            <a:r>
              <a:rPr lang="en-US" altLang="en-US" sz="2799" b="1" dirty="0">
                <a:solidFill>
                  <a:srgbClr val="1B365D"/>
                </a:solidFill>
              </a:rPr>
              <a:t> must </a:t>
            </a:r>
            <a:r>
              <a:rPr lang="en-US" altLang="en-US" sz="2799" dirty="0">
                <a:solidFill>
                  <a:srgbClr val="1B365D"/>
                </a:solidFill>
              </a:rPr>
              <a:t>individually </a:t>
            </a:r>
            <a:r>
              <a:rPr lang="en-US" altLang="en-US" sz="2799" b="1" dirty="0">
                <a:solidFill>
                  <a:srgbClr val="1B365D"/>
                </a:solidFill>
              </a:rPr>
              <a:t>evaluate</a:t>
            </a:r>
            <a:r>
              <a:rPr lang="en-US" altLang="en-US" sz="2799" dirty="0">
                <a:solidFill>
                  <a:srgbClr val="1B365D"/>
                </a:solidFill>
              </a:rPr>
              <a:t> any student who, because of a disability, needs or is believed to need special education or related services.</a:t>
            </a:r>
          </a:p>
          <a:p>
            <a:pPr marL="457200" lvl="1" indent="-457200">
              <a:buClr>
                <a:srgbClr val="1B365D"/>
              </a:buClr>
              <a:buFont typeface="Wingdings" panose="05000000000000000000" pitchFamily="2" charset="2"/>
              <a:buChar char="§"/>
            </a:pPr>
            <a:endParaRPr lang="en-US" altLang="en-US" sz="2799" dirty="0">
              <a:solidFill>
                <a:srgbClr val="1B365D"/>
              </a:solidFill>
            </a:endParaRPr>
          </a:p>
          <a:p>
            <a:pPr marL="457200" lvl="1" indent="-457200">
              <a:buClr>
                <a:srgbClr val="1B365D"/>
              </a:buClr>
              <a:buFont typeface="Wingdings" panose="05000000000000000000" pitchFamily="2" charset="2"/>
              <a:buChar char="§"/>
            </a:pPr>
            <a:r>
              <a:rPr lang="en-US" altLang="en-US" sz="2799" b="1" dirty="0">
                <a:solidFill>
                  <a:srgbClr val="1B365D"/>
                </a:solidFill>
              </a:rPr>
              <a:t>Must</a:t>
            </a:r>
            <a:r>
              <a:rPr lang="en-US" altLang="en-US" sz="2799" dirty="0">
                <a:solidFill>
                  <a:srgbClr val="1B365D"/>
                </a:solidFill>
              </a:rPr>
              <a:t> occur prior to determining the student’s eligibility and initial placement of a student with a disability.</a:t>
            </a:r>
          </a:p>
          <a:p>
            <a:pPr marL="0" indent="0">
              <a:buNone/>
            </a:pPr>
            <a:endParaRPr lang="en-US" altLang="en-US" sz="2799" dirty="0">
              <a:solidFill>
                <a:srgbClr val="1D376C"/>
              </a:solidFill>
            </a:endParaRPr>
          </a:p>
          <a:p>
            <a:pPr marL="0" indent="0">
              <a:buNone/>
            </a:pPr>
            <a:endParaRPr lang="en-US" sz="2799" b="1" dirty="0">
              <a:solidFill>
                <a:schemeClr val="accent6">
                  <a:lumMod val="75000"/>
                </a:schemeClr>
              </a:solidFill>
            </a:endParaRPr>
          </a:p>
          <a:p>
            <a:pPr marL="0" indent="0">
              <a:buNone/>
            </a:pPr>
            <a:endParaRPr lang="en-US" sz="2799" dirty="0">
              <a:solidFill>
                <a:schemeClr val="accent6">
                  <a:lumMod val="75000"/>
                </a:schemeClr>
              </a:solidFill>
            </a:endParaRPr>
          </a:p>
          <a:p>
            <a:pPr marL="0" indent="0">
              <a:buNone/>
            </a:pPr>
            <a:endParaRPr lang="en-US" sz="2799" dirty="0">
              <a:solidFill>
                <a:schemeClr val="accent6">
                  <a:lumMod val="75000"/>
                </a:schemeClr>
              </a:solidFill>
            </a:endParaRPr>
          </a:p>
        </p:txBody>
      </p:sp>
      <p:sp>
        <p:nvSpPr>
          <p:cNvPr id="5" name="Slide Number Placeholder 4"/>
          <p:cNvSpPr>
            <a:spLocks noGrp="1"/>
          </p:cNvSpPr>
          <p:nvPr>
            <p:ph type="sldNum" sz="quarter" idx="4294967295"/>
          </p:nvPr>
        </p:nvSpPr>
        <p:spPr>
          <a:xfrm>
            <a:off x="11579383" y="6355588"/>
            <a:ext cx="609441" cy="365030"/>
          </a:xfrm>
          <a:prstGeom prst="rect">
            <a:avLst/>
          </a:prstGeom>
        </p:spPr>
        <p:txBody>
          <a:bodyPr/>
          <a:lstStyle/>
          <a:p>
            <a:fld id="{32E85551-1F07-42CD-AA7B-98C8A9C5DDBB}" type="slidenum">
              <a:rPr lang="en-US" smtClean="0"/>
              <a:pPr/>
              <a:t>21</a:t>
            </a:fld>
            <a:endParaRPr lang="en-US" dirty="0"/>
          </a:p>
        </p:txBody>
      </p:sp>
    </p:spTree>
    <p:extLst>
      <p:ext uri="{BB962C8B-B14F-4D97-AF65-F5344CB8AC3E}">
        <p14:creationId xmlns:p14="http://schemas.microsoft.com/office/powerpoint/2010/main" val="9573588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F32C0-23A8-41D0-B85B-42173207EE03}"/>
              </a:ext>
            </a:extLst>
          </p:cNvPr>
          <p:cNvSpPr>
            <a:spLocks noGrp="1"/>
          </p:cNvSpPr>
          <p:nvPr>
            <p:ph type="title"/>
          </p:nvPr>
        </p:nvSpPr>
        <p:spPr/>
        <p:txBody>
          <a:bodyPr/>
          <a:lstStyle/>
          <a:p>
            <a:r>
              <a:rPr lang="en-US" dirty="0">
                <a:latin typeface="+mj-lt"/>
              </a:rPr>
              <a:t>Parental Consent</a:t>
            </a:r>
          </a:p>
        </p:txBody>
      </p:sp>
      <p:sp>
        <p:nvSpPr>
          <p:cNvPr id="3" name="Text Placeholder 2">
            <a:extLst>
              <a:ext uri="{FF2B5EF4-FFF2-40B4-BE49-F238E27FC236}">
                <a16:creationId xmlns:a16="http://schemas.microsoft.com/office/drawing/2014/main" id="{455CEB58-968A-4AE2-A737-43F12BC63569}"/>
              </a:ext>
            </a:extLst>
          </p:cNvPr>
          <p:cNvSpPr>
            <a:spLocks noGrp="1"/>
          </p:cNvSpPr>
          <p:nvPr>
            <p:ph type="body" sz="quarter" idx="10"/>
          </p:nvPr>
        </p:nvSpPr>
        <p:spPr/>
        <p:txBody>
          <a:bodyPr/>
          <a:lstStyle/>
          <a:p>
            <a:pPr marL="0" indent="0">
              <a:buNone/>
            </a:pPr>
            <a:endParaRPr lang="en-US" dirty="0"/>
          </a:p>
        </p:txBody>
      </p:sp>
      <p:sp>
        <p:nvSpPr>
          <p:cNvPr id="4" name="Picture Placeholder 3">
            <a:extLst>
              <a:ext uri="{FF2B5EF4-FFF2-40B4-BE49-F238E27FC236}">
                <a16:creationId xmlns:a16="http://schemas.microsoft.com/office/drawing/2014/main" id="{A60B09C0-312C-4AA8-993A-5AA8C332935D}"/>
              </a:ext>
            </a:extLst>
          </p:cNvPr>
          <p:cNvSpPr>
            <a:spLocks noGrp="1"/>
          </p:cNvSpPr>
          <p:nvPr>
            <p:ph type="pic" sz="quarter" idx="11"/>
          </p:nvPr>
        </p:nvSpPr>
        <p:spPr/>
      </p:sp>
      <p:graphicFrame>
        <p:nvGraphicFramePr>
          <p:cNvPr id="5" name="Diagram 4">
            <a:extLst>
              <a:ext uri="{FF2B5EF4-FFF2-40B4-BE49-F238E27FC236}">
                <a16:creationId xmlns:a16="http://schemas.microsoft.com/office/drawing/2014/main" id="{607F3F47-9AD1-474A-A56F-247A72B30D06}"/>
              </a:ext>
            </a:extLst>
          </p:cNvPr>
          <p:cNvGraphicFramePr/>
          <p:nvPr>
            <p:extLst>
              <p:ext uri="{D42A27DB-BD31-4B8C-83A1-F6EECF244321}">
                <p14:modId xmlns:p14="http://schemas.microsoft.com/office/powerpoint/2010/main" val="2147669937"/>
              </p:ext>
            </p:extLst>
          </p:nvPr>
        </p:nvGraphicFramePr>
        <p:xfrm>
          <a:off x="1734133" y="1550997"/>
          <a:ext cx="6926981" cy="4483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775815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599" dirty="0">
                <a:latin typeface="+mj-lt"/>
              </a:rPr>
              <a:t>Evaluations</a:t>
            </a:r>
          </a:p>
        </p:txBody>
      </p:sp>
      <p:sp>
        <p:nvSpPr>
          <p:cNvPr id="2" name="Content Placeholder 1"/>
          <p:cNvSpPr>
            <a:spLocks noGrp="1"/>
          </p:cNvSpPr>
          <p:nvPr>
            <p:ph type="body" sz="quarter" idx="10"/>
          </p:nvPr>
        </p:nvSpPr>
        <p:spPr>
          <a:xfrm>
            <a:off x="414069" y="1531917"/>
            <a:ext cx="5504450" cy="4824433"/>
          </a:xfrm>
        </p:spPr>
        <p:txBody>
          <a:bodyPr>
            <a:normAutofit fontScale="92500"/>
          </a:bodyPr>
          <a:lstStyle/>
          <a:p>
            <a:pPr marL="28553" indent="0">
              <a:buClr>
                <a:srgbClr val="1D376C"/>
              </a:buClr>
              <a:buNone/>
              <a:tabLst>
                <a:tab pos="457063" algn="l"/>
              </a:tabLst>
            </a:pPr>
            <a:r>
              <a:rPr lang="en-US" altLang="en-US" sz="2600" dirty="0">
                <a:solidFill>
                  <a:srgbClr val="1D376C"/>
                </a:solidFill>
              </a:rPr>
              <a:t>The evaluation is intended to answer the following questions:</a:t>
            </a:r>
          </a:p>
          <a:p>
            <a:pPr marL="285664" indent="0">
              <a:buClr>
                <a:srgbClr val="1D376C"/>
              </a:buClr>
              <a:buNone/>
              <a:tabLst>
                <a:tab pos="457063" algn="l"/>
              </a:tabLst>
            </a:pPr>
            <a:endParaRPr lang="en-US" altLang="en-US" sz="2600" dirty="0">
              <a:solidFill>
                <a:srgbClr val="1D376C"/>
              </a:solidFill>
            </a:endParaRPr>
          </a:p>
          <a:p>
            <a:pPr marL="799860" indent="-514196">
              <a:buClr>
                <a:srgbClr val="1D376C"/>
              </a:buClr>
              <a:buFont typeface="+mj-lt"/>
              <a:buAutoNum type="arabicParenR"/>
              <a:tabLst>
                <a:tab pos="457063" algn="l"/>
              </a:tabLst>
            </a:pPr>
            <a:r>
              <a:rPr lang="en-US" altLang="en-US" sz="2600" dirty="0">
                <a:solidFill>
                  <a:srgbClr val="1D376C"/>
                </a:solidFill>
              </a:rPr>
              <a:t>Does the student have a disability under Section 504? </a:t>
            </a:r>
          </a:p>
          <a:p>
            <a:pPr marL="799860" indent="-514196">
              <a:buClr>
                <a:srgbClr val="1D376C"/>
              </a:buClr>
              <a:buFont typeface="+mj-lt"/>
              <a:buAutoNum type="arabicParenR"/>
              <a:tabLst>
                <a:tab pos="457063" algn="l"/>
              </a:tabLst>
            </a:pPr>
            <a:endParaRPr lang="en-US" altLang="en-US" sz="2600" dirty="0">
              <a:solidFill>
                <a:srgbClr val="1D376C"/>
              </a:solidFill>
            </a:endParaRPr>
          </a:p>
          <a:p>
            <a:pPr marL="799860" indent="-514196">
              <a:buClr>
                <a:srgbClr val="1D376C"/>
              </a:buClr>
              <a:buFont typeface="+mj-lt"/>
              <a:buAutoNum type="arabicParenR"/>
              <a:tabLst>
                <a:tab pos="457063" algn="l"/>
              </a:tabLst>
            </a:pPr>
            <a:r>
              <a:rPr lang="en-US" altLang="en-US" sz="2600" dirty="0">
                <a:solidFill>
                  <a:srgbClr val="1D376C"/>
                </a:solidFill>
              </a:rPr>
              <a:t>What are the student’s individual educational needs?</a:t>
            </a:r>
          </a:p>
          <a:p>
            <a:pPr marL="799860" indent="-514196">
              <a:buClr>
                <a:srgbClr val="1D376C"/>
              </a:buClr>
              <a:buFont typeface="+mj-lt"/>
              <a:buAutoNum type="arabicParenR"/>
              <a:tabLst>
                <a:tab pos="457063" algn="l"/>
              </a:tabLst>
            </a:pPr>
            <a:endParaRPr lang="en-US" altLang="en-US" sz="2600" dirty="0">
              <a:solidFill>
                <a:srgbClr val="1D376C"/>
              </a:solidFill>
            </a:endParaRPr>
          </a:p>
          <a:p>
            <a:pPr marL="799860" indent="-514196">
              <a:buClr>
                <a:srgbClr val="1D376C"/>
              </a:buClr>
              <a:buFont typeface="+mj-lt"/>
              <a:buAutoNum type="arabicParenR"/>
              <a:tabLst>
                <a:tab pos="457063" algn="l"/>
              </a:tabLst>
            </a:pPr>
            <a:r>
              <a:rPr lang="en-US" altLang="en-US" sz="2600" dirty="0">
                <a:solidFill>
                  <a:srgbClr val="1D376C"/>
                </a:solidFill>
              </a:rPr>
              <a:t>Does the disability substantially limit a major life activity?</a:t>
            </a:r>
          </a:p>
          <a:p>
            <a:pPr marL="514196" indent="-514196">
              <a:buClr>
                <a:srgbClr val="1D376C"/>
              </a:buClr>
              <a:buFont typeface="+mj-lt"/>
              <a:buAutoNum type="arabicParenR"/>
            </a:pPr>
            <a:endParaRPr lang="en-US" sz="2799" dirty="0">
              <a:solidFill>
                <a:srgbClr val="1D376C"/>
              </a:solidFill>
            </a:endParaRPr>
          </a:p>
        </p:txBody>
      </p:sp>
      <p:pic>
        <p:nvPicPr>
          <p:cNvPr id="7" name="Picture Placeholder 6" descr="A group of people in a classroom&#10;&#10;Description automatically generated with medium confidence">
            <a:extLst>
              <a:ext uri="{FF2B5EF4-FFF2-40B4-BE49-F238E27FC236}">
                <a16:creationId xmlns:a16="http://schemas.microsoft.com/office/drawing/2014/main" id="{91521E09-92BA-4FA7-93A5-725D2FCAE9B3}"/>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13" b="113"/>
          <a:stretch>
            <a:fillRect/>
          </a:stretch>
        </p:blipFill>
        <p:spPr/>
      </p:pic>
      <p:sp>
        <p:nvSpPr>
          <p:cNvPr id="4" name="Slide Number Placeholder 3"/>
          <p:cNvSpPr>
            <a:spLocks noGrp="1"/>
          </p:cNvSpPr>
          <p:nvPr>
            <p:ph type="sldNum" sz="quarter" idx="4294967295"/>
          </p:nvPr>
        </p:nvSpPr>
        <p:spPr>
          <a:xfrm>
            <a:off x="11579225" y="6356350"/>
            <a:ext cx="609600" cy="363538"/>
          </a:xfrm>
          <a:prstGeom prst="rect">
            <a:avLst/>
          </a:prstGeom>
        </p:spPr>
        <p:txBody>
          <a:bodyPr/>
          <a:lstStyle/>
          <a:p>
            <a:fld id="{86D2451E-3285-438B-B188-C22B2A012BF6}" type="slidenum">
              <a:rPr lang="en-US" smtClean="0"/>
              <a:pPr/>
              <a:t>23</a:t>
            </a:fld>
            <a:endParaRPr lang="en-US" dirty="0"/>
          </a:p>
        </p:txBody>
      </p:sp>
    </p:spTree>
    <p:extLst>
      <p:ext uri="{BB962C8B-B14F-4D97-AF65-F5344CB8AC3E}">
        <p14:creationId xmlns:p14="http://schemas.microsoft.com/office/powerpoint/2010/main" val="28910423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mj-lt"/>
              </a:rPr>
              <a:t>Evaluations</a:t>
            </a:r>
          </a:p>
        </p:txBody>
      </p:sp>
      <p:sp>
        <p:nvSpPr>
          <p:cNvPr id="2" name="Content Placeholder 1"/>
          <p:cNvSpPr>
            <a:spLocks noGrp="1"/>
          </p:cNvSpPr>
          <p:nvPr>
            <p:ph sz="quarter" idx="12"/>
          </p:nvPr>
        </p:nvSpPr>
        <p:spPr>
          <a:xfrm>
            <a:off x="2102330" y="1531917"/>
            <a:ext cx="9610246" cy="5097483"/>
          </a:xfrm>
        </p:spPr>
        <p:txBody>
          <a:bodyPr>
            <a:normAutofit/>
          </a:bodyPr>
          <a:lstStyle/>
          <a:p>
            <a:pPr>
              <a:buClr>
                <a:srgbClr val="1D376C"/>
              </a:buClr>
            </a:pPr>
            <a:r>
              <a:rPr lang="en-US" dirty="0">
                <a:solidFill>
                  <a:srgbClr val="1D376C"/>
                </a:solidFill>
              </a:rPr>
              <a:t>Assessments (determined as needed by the team) </a:t>
            </a:r>
            <a:r>
              <a:rPr lang="en-US" b="1" dirty="0">
                <a:solidFill>
                  <a:srgbClr val="1D376C"/>
                </a:solidFill>
              </a:rPr>
              <a:t>must</a:t>
            </a:r>
            <a:r>
              <a:rPr lang="en-US" dirty="0">
                <a:solidFill>
                  <a:srgbClr val="1D376C"/>
                </a:solidFill>
              </a:rPr>
              <a:t>:</a:t>
            </a:r>
          </a:p>
          <a:p>
            <a:pPr lvl="1">
              <a:buClr>
                <a:srgbClr val="1D376C"/>
              </a:buClr>
            </a:pPr>
            <a:r>
              <a:rPr lang="en-US" sz="2400" dirty="0">
                <a:solidFill>
                  <a:srgbClr val="1D376C"/>
                </a:solidFill>
              </a:rPr>
              <a:t>include a variety of sources of information;</a:t>
            </a:r>
          </a:p>
          <a:p>
            <a:pPr lvl="1">
              <a:buClr>
                <a:srgbClr val="1D376C"/>
              </a:buClr>
            </a:pPr>
            <a:r>
              <a:rPr lang="en-US" sz="2400" dirty="0">
                <a:solidFill>
                  <a:srgbClr val="1D376C"/>
                </a:solidFill>
              </a:rPr>
              <a:t>be tailored to evaluate the specific areas of educational need; and</a:t>
            </a:r>
          </a:p>
          <a:p>
            <a:pPr lvl="1">
              <a:buClr>
                <a:srgbClr val="1D376C"/>
              </a:buClr>
            </a:pPr>
            <a:r>
              <a:rPr lang="en-US" sz="2400" dirty="0">
                <a:solidFill>
                  <a:srgbClr val="1D376C"/>
                </a:solidFill>
              </a:rPr>
              <a:t>be validated for the specific purpose for which they are used and appropriately administered by trained personnel.</a:t>
            </a:r>
          </a:p>
          <a:p>
            <a:pPr>
              <a:buClr>
                <a:srgbClr val="1D376C"/>
              </a:buClr>
            </a:pPr>
            <a:r>
              <a:rPr lang="en-US" dirty="0">
                <a:solidFill>
                  <a:srgbClr val="1D376C"/>
                </a:solidFill>
              </a:rPr>
              <a:t>Results/information obtained must be documented.</a:t>
            </a:r>
          </a:p>
          <a:p>
            <a:pPr>
              <a:buClr>
                <a:srgbClr val="1D376C"/>
              </a:buClr>
            </a:pPr>
            <a:r>
              <a:rPr lang="en-US" dirty="0">
                <a:solidFill>
                  <a:srgbClr val="1D376C"/>
                </a:solidFill>
              </a:rPr>
              <a:t>All significant factors related to the student's learning process must be considered.</a:t>
            </a:r>
          </a:p>
          <a:p>
            <a:pPr>
              <a:buClr>
                <a:srgbClr val="1D376C"/>
              </a:buClr>
            </a:pPr>
            <a:r>
              <a:rPr lang="en-US" dirty="0">
                <a:solidFill>
                  <a:srgbClr val="1D376C"/>
                </a:solidFill>
              </a:rPr>
              <a:t>Team members must determine if they have enough information to make a knowledgeable decision as to whether the student has a disability.</a:t>
            </a:r>
          </a:p>
          <a:p>
            <a:endParaRPr lang="en-US" dirty="0"/>
          </a:p>
          <a:p>
            <a:endParaRPr lang="en-US" dirty="0"/>
          </a:p>
          <a:p>
            <a:endParaRPr lang="en-US" dirty="0">
              <a:solidFill>
                <a:srgbClr val="000000"/>
              </a:solidFill>
            </a:endParaRPr>
          </a:p>
          <a:p>
            <a:endParaRPr lang="en-US" dirty="0"/>
          </a:p>
          <a:p>
            <a:endParaRPr lang="en-US" dirty="0"/>
          </a:p>
        </p:txBody>
      </p:sp>
      <p:sp>
        <p:nvSpPr>
          <p:cNvPr id="4" name="Slide Number Placeholder 3"/>
          <p:cNvSpPr>
            <a:spLocks noGrp="1"/>
          </p:cNvSpPr>
          <p:nvPr>
            <p:ph type="sldNum" sz="quarter" idx="4294967295"/>
          </p:nvPr>
        </p:nvSpPr>
        <p:spPr>
          <a:xfrm>
            <a:off x="11579225" y="6356350"/>
            <a:ext cx="609600" cy="363538"/>
          </a:xfrm>
          <a:prstGeom prst="rect">
            <a:avLst/>
          </a:prstGeom>
        </p:spPr>
        <p:txBody>
          <a:bodyPr/>
          <a:lstStyle/>
          <a:p>
            <a:fld id="{86D2451E-3285-438B-B188-C22B2A012BF6}" type="slidenum">
              <a:rPr lang="en-US" smtClean="0"/>
              <a:pPr/>
              <a:t>24</a:t>
            </a:fld>
            <a:endParaRPr lang="en-US" dirty="0"/>
          </a:p>
        </p:txBody>
      </p:sp>
    </p:spTree>
    <p:extLst>
      <p:ext uri="{BB962C8B-B14F-4D97-AF65-F5344CB8AC3E}">
        <p14:creationId xmlns:p14="http://schemas.microsoft.com/office/powerpoint/2010/main" val="39777617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638F4-38FB-49D1-A5DF-0DAE371F5C15}"/>
              </a:ext>
            </a:extLst>
          </p:cNvPr>
          <p:cNvSpPr>
            <a:spLocks noGrp="1"/>
          </p:cNvSpPr>
          <p:nvPr>
            <p:ph type="title"/>
          </p:nvPr>
        </p:nvSpPr>
        <p:spPr/>
        <p:txBody>
          <a:bodyPr/>
          <a:lstStyle/>
          <a:p>
            <a:r>
              <a:rPr lang="en-US" dirty="0">
                <a:latin typeface="+mj-lt"/>
              </a:rPr>
              <a:t>Evaluation &amp; Eligibility Determination Team</a:t>
            </a:r>
          </a:p>
        </p:txBody>
      </p:sp>
      <p:sp>
        <p:nvSpPr>
          <p:cNvPr id="3" name="Text Placeholder 2">
            <a:extLst>
              <a:ext uri="{FF2B5EF4-FFF2-40B4-BE49-F238E27FC236}">
                <a16:creationId xmlns:a16="http://schemas.microsoft.com/office/drawing/2014/main" id="{3F04D211-2290-41D1-A353-A04CF57806F7}"/>
              </a:ext>
            </a:extLst>
          </p:cNvPr>
          <p:cNvSpPr>
            <a:spLocks noGrp="1"/>
          </p:cNvSpPr>
          <p:nvPr>
            <p:ph type="body" sz="quarter" idx="10"/>
          </p:nvPr>
        </p:nvSpPr>
        <p:spPr>
          <a:xfrm>
            <a:off x="507868" y="1531917"/>
            <a:ext cx="9592096" cy="4581207"/>
          </a:xfrm>
        </p:spPr>
        <p:txBody>
          <a:bodyPr>
            <a:normAutofit fontScale="92500" lnSpcReduction="20000"/>
          </a:bodyPr>
          <a:lstStyle/>
          <a:p>
            <a:pPr marL="0" indent="0">
              <a:buClr>
                <a:srgbClr val="1B365D"/>
              </a:buClr>
              <a:buNone/>
            </a:pPr>
            <a:r>
              <a:rPr lang="en-US" sz="3200" dirty="0">
                <a:solidFill>
                  <a:srgbClr val="1B365D"/>
                </a:solidFill>
              </a:rPr>
              <a:t>Composed of</a:t>
            </a:r>
            <a:r>
              <a:rPr lang="en-US" sz="3200" b="1" dirty="0">
                <a:solidFill>
                  <a:srgbClr val="1B365D"/>
                </a:solidFill>
              </a:rPr>
              <a:t>:</a:t>
            </a:r>
          </a:p>
          <a:p>
            <a:pPr lvl="1">
              <a:buClr>
                <a:srgbClr val="1B365D"/>
              </a:buClr>
              <a:buFont typeface="Wingdings" panose="05000000000000000000" pitchFamily="2" charset="2"/>
              <a:buChar char="§"/>
            </a:pPr>
            <a:r>
              <a:rPr lang="en-US" sz="3200" dirty="0">
                <a:solidFill>
                  <a:srgbClr val="1B365D"/>
                </a:solidFill>
              </a:rPr>
              <a:t>Section 504 Coordinator,</a:t>
            </a:r>
          </a:p>
          <a:p>
            <a:pPr lvl="1">
              <a:buClr>
                <a:srgbClr val="1B365D"/>
              </a:buClr>
              <a:buFont typeface="Wingdings" panose="05000000000000000000" pitchFamily="2" charset="2"/>
              <a:buChar char="§"/>
            </a:pPr>
            <a:r>
              <a:rPr lang="en-US" sz="3200" dirty="0">
                <a:solidFill>
                  <a:srgbClr val="1B365D"/>
                </a:solidFill>
              </a:rPr>
              <a:t>Principal or LEA, and</a:t>
            </a:r>
          </a:p>
          <a:p>
            <a:pPr lvl="1">
              <a:buClr>
                <a:srgbClr val="1B365D"/>
              </a:buClr>
              <a:buFont typeface="Wingdings" panose="05000000000000000000" pitchFamily="2" charset="2"/>
              <a:buChar char="§"/>
            </a:pPr>
            <a:r>
              <a:rPr lang="en-US" sz="3200" dirty="0">
                <a:solidFill>
                  <a:srgbClr val="1B365D"/>
                </a:solidFill>
              </a:rPr>
              <a:t>Professionals knowledgeable about the student, as needed.</a:t>
            </a:r>
          </a:p>
          <a:p>
            <a:pPr lvl="1">
              <a:buClr>
                <a:srgbClr val="1B365D"/>
              </a:buClr>
              <a:buFont typeface="Wingdings" panose="05000000000000000000" pitchFamily="2" charset="2"/>
              <a:buChar char="§"/>
            </a:pPr>
            <a:r>
              <a:rPr lang="en-US" sz="3200" dirty="0">
                <a:solidFill>
                  <a:srgbClr val="1D376C"/>
                </a:solidFill>
              </a:rPr>
              <a:t>Highly encouraged to include parents*</a:t>
            </a:r>
          </a:p>
          <a:p>
            <a:pPr marL="342814" lvl="1" indent="0">
              <a:buClr>
                <a:srgbClr val="1B365D"/>
              </a:buClr>
              <a:buNone/>
            </a:pPr>
            <a:endParaRPr lang="en-US" sz="3200" dirty="0">
              <a:solidFill>
                <a:srgbClr val="1B365D"/>
              </a:solidFill>
            </a:endParaRPr>
          </a:p>
          <a:p>
            <a:pPr marL="0" indent="0">
              <a:buNone/>
            </a:pPr>
            <a:r>
              <a:rPr lang="en-US" sz="2600" dirty="0">
                <a:solidFill>
                  <a:srgbClr val="1D376C"/>
                </a:solidFill>
              </a:rPr>
              <a:t>*The review committee meeting may proceed when the parents are not present, but every effort should be made and documented by the coordinator to have parents attend the meeting, such as calling them or rescheduling the meeting</a:t>
            </a:r>
            <a:endParaRPr lang="en-US" sz="2600" dirty="0"/>
          </a:p>
        </p:txBody>
      </p:sp>
      <p:sp>
        <p:nvSpPr>
          <p:cNvPr id="4" name="Picture Placeholder 3">
            <a:extLst>
              <a:ext uri="{FF2B5EF4-FFF2-40B4-BE49-F238E27FC236}">
                <a16:creationId xmlns:a16="http://schemas.microsoft.com/office/drawing/2014/main" id="{BA3DF174-2C25-480E-ABF9-73510C09CE44}"/>
              </a:ext>
            </a:extLst>
          </p:cNvPr>
          <p:cNvSpPr>
            <a:spLocks noGrp="1"/>
          </p:cNvSpPr>
          <p:nvPr>
            <p:ph type="pic" sz="quarter" idx="11"/>
          </p:nvPr>
        </p:nvSpPr>
        <p:spPr/>
      </p:sp>
    </p:spTree>
    <p:extLst>
      <p:ext uri="{BB962C8B-B14F-4D97-AF65-F5344CB8AC3E}">
        <p14:creationId xmlns:p14="http://schemas.microsoft.com/office/powerpoint/2010/main" val="37548498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altLang="en-US" sz="3600" dirty="0">
                <a:latin typeface="+mj-lt"/>
                <a:cs typeface="Arial" panose="020B0604020202020204" pitchFamily="34" charset="0"/>
              </a:rPr>
              <a:t>Does the student have a disability under Section 504?</a:t>
            </a:r>
            <a:endParaRPr lang="en-US" sz="3600" dirty="0">
              <a:latin typeface="+mj-lt"/>
            </a:endParaRPr>
          </a:p>
        </p:txBody>
      </p:sp>
      <p:sp>
        <p:nvSpPr>
          <p:cNvPr id="3" name="Content Placeholder 2"/>
          <p:cNvSpPr>
            <a:spLocks noGrp="1"/>
          </p:cNvSpPr>
          <p:nvPr>
            <p:ph type="body" sz="quarter" idx="10"/>
          </p:nvPr>
        </p:nvSpPr>
        <p:spPr/>
        <p:txBody>
          <a:bodyPr>
            <a:normAutofit/>
          </a:bodyPr>
          <a:lstStyle/>
          <a:p>
            <a:pPr marL="0" indent="0">
              <a:buNone/>
            </a:pPr>
            <a:endParaRPr lang="en-US" sz="2799" dirty="0">
              <a:solidFill>
                <a:srgbClr val="1D376C"/>
              </a:solidFill>
            </a:endParaRPr>
          </a:p>
          <a:p>
            <a:pPr marL="0" indent="0">
              <a:buNone/>
            </a:pPr>
            <a:r>
              <a:rPr lang="en-US" sz="2799" dirty="0">
                <a:solidFill>
                  <a:srgbClr val="1D376C"/>
                </a:solidFill>
              </a:rPr>
              <a:t>The team must determine if the student has a physical or mental </a:t>
            </a:r>
            <a:r>
              <a:rPr lang="en-US" sz="2799" b="1" u="sng" dirty="0">
                <a:solidFill>
                  <a:srgbClr val="1D376C"/>
                </a:solidFill>
              </a:rPr>
              <a:t>impairment</a:t>
            </a:r>
            <a:r>
              <a:rPr lang="en-US" sz="2799" dirty="0">
                <a:solidFill>
                  <a:srgbClr val="1D376C"/>
                </a:solidFill>
              </a:rPr>
              <a:t> which </a:t>
            </a:r>
            <a:r>
              <a:rPr lang="en-US" sz="2799" b="1" u="sng" dirty="0">
                <a:solidFill>
                  <a:srgbClr val="1D376C"/>
                </a:solidFill>
              </a:rPr>
              <a:t>substantially limits</a:t>
            </a:r>
            <a:r>
              <a:rPr lang="en-US" sz="2799" dirty="0">
                <a:solidFill>
                  <a:srgbClr val="1D376C"/>
                </a:solidFill>
              </a:rPr>
              <a:t> one or more </a:t>
            </a:r>
            <a:r>
              <a:rPr lang="en-US" sz="2799" b="1" u="sng" dirty="0">
                <a:solidFill>
                  <a:srgbClr val="1D376C"/>
                </a:solidFill>
              </a:rPr>
              <a:t>major life activities</a:t>
            </a:r>
            <a:r>
              <a:rPr lang="en-US" sz="2799" dirty="0">
                <a:solidFill>
                  <a:srgbClr val="1D376C"/>
                </a:solidFill>
              </a:rPr>
              <a:t>.</a:t>
            </a:r>
          </a:p>
          <a:p>
            <a:pPr marL="0" indent="0">
              <a:buNone/>
            </a:pPr>
            <a:endParaRPr lang="en-US" sz="2799" dirty="0"/>
          </a:p>
        </p:txBody>
      </p:sp>
      <p:pic>
        <p:nvPicPr>
          <p:cNvPr id="7" name="Picture Placeholder 6" descr="Run with solid fill">
            <a:extLst>
              <a:ext uri="{FF2B5EF4-FFF2-40B4-BE49-F238E27FC236}">
                <a16:creationId xmlns:a16="http://schemas.microsoft.com/office/drawing/2014/main" id="{28CFA494-AC02-4272-803E-A2A784782212}"/>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637" b="18637"/>
          <a:stretch/>
        </p:blipFill>
        <p:spPr>
          <a:xfrm>
            <a:off x="6270307" y="2743200"/>
            <a:ext cx="4937760" cy="3097213"/>
          </a:xfrm>
        </p:spPr>
      </p:pic>
      <p:sp>
        <p:nvSpPr>
          <p:cNvPr id="5" name="Slide Number Placeholder 4"/>
          <p:cNvSpPr>
            <a:spLocks noGrp="1"/>
          </p:cNvSpPr>
          <p:nvPr>
            <p:ph type="sldNum" sz="quarter" idx="4294967295"/>
          </p:nvPr>
        </p:nvSpPr>
        <p:spPr>
          <a:xfrm>
            <a:off x="11579225" y="6356350"/>
            <a:ext cx="609600" cy="363538"/>
          </a:xfrm>
          <a:prstGeom prst="rect">
            <a:avLst/>
          </a:prstGeom>
        </p:spPr>
        <p:txBody>
          <a:bodyPr/>
          <a:lstStyle/>
          <a:p>
            <a:fld id="{32E85551-1F07-42CD-AA7B-98C8A9C5DDBB}" type="slidenum">
              <a:rPr lang="en-US" smtClean="0"/>
              <a:pPr/>
              <a:t>26</a:t>
            </a:fld>
            <a:endParaRPr lang="en-US" dirty="0"/>
          </a:p>
        </p:txBody>
      </p:sp>
    </p:spTree>
    <p:extLst>
      <p:ext uri="{BB962C8B-B14F-4D97-AF65-F5344CB8AC3E}">
        <p14:creationId xmlns:p14="http://schemas.microsoft.com/office/powerpoint/2010/main" val="379793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altLang="en-US" dirty="0">
                <a:effectLst/>
                <a:latin typeface="+mj-lt"/>
                <a:cs typeface="Arial" panose="020B0604020202020204" pitchFamily="34" charset="0"/>
              </a:rPr>
              <a:t>What is an impairment?</a:t>
            </a:r>
            <a:endParaRPr lang="en-US" dirty="0">
              <a:effectLst/>
              <a:latin typeface="+mj-lt"/>
              <a:cs typeface="Arial" panose="020B0604020202020204" pitchFamily="34" charset="0"/>
            </a:endParaRPr>
          </a:p>
        </p:txBody>
      </p:sp>
      <p:sp>
        <p:nvSpPr>
          <p:cNvPr id="3" name="Content Placeholder 2"/>
          <p:cNvSpPr>
            <a:spLocks noGrp="1"/>
          </p:cNvSpPr>
          <p:nvPr>
            <p:ph type="body" sz="quarter" idx="10"/>
          </p:nvPr>
        </p:nvSpPr>
        <p:spPr/>
        <p:txBody>
          <a:bodyPr>
            <a:normAutofit/>
          </a:bodyPr>
          <a:lstStyle/>
          <a:p>
            <a:pPr marL="0" indent="0">
              <a:buNone/>
            </a:pPr>
            <a:endParaRPr lang="en-US" altLang="en-US" sz="2799" dirty="0">
              <a:solidFill>
                <a:srgbClr val="1D376C"/>
              </a:solidFill>
            </a:endParaRPr>
          </a:p>
          <a:p>
            <a:pPr marL="0" indent="0">
              <a:buNone/>
            </a:pPr>
            <a:r>
              <a:rPr lang="en-US" altLang="en-US" sz="2799" dirty="0">
                <a:solidFill>
                  <a:srgbClr val="1D376C"/>
                </a:solidFill>
              </a:rPr>
              <a:t>Any physiological condition that affects a bodily system, or any mental or psychological disorder.</a:t>
            </a:r>
            <a:r>
              <a:rPr lang="en-US" altLang="en-US" sz="2799" baseline="30000" dirty="0">
                <a:solidFill>
                  <a:srgbClr val="1D376C"/>
                </a:solidFill>
              </a:rPr>
              <a:t>1</a:t>
            </a:r>
          </a:p>
          <a:p>
            <a:pPr marL="0" indent="0">
              <a:buNone/>
            </a:pPr>
            <a:endParaRPr lang="en-US" sz="1999" dirty="0"/>
          </a:p>
          <a:p>
            <a:pPr marL="0" indent="0">
              <a:buNone/>
            </a:pPr>
            <a:endParaRPr lang="en-US" sz="1999" dirty="0"/>
          </a:p>
        </p:txBody>
      </p:sp>
      <p:pic>
        <p:nvPicPr>
          <p:cNvPr id="8" name="Picture Placeholder 7" descr="Head with gears with solid fill">
            <a:extLst>
              <a:ext uri="{FF2B5EF4-FFF2-40B4-BE49-F238E27FC236}">
                <a16:creationId xmlns:a16="http://schemas.microsoft.com/office/drawing/2014/main" id="{223CA79B-FFA1-4979-8CBC-5D94BD732E7B}"/>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633" b="18633"/>
          <a:stretch>
            <a:fillRect/>
          </a:stretch>
        </p:blipFill>
        <p:spPr/>
      </p:pic>
      <p:sp>
        <p:nvSpPr>
          <p:cNvPr id="5" name="Slide Number Placeholder 4"/>
          <p:cNvSpPr>
            <a:spLocks noGrp="1"/>
          </p:cNvSpPr>
          <p:nvPr>
            <p:ph type="sldNum" sz="quarter" idx="4294967295"/>
          </p:nvPr>
        </p:nvSpPr>
        <p:spPr>
          <a:xfrm>
            <a:off x="11579225" y="6356350"/>
            <a:ext cx="609600" cy="363538"/>
          </a:xfrm>
          <a:prstGeom prst="rect">
            <a:avLst/>
          </a:prstGeom>
        </p:spPr>
        <p:txBody>
          <a:bodyPr/>
          <a:lstStyle/>
          <a:p>
            <a:fld id="{32E85551-1F07-42CD-AA7B-98C8A9C5DDBB}" type="slidenum">
              <a:rPr lang="en-US" smtClean="0"/>
              <a:pPr/>
              <a:t>27</a:t>
            </a:fld>
            <a:endParaRPr lang="en-US" dirty="0"/>
          </a:p>
        </p:txBody>
      </p:sp>
      <p:sp>
        <p:nvSpPr>
          <p:cNvPr id="6" name="TextBox 5"/>
          <p:cNvSpPr txBox="1"/>
          <p:nvPr/>
        </p:nvSpPr>
        <p:spPr>
          <a:xfrm>
            <a:off x="3984208" y="6396806"/>
            <a:ext cx="4037548" cy="646163"/>
          </a:xfrm>
          <a:prstGeom prst="rect">
            <a:avLst/>
          </a:prstGeom>
          <a:noFill/>
        </p:spPr>
        <p:txBody>
          <a:bodyPr wrap="square" rtlCol="0">
            <a:spAutoFit/>
          </a:bodyPr>
          <a:lstStyle/>
          <a:p>
            <a:r>
              <a:rPr lang="en-US" sz="1799" baseline="30000" dirty="0">
                <a:solidFill>
                  <a:srgbClr val="1D376C"/>
                </a:solidFill>
              </a:rPr>
              <a:t>1</a:t>
            </a:r>
            <a:r>
              <a:rPr lang="en-US" sz="1799" dirty="0">
                <a:solidFill>
                  <a:srgbClr val="1D376C"/>
                </a:solidFill>
              </a:rPr>
              <a:t>34  C.F.R. 104.3(j)(2)(</a:t>
            </a:r>
            <a:r>
              <a:rPr lang="en-US" sz="1799" dirty="0" err="1">
                <a:solidFill>
                  <a:srgbClr val="1D376C"/>
                </a:solidFill>
              </a:rPr>
              <a:t>i</a:t>
            </a:r>
            <a:r>
              <a:rPr lang="en-US" sz="1799" dirty="0">
                <a:solidFill>
                  <a:srgbClr val="1D376C"/>
                </a:solidFill>
              </a:rPr>
              <a:t>)</a:t>
            </a:r>
          </a:p>
          <a:p>
            <a:endParaRPr lang="en-US" sz="1799" dirty="0"/>
          </a:p>
        </p:txBody>
      </p:sp>
    </p:spTree>
    <p:extLst>
      <p:ext uri="{BB962C8B-B14F-4D97-AF65-F5344CB8AC3E}">
        <p14:creationId xmlns:p14="http://schemas.microsoft.com/office/powerpoint/2010/main" val="25815995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4D054-4B7B-449B-AE50-C9A309BAF386}"/>
              </a:ext>
            </a:extLst>
          </p:cNvPr>
          <p:cNvSpPr>
            <a:spLocks noGrp="1"/>
          </p:cNvSpPr>
          <p:nvPr>
            <p:ph type="title"/>
          </p:nvPr>
        </p:nvSpPr>
        <p:spPr/>
        <p:txBody>
          <a:bodyPr/>
          <a:lstStyle/>
          <a:p>
            <a:r>
              <a:rPr lang="en-US" dirty="0">
                <a:latin typeface="+mj-lt"/>
              </a:rPr>
              <a:t>Physical or Mental Impairment</a:t>
            </a:r>
          </a:p>
        </p:txBody>
      </p:sp>
      <p:sp>
        <p:nvSpPr>
          <p:cNvPr id="3" name="Text Placeholder 2">
            <a:extLst>
              <a:ext uri="{FF2B5EF4-FFF2-40B4-BE49-F238E27FC236}">
                <a16:creationId xmlns:a16="http://schemas.microsoft.com/office/drawing/2014/main" id="{3659C331-5B28-47C4-88E6-4A5EC51A0CF4}"/>
              </a:ext>
            </a:extLst>
          </p:cNvPr>
          <p:cNvSpPr>
            <a:spLocks noGrp="1"/>
          </p:cNvSpPr>
          <p:nvPr>
            <p:ph type="body" sz="quarter" idx="10"/>
          </p:nvPr>
        </p:nvSpPr>
        <p:spPr>
          <a:xfrm>
            <a:off x="507869" y="1531917"/>
            <a:ext cx="3889470" cy="4605647"/>
          </a:xfrm>
          <a:ln/>
        </p:spPr>
        <p:style>
          <a:lnRef idx="2">
            <a:schemeClr val="accent2"/>
          </a:lnRef>
          <a:fillRef idx="1">
            <a:schemeClr val="lt1"/>
          </a:fillRef>
          <a:effectRef idx="0">
            <a:schemeClr val="accent2"/>
          </a:effectRef>
          <a:fontRef idx="minor">
            <a:schemeClr val="dk1"/>
          </a:fontRef>
        </p:style>
        <p:txBody>
          <a:bodyPr>
            <a:normAutofit fontScale="77500" lnSpcReduction="20000"/>
          </a:bodyPr>
          <a:lstStyle/>
          <a:p>
            <a:pPr marL="0" indent="0">
              <a:buClr>
                <a:srgbClr val="1D376C"/>
              </a:buClr>
              <a:buNone/>
            </a:pPr>
            <a:r>
              <a:rPr lang="en-US" sz="2800" dirty="0">
                <a:solidFill>
                  <a:srgbClr val="1D376C"/>
                </a:solidFill>
              </a:rPr>
              <a:t>Any physiological disorder or condition, cosmetic disfigurement, or anatomical loss affecting one or more of the following body systems: </a:t>
            </a:r>
          </a:p>
          <a:p>
            <a:pPr lvl="1">
              <a:buClr>
                <a:srgbClr val="1D376C"/>
              </a:buClr>
              <a:buFont typeface="Wingdings" panose="05000000000000000000" pitchFamily="2" charset="2"/>
              <a:buChar char="§"/>
            </a:pPr>
            <a:r>
              <a:rPr lang="en-US" dirty="0">
                <a:solidFill>
                  <a:srgbClr val="1D376C"/>
                </a:solidFill>
              </a:rPr>
              <a:t>neurological</a:t>
            </a:r>
          </a:p>
          <a:p>
            <a:pPr lvl="1">
              <a:buClr>
                <a:srgbClr val="1D376C"/>
              </a:buClr>
              <a:buFont typeface="Wingdings" panose="05000000000000000000" pitchFamily="2" charset="2"/>
              <a:buChar char="§"/>
            </a:pPr>
            <a:r>
              <a:rPr lang="en-US" dirty="0">
                <a:solidFill>
                  <a:srgbClr val="1D376C"/>
                </a:solidFill>
              </a:rPr>
              <a:t>musculoskeletal </a:t>
            </a:r>
          </a:p>
          <a:p>
            <a:pPr lvl="1">
              <a:buClr>
                <a:srgbClr val="1D376C"/>
              </a:buClr>
              <a:buFont typeface="Wingdings" panose="05000000000000000000" pitchFamily="2" charset="2"/>
              <a:buChar char="§"/>
            </a:pPr>
            <a:r>
              <a:rPr lang="en-US" dirty="0">
                <a:solidFill>
                  <a:srgbClr val="1D376C"/>
                </a:solidFill>
              </a:rPr>
              <a:t>special sense organs </a:t>
            </a:r>
          </a:p>
          <a:p>
            <a:pPr lvl="1">
              <a:buClr>
                <a:srgbClr val="1D376C"/>
              </a:buClr>
              <a:buFont typeface="Wingdings" panose="05000000000000000000" pitchFamily="2" charset="2"/>
              <a:buChar char="§"/>
            </a:pPr>
            <a:r>
              <a:rPr lang="en-US" dirty="0">
                <a:solidFill>
                  <a:srgbClr val="1D376C"/>
                </a:solidFill>
              </a:rPr>
              <a:t>respiratory, including speech organs </a:t>
            </a:r>
          </a:p>
          <a:p>
            <a:pPr lvl="1">
              <a:buClr>
                <a:srgbClr val="1D376C"/>
              </a:buClr>
              <a:buFont typeface="Wingdings" panose="05000000000000000000" pitchFamily="2" charset="2"/>
              <a:buChar char="§"/>
            </a:pPr>
            <a:r>
              <a:rPr lang="en-US" dirty="0">
                <a:solidFill>
                  <a:srgbClr val="1D376C"/>
                </a:solidFill>
              </a:rPr>
              <a:t>cardiovascular</a:t>
            </a:r>
          </a:p>
          <a:p>
            <a:pPr lvl="1">
              <a:buClr>
                <a:srgbClr val="1D376C"/>
              </a:buClr>
              <a:buFont typeface="Wingdings" panose="05000000000000000000" pitchFamily="2" charset="2"/>
              <a:buChar char="§"/>
            </a:pPr>
            <a:r>
              <a:rPr lang="en-US" dirty="0">
                <a:solidFill>
                  <a:srgbClr val="1D376C"/>
                </a:solidFill>
              </a:rPr>
              <a:t>reproductive</a:t>
            </a:r>
          </a:p>
          <a:p>
            <a:pPr lvl="1">
              <a:buClr>
                <a:srgbClr val="1D376C"/>
              </a:buClr>
              <a:buFont typeface="Wingdings" panose="05000000000000000000" pitchFamily="2" charset="2"/>
              <a:buChar char="§"/>
            </a:pPr>
            <a:r>
              <a:rPr lang="en-US" dirty="0">
                <a:solidFill>
                  <a:srgbClr val="1D376C"/>
                </a:solidFill>
              </a:rPr>
              <a:t>digestive</a:t>
            </a:r>
          </a:p>
          <a:p>
            <a:pPr lvl="1">
              <a:buClr>
                <a:srgbClr val="1D376C"/>
              </a:buClr>
              <a:buFont typeface="Wingdings" panose="05000000000000000000" pitchFamily="2" charset="2"/>
              <a:buChar char="§"/>
            </a:pPr>
            <a:r>
              <a:rPr lang="en-US" dirty="0" err="1">
                <a:solidFill>
                  <a:srgbClr val="1D376C"/>
                </a:solidFill>
              </a:rPr>
              <a:t>genito</a:t>
            </a:r>
            <a:r>
              <a:rPr lang="en-US" dirty="0">
                <a:solidFill>
                  <a:srgbClr val="1D376C"/>
                </a:solidFill>
              </a:rPr>
              <a:t>-urinary</a:t>
            </a:r>
          </a:p>
          <a:p>
            <a:pPr lvl="1">
              <a:buClr>
                <a:srgbClr val="1D376C"/>
              </a:buClr>
              <a:buFont typeface="Wingdings" panose="05000000000000000000" pitchFamily="2" charset="2"/>
              <a:buChar char="§"/>
            </a:pPr>
            <a:r>
              <a:rPr lang="en-US" dirty="0">
                <a:solidFill>
                  <a:srgbClr val="1D376C"/>
                </a:solidFill>
              </a:rPr>
              <a:t>hemic and lymphatic skin</a:t>
            </a:r>
          </a:p>
          <a:p>
            <a:pPr lvl="1">
              <a:buClr>
                <a:srgbClr val="1D376C"/>
              </a:buClr>
              <a:buFont typeface="Wingdings" panose="05000000000000000000" pitchFamily="2" charset="2"/>
              <a:buChar char="§"/>
            </a:pPr>
            <a:r>
              <a:rPr lang="en-US" dirty="0">
                <a:solidFill>
                  <a:srgbClr val="1D376C"/>
                </a:solidFill>
              </a:rPr>
              <a:t>endocrine</a:t>
            </a:r>
            <a:endParaRPr lang="en-US" dirty="0"/>
          </a:p>
        </p:txBody>
      </p:sp>
      <p:sp>
        <p:nvSpPr>
          <p:cNvPr id="5" name="TextBox 4">
            <a:extLst>
              <a:ext uri="{FF2B5EF4-FFF2-40B4-BE49-F238E27FC236}">
                <a16:creationId xmlns:a16="http://schemas.microsoft.com/office/drawing/2014/main" id="{F02E11F1-EB7F-48DC-A201-8659F3BD1E5E}"/>
              </a:ext>
            </a:extLst>
          </p:cNvPr>
          <p:cNvSpPr txBox="1"/>
          <p:nvPr/>
        </p:nvSpPr>
        <p:spPr>
          <a:xfrm>
            <a:off x="4787757" y="1531917"/>
            <a:ext cx="3889470" cy="2277547"/>
          </a:xfrm>
          <a:prstGeom prst="rect">
            <a:avLst/>
          </a:prstGeom>
          <a:noFill/>
          <a:ln>
            <a:solidFill>
              <a:srgbClr val="1B365D"/>
            </a:solidFill>
          </a:ln>
        </p:spPr>
        <p:txBody>
          <a:bodyPr wrap="square" rtlCol="0">
            <a:spAutoFit/>
          </a:bodyPr>
          <a:lstStyle/>
          <a:p>
            <a:pPr>
              <a:buClr>
                <a:srgbClr val="1D376C"/>
              </a:buClr>
            </a:pPr>
            <a:r>
              <a:rPr lang="en-US" sz="2200" dirty="0">
                <a:solidFill>
                  <a:srgbClr val="1D376C"/>
                </a:solidFill>
              </a:rPr>
              <a:t>Any mental or psychological disorder, such as:</a:t>
            </a:r>
          </a:p>
          <a:p>
            <a:pPr marL="800009" lvl="1" indent="-342900">
              <a:buClr>
                <a:srgbClr val="1D376C"/>
              </a:buClr>
              <a:buFont typeface="Wingdings" panose="05000000000000000000" pitchFamily="2" charset="2"/>
              <a:buChar char="§"/>
            </a:pPr>
            <a:r>
              <a:rPr lang="en-US" sz="1600" dirty="0">
                <a:solidFill>
                  <a:srgbClr val="1D376C"/>
                </a:solidFill>
              </a:rPr>
              <a:t>intellectual disability, </a:t>
            </a:r>
          </a:p>
          <a:p>
            <a:pPr marL="800009" lvl="1" indent="-342900">
              <a:buClr>
                <a:srgbClr val="1D376C"/>
              </a:buClr>
              <a:buFont typeface="Wingdings" panose="05000000000000000000" pitchFamily="2" charset="2"/>
              <a:buChar char="§"/>
            </a:pPr>
            <a:r>
              <a:rPr lang="en-US" sz="1600" dirty="0">
                <a:solidFill>
                  <a:srgbClr val="1D376C"/>
                </a:solidFill>
              </a:rPr>
              <a:t>organic brain syndrome,</a:t>
            </a:r>
          </a:p>
          <a:p>
            <a:pPr marL="800009" lvl="1" indent="-342900">
              <a:buClr>
                <a:srgbClr val="1D376C"/>
              </a:buClr>
              <a:buFont typeface="Wingdings" panose="05000000000000000000" pitchFamily="2" charset="2"/>
              <a:buChar char="§"/>
            </a:pPr>
            <a:r>
              <a:rPr lang="en-US" sz="1600" dirty="0">
                <a:solidFill>
                  <a:srgbClr val="1D376C"/>
                </a:solidFill>
              </a:rPr>
              <a:t>emotional or mental illness, and  </a:t>
            </a:r>
          </a:p>
          <a:p>
            <a:pPr marL="800009" lvl="1" indent="-342900">
              <a:buClr>
                <a:srgbClr val="1D376C"/>
              </a:buClr>
              <a:buFont typeface="Wingdings" panose="05000000000000000000" pitchFamily="2" charset="2"/>
              <a:buChar char="§"/>
            </a:pPr>
            <a:r>
              <a:rPr lang="en-US" sz="1600" dirty="0">
                <a:solidFill>
                  <a:srgbClr val="1D376C"/>
                </a:solidFill>
              </a:rPr>
              <a:t>specific learning disabilities. </a:t>
            </a:r>
          </a:p>
          <a:p>
            <a:endParaRPr lang="en-US" dirty="0"/>
          </a:p>
        </p:txBody>
      </p:sp>
      <p:sp>
        <p:nvSpPr>
          <p:cNvPr id="7" name="Rectangle 6">
            <a:extLst>
              <a:ext uri="{FF2B5EF4-FFF2-40B4-BE49-F238E27FC236}">
                <a16:creationId xmlns:a16="http://schemas.microsoft.com/office/drawing/2014/main" id="{F9B5705B-9285-407E-A166-C59F11C9FF00}"/>
              </a:ext>
            </a:extLst>
          </p:cNvPr>
          <p:cNvSpPr/>
          <p:nvPr/>
        </p:nvSpPr>
        <p:spPr>
          <a:xfrm>
            <a:off x="507868" y="1436914"/>
            <a:ext cx="9283404" cy="48919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3600" dirty="0">
                <a:solidFill>
                  <a:schemeClr val="bg1"/>
                </a:solidFill>
              </a:rPr>
              <a:t>The regulatory provision does not set forth an exhaustive list of specific diseases and conditions that may constitute physical or mental impairments because of the difficulty of ensuring the comprehensiveness of such a list.</a:t>
            </a:r>
          </a:p>
          <a:p>
            <a:pPr algn="ctr"/>
            <a:endParaRPr lang="en-US" dirty="0"/>
          </a:p>
        </p:txBody>
      </p:sp>
    </p:spTree>
    <p:extLst>
      <p:ext uri="{BB962C8B-B14F-4D97-AF65-F5344CB8AC3E}">
        <p14:creationId xmlns:p14="http://schemas.microsoft.com/office/powerpoint/2010/main" val="152438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dirty="0">
                <a:effectLst/>
                <a:latin typeface="+mj-lt"/>
                <a:cs typeface="Arial" panose="020B0604020202020204" pitchFamily="34" charset="0"/>
              </a:rPr>
              <a:t>Major Life Activities</a:t>
            </a:r>
          </a:p>
        </p:txBody>
      </p:sp>
      <p:sp>
        <p:nvSpPr>
          <p:cNvPr id="3" name="Content Placeholder 2"/>
          <p:cNvSpPr>
            <a:spLocks noGrp="1"/>
          </p:cNvSpPr>
          <p:nvPr>
            <p:ph type="body" sz="quarter" idx="10"/>
          </p:nvPr>
        </p:nvSpPr>
        <p:spPr>
          <a:xfrm>
            <a:off x="507868" y="1749067"/>
            <a:ext cx="9592096" cy="4308813"/>
          </a:xfrm>
        </p:spPr>
        <p:txBody>
          <a:bodyPr>
            <a:normAutofit/>
          </a:bodyPr>
          <a:lstStyle/>
          <a:p>
            <a:pPr>
              <a:lnSpc>
                <a:spcPct val="80000"/>
              </a:lnSpc>
              <a:spcBef>
                <a:spcPts val="400"/>
              </a:spcBef>
              <a:buClr>
                <a:srgbClr val="1D376C"/>
              </a:buClr>
              <a:buSzPct val="70000"/>
              <a:defRPr/>
            </a:pPr>
            <a:r>
              <a:rPr lang="en-US" altLang="en-US" sz="2799" dirty="0">
                <a:solidFill>
                  <a:srgbClr val="1D376C"/>
                </a:solidFill>
                <a:latin typeface="+mn-lt"/>
              </a:rPr>
              <a:t>C</a:t>
            </a:r>
            <a:r>
              <a:rPr lang="en-US" altLang="en-US" sz="2799" dirty="0">
                <a:solidFill>
                  <a:srgbClr val="1D376C"/>
                </a:solidFill>
                <a:latin typeface="+mn-lt"/>
                <a:cs typeface="Open Sans" panose="020B0606030504020204" pitchFamily="34" charset="0"/>
              </a:rPr>
              <a:t>aring for oneself</a:t>
            </a:r>
          </a:p>
          <a:p>
            <a:pPr>
              <a:lnSpc>
                <a:spcPct val="80000"/>
              </a:lnSpc>
              <a:spcBef>
                <a:spcPts val="400"/>
              </a:spcBef>
              <a:buClr>
                <a:srgbClr val="1D376C"/>
              </a:buClr>
              <a:buSzPct val="70000"/>
              <a:defRPr/>
            </a:pPr>
            <a:r>
              <a:rPr lang="en-US" altLang="en-US" sz="2799" dirty="0">
                <a:solidFill>
                  <a:srgbClr val="1D376C"/>
                </a:solidFill>
                <a:latin typeface="+mn-lt"/>
              </a:rPr>
              <a:t>P</a:t>
            </a:r>
            <a:r>
              <a:rPr lang="en-US" altLang="en-US" sz="2799" dirty="0">
                <a:solidFill>
                  <a:srgbClr val="1D376C"/>
                </a:solidFill>
                <a:latin typeface="+mn-lt"/>
                <a:cs typeface="Open Sans" panose="020B0606030504020204" pitchFamily="34" charset="0"/>
              </a:rPr>
              <a:t>erforming manual tasks</a:t>
            </a:r>
          </a:p>
          <a:p>
            <a:pPr>
              <a:lnSpc>
                <a:spcPct val="80000"/>
              </a:lnSpc>
              <a:spcBef>
                <a:spcPts val="400"/>
              </a:spcBef>
              <a:buClr>
                <a:srgbClr val="1D376C"/>
              </a:buClr>
              <a:buSzPct val="70000"/>
              <a:defRPr/>
            </a:pPr>
            <a:r>
              <a:rPr lang="en-US" altLang="en-US" sz="2799" dirty="0">
                <a:solidFill>
                  <a:srgbClr val="1D376C"/>
                </a:solidFill>
                <a:latin typeface="+mn-lt"/>
              </a:rPr>
              <a:t>W</a:t>
            </a:r>
            <a:r>
              <a:rPr lang="en-US" altLang="en-US" sz="2799" dirty="0">
                <a:solidFill>
                  <a:srgbClr val="1D376C"/>
                </a:solidFill>
                <a:latin typeface="+mn-lt"/>
                <a:cs typeface="Open Sans" panose="020B0606030504020204" pitchFamily="34" charset="0"/>
              </a:rPr>
              <a:t>alking</a:t>
            </a:r>
          </a:p>
          <a:p>
            <a:pPr>
              <a:lnSpc>
                <a:spcPct val="80000"/>
              </a:lnSpc>
              <a:spcBef>
                <a:spcPts val="400"/>
              </a:spcBef>
              <a:buClr>
                <a:srgbClr val="1D376C"/>
              </a:buClr>
              <a:buSzPct val="70000"/>
              <a:defRPr/>
            </a:pPr>
            <a:r>
              <a:rPr lang="en-US" altLang="en-US" sz="2799" dirty="0">
                <a:solidFill>
                  <a:srgbClr val="1D376C"/>
                </a:solidFill>
                <a:latin typeface="+mn-lt"/>
              </a:rPr>
              <a:t>S</a:t>
            </a:r>
            <a:r>
              <a:rPr lang="en-US" altLang="en-US" sz="2799" dirty="0">
                <a:solidFill>
                  <a:srgbClr val="1D376C"/>
                </a:solidFill>
                <a:latin typeface="+mn-lt"/>
                <a:cs typeface="Open Sans" panose="020B0606030504020204" pitchFamily="34" charset="0"/>
              </a:rPr>
              <a:t>eeing</a:t>
            </a:r>
          </a:p>
          <a:p>
            <a:pPr>
              <a:lnSpc>
                <a:spcPct val="80000"/>
              </a:lnSpc>
              <a:spcBef>
                <a:spcPts val="400"/>
              </a:spcBef>
              <a:buClr>
                <a:srgbClr val="1D376C"/>
              </a:buClr>
              <a:buSzPct val="70000"/>
              <a:defRPr/>
            </a:pPr>
            <a:r>
              <a:rPr lang="en-US" altLang="en-US" sz="2799" dirty="0">
                <a:solidFill>
                  <a:srgbClr val="1D376C"/>
                </a:solidFill>
                <a:latin typeface="+mn-lt"/>
              </a:rPr>
              <a:t>H</a:t>
            </a:r>
            <a:r>
              <a:rPr lang="en-US" altLang="en-US" sz="2799" dirty="0">
                <a:solidFill>
                  <a:srgbClr val="1D376C"/>
                </a:solidFill>
                <a:latin typeface="+mn-lt"/>
                <a:cs typeface="Open Sans" panose="020B0606030504020204" pitchFamily="34" charset="0"/>
              </a:rPr>
              <a:t>earing</a:t>
            </a:r>
          </a:p>
          <a:p>
            <a:pPr>
              <a:lnSpc>
                <a:spcPct val="80000"/>
              </a:lnSpc>
              <a:spcBef>
                <a:spcPts val="400"/>
              </a:spcBef>
              <a:buClr>
                <a:srgbClr val="1D376C"/>
              </a:buClr>
              <a:buSzPct val="70000"/>
              <a:defRPr/>
            </a:pPr>
            <a:r>
              <a:rPr lang="en-US" altLang="en-US" sz="2799" dirty="0">
                <a:solidFill>
                  <a:srgbClr val="1D376C"/>
                </a:solidFill>
                <a:latin typeface="+mn-lt"/>
              </a:rPr>
              <a:t>S</a:t>
            </a:r>
            <a:r>
              <a:rPr lang="en-US" altLang="en-US" sz="2799" dirty="0">
                <a:solidFill>
                  <a:srgbClr val="1D376C"/>
                </a:solidFill>
                <a:latin typeface="+mn-lt"/>
                <a:cs typeface="Open Sans" panose="020B0606030504020204" pitchFamily="34" charset="0"/>
              </a:rPr>
              <a:t>peaking</a:t>
            </a:r>
          </a:p>
          <a:p>
            <a:pPr>
              <a:lnSpc>
                <a:spcPct val="80000"/>
              </a:lnSpc>
              <a:spcBef>
                <a:spcPts val="400"/>
              </a:spcBef>
              <a:buClr>
                <a:srgbClr val="1D376C"/>
              </a:buClr>
              <a:buSzPct val="70000"/>
              <a:defRPr/>
            </a:pPr>
            <a:r>
              <a:rPr lang="en-US" altLang="en-US" sz="2799" dirty="0">
                <a:solidFill>
                  <a:srgbClr val="1D376C"/>
                </a:solidFill>
                <a:latin typeface="+mn-lt"/>
              </a:rPr>
              <a:t>B</a:t>
            </a:r>
            <a:r>
              <a:rPr lang="en-US" altLang="en-US" sz="2799" dirty="0">
                <a:solidFill>
                  <a:srgbClr val="1D376C"/>
                </a:solidFill>
                <a:latin typeface="+mn-lt"/>
                <a:cs typeface="Open Sans" panose="020B0606030504020204" pitchFamily="34" charset="0"/>
              </a:rPr>
              <a:t>reathing</a:t>
            </a:r>
          </a:p>
          <a:p>
            <a:pPr>
              <a:lnSpc>
                <a:spcPct val="80000"/>
              </a:lnSpc>
              <a:spcBef>
                <a:spcPts val="400"/>
              </a:spcBef>
              <a:buClr>
                <a:srgbClr val="1D376C"/>
              </a:buClr>
              <a:buSzPct val="70000"/>
              <a:defRPr/>
            </a:pPr>
            <a:r>
              <a:rPr lang="en-US" altLang="en-US" sz="2799" dirty="0">
                <a:solidFill>
                  <a:srgbClr val="1D376C"/>
                </a:solidFill>
                <a:latin typeface="+mn-lt"/>
              </a:rPr>
              <a:t>L</a:t>
            </a:r>
            <a:r>
              <a:rPr lang="en-US" altLang="en-US" sz="2799" dirty="0">
                <a:solidFill>
                  <a:srgbClr val="1D376C"/>
                </a:solidFill>
                <a:latin typeface="+mn-lt"/>
                <a:cs typeface="Open Sans" panose="020B0606030504020204" pitchFamily="34" charset="0"/>
              </a:rPr>
              <a:t>earning</a:t>
            </a:r>
          </a:p>
          <a:p>
            <a:pPr>
              <a:lnSpc>
                <a:spcPct val="80000"/>
              </a:lnSpc>
              <a:spcBef>
                <a:spcPts val="400"/>
              </a:spcBef>
              <a:buClr>
                <a:srgbClr val="1D376C"/>
              </a:buClr>
              <a:buSzPct val="70000"/>
              <a:defRPr/>
            </a:pPr>
            <a:r>
              <a:rPr lang="en-US" altLang="en-US" sz="2799" dirty="0">
                <a:solidFill>
                  <a:srgbClr val="1D376C"/>
                </a:solidFill>
                <a:latin typeface="+mn-lt"/>
              </a:rPr>
              <a:t>W</a:t>
            </a:r>
            <a:r>
              <a:rPr lang="en-US" altLang="en-US" sz="2799" dirty="0">
                <a:solidFill>
                  <a:srgbClr val="1D376C"/>
                </a:solidFill>
                <a:latin typeface="+mn-lt"/>
                <a:cs typeface="Open Sans" panose="020B0606030504020204" pitchFamily="34" charset="0"/>
              </a:rPr>
              <a:t>orking</a:t>
            </a:r>
          </a:p>
        </p:txBody>
      </p:sp>
      <p:sp>
        <p:nvSpPr>
          <p:cNvPr id="4" name="Picture Placeholder 3">
            <a:extLst>
              <a:ext uri="{FF2B5EF4-FFF2-40B4-BE49-F238E27FC236}">
                <a16:creationId xmlns:a16="http://schemas.microsoft.com/office/drawing/2014/main" id="{62255AA1-05E3-49F0-9B8C-013E2142DEB3}"/>
              </a:ext>
            </a:extLst>
          </p:cNvPr>
          <p:cNvSpPr>
            <a:spLocks noGrp="1"/>
          </p:cNvSpPr>
          <p:nvPr>
            <p:ph type="pic" sz="quarter" idx="11"/>
          </p:nvPr>
        </p:nvSpPr>
        <p:spPr/>
      </p:sp>
      <p:sp>
        <p:nvSpPr>
          <p:cNvPr id="6" name="Content Placeholder 5"/>
          <p:cNvSpPr>
            <a:spLocks noGrp="1"/>
          </p:cNvSpPr>
          <p:nvPr>
            <p:ph sz="half" idx="4294967295"/>
          </p:nvPr>
        </p:nvSpPr>
        <p:spPr>
          <a:xfrm>
            <a:off x="5866606" y="1749067"/>
            <a:ext cx="5484812" cy="4525963"/>
          </a:xfrm>
        </p:spPr>
        <p:txBody>
          <a:bodyPr>
            <a:normAutofit/>
          </a:bodyPr>
          <a:lstStyle/>
          <a:p>
            <a:pPr>
              <a:lnSpc>
                <a:spcPct val="80000"/>
              </a:lnSpc>
              <a:spcBef>
                <a:spcPts val="400"/>
              </a:spcBef>
              <a:buClr>
                <a:srgbClr val="1D376C"/>
              </a:buClr>
              <a:buSzPct val="70000"/>
              <a:defRPr/>
            </a:pPr>
            <a:r>
              <a:rPr lang="en-US" altLang="en-US" sz="2799" dirty="0">
                <a:solidFill>
                  <a:srgbClr val="1D376C"/>
                </a:solidFill>
                <a:latin typeface="+mn-lt"/>
              </a:rPr>
              <a:t>E</a:t>
            </a:r>
            <a:r>
              <a:rPr lang="en-US" altLang="en-US" sz="2799" dirty="0">
                <a:solidFill>
                  <a:srgbClr val="1D376C"/>
                </a:solidFill>
                <a:latin typeface="+mn-lt"/>
                <a:cs typeface="Open Sans" panose="020B0606030504020204" pitchFamily="34" charset="0"/>
              </a:rPr>
              <a:t>ating</a:t>
            </a:r>
          </a:p>
          <a:p>
            <a:pPr>
              <a:lnSpc>
                <a:spcPct val="80000"/>
              </a:lnSpc>
              <a:spcBef>
                <a:spcPts val="400"/>
              </a:spcBef>
              <a:buClr>
                <a:srgbClr val="1D376C"/>
              </a:buClr>
              <a:buSzPct val="70000"/>
              <a:defRPr/>
            </a:pPr>
            <a:r>
              <a:rPr lang="en-US" altLang="en-US" sz="2799" dirty="0">
                <a:solidFill>
                  <a:srgbClr val="1D376C"/>
                </a:solidFill>
                <a:latin typeface="+mn-lt"/>
              </a:rPr>
              <a:t>S</a:t>
            </a:r>
            <a:r>
              <a:rPr lang="en-US" altLang="en-US" sz="2799" dirty="0">
                <a:solidFill>
                  <a:srgbClr val="1D376C"/>
                </a:solidFill>
                <a:latin typeface="+mn-lt"/>
                <a:cs typeface="Open Sans" panose="020B0606030504020204" pitchFamily="34" charset="0"/>
              </a:rPr>
              <a:t>leeping</a:t>
            </a:r>
          </a:p>
          <a:p>
            <a:pPr>
              <a:lnSpc>
                <a:spcPct val="80000"/>
              </a:lnSpc>
              <a:spcBef>
                <a:spcPts val="400"/>
              </a:spcBef>
              <a:buClr>
                <a:srgbClr val="1D376C"/>
              </a:buClr>
              <a:buSzPct val="70000"/>
              <a:defRPr/>
            </a:pPr>
            <a:r>
              <a:rPr lang="en-US" altLang="en-US" sz="2799" dirty="0">
                <a:solidFill>
                  <a:srgbClr val="1D376C"/>
                </a:solidFill>
                <a:latin typeface="+mn-lt"/>
              </a:rPr>
              <a:t>S</a:t>
            </a:r>
            <a:r>
              <a:rPr lang="en-US" altLang="en-US" sz="2799" dirty="0">
                <a:solidFill>
                  <a:srgbClr val="1D376C"/>
                </a:solidFill>
                <a:latin typeface="+mn-lt"/>
                <a:cs typeface="Open Sans" panose="020B0606030504020204" pitchFamily="34" charset="0"/>
              </a:rPr>
              <a:t>tanding</a:t>
            </a:r>
          </a:p>
          <a:p>
            <a:pPr>
              <a:lnSpc>
                <a:spcPct val="80000"/>
              </a:lnSpc>
              <a:spcBef>
                <a:spcPts val="400"/>
              </a:spcBef>
              <a:buClr>
                <a:srgbClr val="1D376C"/>
              </a:buClr>
              <a:buSzPct val="70000"/>
              <a:defRPr/>
            </a:pPr>
            <a:r>
              <a:rPr lang="en-US" altLang="en-US" sz="2799" dirty="0">
                <a:solidFill>
                  <a:srgbClr val="1D376C"/>
                </a:solidFill>
                <a:latin typeface="+mn-lt"/>
              </a:rPr>
              <a:t>L</a:t>
            </a:r>
            <a:r>
              <a:rPr lang="en-US" altLang="en-US" sz="2799" dirty="0">
                <a:solidFill>
                  <a:srgbClr val="1D376C"/>
                </a:solidFill>
                <a:latin typeface="+mn-lt"/>
                <a:cs typeface="Open Sans" panose="020B0606030504020204" pitchFamily="34" charset="0"/>
              </a:rPr>
              <a:t>ifting</a:t>
            </a:r>
          </a:p>
          <a:p>
            <a:pPr>
              <a:lnSpc>
                <a:spcPct val="80000"/>
              </a:lnSpc>
              <a:spcBef>
                <a:spcPts val="400"/>
              </a:spcBef>
              <a:buClr>
                <a:srgbClr val="1D376C"/>
              </a:buClr>
              <a:buSzPct val="70000"/>
              <a:defRPr/>
            </a:pPr>
            <a:r>
              <a:rPr lang="en-US" altLang="en-US" sz="2799" dirty="0">
                <a:solidFill>
                  <a:srgbClr val="1D376C"/>
                </a:solidFill>
                <a:latin typeface="+mn-lt"/>
              </a:rPr>
              <a:t>B</a:t>
            </a:r>
            <a:r>
              <a:rPr lang="en-US" altLang="en-US" sz="2799" dirty="0">
                <a:solidFill>
                  <a:srgbClr val="1D376C"/>
                </a:solidFill>
                <a:latin typeface="+mn-lt"/>
                <a:cs typeface="Open Sans" panose="020B0606030504020204" pitchFamily="34" charset="0"/>
              </a:rPr>
              <a:t>ending</a:t>
            </a:r>
          </a:p>
          <a:p>
            <a:pPr>
              <a:lnSpc>
                <a:spcPct val="80000"/>
              </a:lnSpc>
              <a:spcBef>
                <a:spcPts val="400"/>
              </a:spcBef>
              <a:buClr>
                <a:srgbClr val="1D376C"/>
              </a:buClr>
              <a:buSzPct val="70000"/>
              <a:defRPr/>
            </a:pPr>
            <a:r>
              <a:rPr lang="en-US" altLang="en-US" sz="2799" dirty="0">
                <a:solidFill>
                  <a:srgbClr val="1D376C"/>
                </a:solidFill>
                <a:latin typeface="+mn-lt"/>
              </a:rPr>
              <a:t>R</a:t>
            </a:r>
            <a:r>
              <a:rPr lang="en-US" altLang="en-US" sz="2799" dirty="0">
                <a:solidFill>
                  <a:srgbClr val="1D376C"/>
                </a:solidFill>
                <a:latin typeface="+mn-lt"/>
                <a:cs typeface="Open Sans" panose="020B0606030504020204" pitchFamily="34" charset="0"/>
              </a:rPr>
              <a:t>eading</a:t>
            </a:r>
          </a:p>
          <a:p>
            <a:pPr>
              <a:lnSpc>
                <a:spcPct val="80000"/>
              </a:lnSpc>
              <a:spcBef>
                <a:spcPts val="400"/>
              </a:spcBef>
              <a:buClr>
                <a:srgbClr val="1D376C"/>
              </a:buClr>
              <a:buSzPct val="70000"/>
              <a:defRPr/>
            </a:pPr>
            <a:r>
              <a:rPr lang="en-US" altLang="en-US" sz="2799" dirty="0">
                <a:solidFill>
                  <a:srgbClr val="1D376C"/>
                </a:solidFill>
                <a:latin typeface="+mn-lt"/>
              </a:rPr>
              <a:t>C</a:t>
            </a:r>
            <a:r>
              <a:rPr lang="en-US" altLang="en-US" sz="2799" dirty="0">
                <a:solidFill>
                  <a:srgbClr val="1D376C"/>
                </a:solidFill>
                <a:latin typeface="+mn-lt"/>
                <a:cs typeface="Open Sans" panose="020B0606030504020204" pitchFamily="34" charset="0"/>
              </a:rPr>
              <a:t>oncentrating</a:t>
            </a:r>
          </a:p>
          <a:p>
            <a:pPr>
              <a:lnSpc>
                <a:spcPct val="80000"/>
              </a:lnSpc>
              <a:spcBef>
                <a:spcPts val="400"/>
              </a:spcBef>
              <a:buClr>
                <a:srgbClr val="1D376C"/>
              </a:buClr>
              <a:buSzPct val="70000"/>
              <a:defRPr/>
            </a:pPr>
            <a:r>
              <a:rPr lang="en-US" altLang="en-US" sz="2799" dirty="0">
                <a:solidFill>
                  <a:srgbClr val="1D376C"/>
                </a:solidFill>
                <a:latin typeface="+mn-lt"/>
              </a:rPr>
              <a:t>T</a:t>
            </a:r>
            <a:r>
              <a:rPr lang="en-US" altLang="en-US" sz="2799" dirty="0">
                <a:solidFill>
                  <a:srgbClr val="1D376C"/>
                </a:solidFill>
                <a:latin typeface="+mn-lt"/>
                <a:cs typeface="Open Sans" panose="020B0606030504020204" pitchFamily="34" charset="0"/>
              </a:rPr>
              <a:t>hinking</a:t>
            </a:r>
          </a:p>
          <a:p>
            <a:pPr>
              <a:lnSpc>
                <a:spcPct val="80000"/>
              </a:lnSpc>
              <a:spcBef>
                <a:spcPts val="400"/>
              </a:spcBef>
              <a:buClr>
                <a:srgbClr val="1D376C"/>
              </a:buClr>
              <a:buSzPct val="70000"/>
              <a:defRPr/>
            </a:pPr>
            <a:r>
              <a:rPr lang="en-US" altLang="en-US" sz="2799" dirty="0">
                <a:solidFill>
                  <a:srgbClr val="1D376C"/>
                </a:solidFill>
                <a:latin typeface="+mn-lt"/>
              </a:rPr>
              <a:t>C</a:t>
            </a:r>
            <a:r>
              <a:rPr lang="en-US" altLang="en-US" sz="2799" dirty="0">
                <a:solidFill>
                  <a:srgbClr val="1D376C"/>
                </a:solidFill>
                <a:latin typeface="+mn-lt"/>
                <a:cs typeface="Open Sans" panose="020B0606030504020204" pitchFamily="34" charset="0"/>
              </a:rPr>
              <a:t>ommunicating</a:t>
            </a:r>
          </a:p>
          <a:p>
            <a:endParaRPr lang="en-US" sz="1999" dirty="0"/>
          </a:p>
        </p:txBody>
      </p:sp>
      <p:sp>
        <p:nvSpPr>
          <p:cNvPr id="5" name="Slide Number Placeholder 4"/>
          <p:cNvSpPr>
            <a:spLocks noGrp="1"/>
          </p:cNvSpPr>
          <p:nvPr>
            <p:ph type="sldNum" sz="quarter" idx="4294967295"/>
          </p:nvPr>
        </p:nvSpPr>
        <p:spPr>
          <a:xfrm>
            <a:off x="11579225" y="6356350"/>
            <a:ext cx="609600" cy="363538"/>
          </a:xfrm>
          <a:prstGeom prst="rect">
            <a:avLst/>
          </a:prstGeom>
        </p:spPr>
        <p:txBody>
          <a:bodyPr/>
          <a:lstStyle/>
          <a:p>
            <a:fld id="{32E85551-1F07-42CD-AA7B-98C8A9C5DDBB}" type="slidenum">
              <a:rPr lang="en-US" smtClean="0"/>
              <a:pPr/>
              <a:t>29</a:t>
            </a:fld>
            <a:endParaRPr lang="en-US" dirty="0"/>
          </a:p>
        </p:txBody>
      </p:sp>
    </p:spTree>
    <p:extLst>
      <p:ext uri="{BB962C8B-B14F-4D97-AF65-F5344CB8AC3E}">
        <p14:creationId xmlns:p14="http://schemas.microsoft.com/office/powerpoint/2010/main" val="752837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5469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altLang="en-US" sz="3599" dirty="0">
                <a:latin typeface="+mj-lt"/>
                <a:cs typeface="Arial" panose="020B0604020202020204" pitchFamily="34" charset="0"/>
              </a:rPr>
              <a:t>Substantial Limitations </a:t>
            </a:r>
            <a:endParaRPr lang="en-US" sz="3599" dirty="0">
              <a:latin typeface="+mj-lt"/>
              <a:cs typeface="Arial" panose="020B0604020202020204" pitchFamily="34" charset="0"/>
            </a:endParaRPr>
          </a:p>
        </p:txBody>
      </p:sp>
      <p:sp>
        <p:nvSpPr>
          <p:cNvPr id="3" name="Content Placeholder 2"/>
          <p:cNvSpPr>
            <a:spLocks noGrp="1"/>
          </p:cNvSpPr>
          <p:nvPr>
            <p:ph sz="quarter" idx="12"/>
          </p:nvPr>
        </p:nvSpPr>
        <p:spPr/>
        <p:txBody>
          <a:bodyPr>
            <a:normAutofit/>
          </a:bodyPr>
          <a:lstStyle/>
          <a:p>
            <a:pPr>
              <a:lnSpc>
                <a:spcPct val="80000"/>
              </a:lnSpc>
              <a:spcBef>
                <a:spcPts val="400"/>
              </a:spcBef>
              <a:buClr>
                <a:srgbClr val="1B365D"/>
              </a:buClr>
              <a:buSzPct val="70000"/>
              <a:tabLst>
                <a:tab pos="457063" algn="l"/>
              </a:tabLst>
              <a:defRPr/>
            </a:pPr>
            <a:r>
              <a:rPr lang="en-US" altLang="en-US" sz="2799" dirty="0">
                <a:solidFill>
                  <a:srgbClr val="1B365D"/>
                </a:solidFill>
                <a:latin typeface="+mn-lt"/>
              </a:rPr>
              <a:t>Determined on a case-by-case basis by information obtained from a variety of sources within the evaluation.</a:t>
            </a:r>
          </a:p>
          <a:p>
            <a:pPr>
              <a:lnSpc>
                <a:spcPct val="80000"/>
              </a:lnSpc>
              <a:spcBef>
                <a:spcPts val="400"/>
              </a:spcBef>
              <a:buClr>
                <a:srgbClr val="1B365D"/>
              </a:buClr>
              <a:buSzPct val="70000"/>
              <a:tabLst>
                <a:tab pos="457063" algn="l"/>
              </a:tabLst>
              <a:defRPr/>
            </a:pPr>
            <a:endParaRPr lang="en-US" altLang="en-US" sz="2799" dirty="0">
              <a:solidFill>
                <a:srgbClr val="1B365D"/>
              </a:solidFill>
              <a:latin typeface="+mn-lt"/>
            </a:endParaRPr>
          </a:p>
          <a:p>
            <a:pPr>
              <a:lnSpc>
                <a:spcPct val="80000"/>
              </a:lnSpc>
              <a:spcBef>
                <a:spcPts val="400"/>
              </a:spcBef>
              <a:buClr>
                <a:srgbClr val="1B365D"/>
              </a:buClr>
              <a:buSzPct val="70000"/>
              <a:tabLst>
                <a:tab pos="457063" algn="l"/>
              </a:tabLst>
              <a:defRPr/>
            </a:pPr>
            <a:r>
              <a:rPr lang="en-US" altLang="en-US" sz="2799" dirty="0">
                <a:solidFill>
                  <a:srgbClr val="1B365D"/>
                </a:solidFill>
                <a:latin typeface="+mn-lt"/>
              </a:rPr>
              <a:t>Does not mean severe restriction or inability to perform major life activity.</a:t>
            </a:r>
          </a:p>
          <a:p>
            <a:pPr>
              <a:lnSpc>
                <a:spcPct val="80000"/>
              </a:lnSpc>
              <a:spcBef>
                <a:spcPts val="400"/>
              </a:spcBef>
              <a:buClr>
                <a:srgbClr val="1B365D"/>
              </a:buClr>
              <a:buSzPct val="70000"/>
              <a:tabLst>
                <a:tab pos="457063" algn="l"/>
              </a:tabLst>
              <a:defRPr/>
            </a:pPr>
            <a:endParaRPr lang="en-US" altLang="en-US" sz="2799" dirty="0">
              <a:solidFill>
                <a:srgbClr val="1B365D"/>
              </a:solidFill>
              <a:latin typeface="+mn-lt"/>
            </a:endParaRPr>
          </a:p>
          <a:p>
            <a:pPr>
              <a:lnSpc>
                <a:spcPct val="80000"/>
              </a:lnSpc>
              <a:spcBef>
                <a:spcPts val="400"/>
              </a:spcBef>
              <a:buClr>
                <a:srgbClr val="1B365D"/>
              </a:buClr>
              <a:buSzPct val="70000"/>
              <a:tabLst>
                <a:tab pos="457063" algn="l"/>
              </a:tabLst>
              <a:defRPr/>
            </a:pPr>
            <a:r>
              <a:rPr lang="en-US" altLang="en-US" sz="2799" dirty="0">
                <a:solidFill>
                  <a:srgbClr val="1B365D"/>
                </a:solidFill>
                <a:latin typeface="+mn-lt"/>
              </a:rPr>
              <a:t>Important life activities are restricted as to the  condition, manner, duration under which they can be performed in comparison to most people. </a:t>
            </a:r>
          </a:p>
          <a:p>
            <a:pPr>
              <a:lnSpc>
                <a:spcPct val="80000"/>
              </a:lnSpc>
              <a:spcBef>
                <a:spcPts val="400"/>
              </a:spcBef>
              <a:buClr>
                <a:srgbClr val="FF0000"/>
              </a:buClr>
              <a:buSzPct val="70000"/>
              <a:tabLst>
                <a:tab pos="457063" algn="l"/>
              </a:tabLst>
              <a:defRPr/>
            </a:pPr>
            <a:endParaRPr lang="en-US" altLang="en-US" sz="2799" dirty="0"/>
          </a:p>
          <a:p>
            <a:pPr marL="0" indent="0">
              <a:buNone/>
            </a:pPr>
            <a:endParaRPr lang="en-US" sz="1999" dirty="0"/>
          </a:p>
        </p:txBody>
      </p:sp>
      <p:sp>
        <p:nvSpPr>
          <p:cNvPr id="5" name="Slide Number Placeholder 4"/>
          <p:cNvSpPr>
            <a:spLocks noGrp="1"/>
          </p:cNvSpPr>
          <p:nvPr>
            <p:ph type="sldNum" sz="quarter" idx="4294967295"/>
          </p:nvPr>
        </p:nvSpPr>
        <p:spPr>
          <a:xfrm>
            <a:off x="11579225" y="6356350"/>
            <a:ext cx="609600" cy="363538"/>
          </a:xfrm>
          <a:prstGeom prst="rect">
            <a:avLst/>
          </a:prstGeom>
        </p:spPr>
        <p:txBody>
          <a:bodyPr/>
          <a:lstStyle/>
          <a:p>
            <a:fld id="{32E85551-1F07-42CD-AA7B-98C8A9C5DDBB}" type="slidenum">
              <a:rPr lang="en-US" smtClean="0"/>
              <a:pPr/>
              <a:t>30</a:t>
            </a:fld>
            <a:endParaRPr lang="en-US" dirty="0"/>
          </a:p>
        </p:txBody>
      </p:sp>
    </p:spTree>
    <p:extLst>
      <p:ext uri="{BB962C8B-B14F-4D97-AF65-F5344CB8AC3E}">
        <p14:creationId xmlns:p14="http://schemas.microsoft.com/office/powerpoint/2010/main" val="7287851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en-US" dirty="0">
                <a:effectLst/>
                <a:latin typeface="+mj-lt"/>
                <a:cs typeface="Arial" panose="020B0604020202020204" pitchFamily="34" charset="0"/>
              </a:rPr>
              <a:t>What </a:t>
            </a:r>
            <a:r>
              <a:rPr lang="en-US" dirty="0">
                <a:latin typeface="+mj-lt"/>
                <a:cs typeface="Arial" panose="020B0604020202020204" pitchFamily="34" charset="0"/>
              </a:rPr>
              <a:t>are the student’s individual educational needs?</a:t>
            </a:r>
            <a:endParaRPr lang="en-US" sz="3999" dirty="0">
              <a:latin typeface="+mj-lt"/>
              <a:cs typeface="Arial" panose="020B0604020202020204" pitchFamily="34" charset="0"/>
            </a:endParaRPr>
          </a:p>
        </p:txBody>
      </p:sp>
      <p:sp>
        <p:nvSpPr>
          <p:cNvPr id="2" name="Picture Placeholder 1">
            <a:extLst>
              <a:ext uri="{FF2B5EF4-FFF2-40B4-BE49-F238E27FC236}">
                <a16:creationId xmlns:a16="http://schemas.microsoft.com/office/drawing/2014/main" id="{EB5491DF-DAC1-4E21-A38B-2A6F5B84A4E7}"/>
              </a:ext>
            </a:extLst>
          </p:cNvPr>
          <p:cNvSpPr>
            <a:spLocks noGrp="1"/>
          </p:cNvSpPr>
          <p:nvPr>
            <p:ph type="pic" sz="quarter" idx="11"/>
          </p:nvPr>
        </p:nvSpPr>
        <p:spPr/>
      </p:sp>
      <p:sp>
        <p:nvSpPr>
          <p:cNvPr id="5" name="Slide Number Placeholder 4"/>
          <p:cNvSpPr>
            <a:spLocks noGrp="1"/>
          </p:cNvSpPr>
          <p:nvPr>
            <p:ph type="sldNum" sz="quarter" idx="4294967295"/>
          </p:nvPr>
        </p:nvSpPr>
        <p:spPr>
          <a:xfrm>
            <a:off x="11579225" y="6356350"/>
            <a:ext cx="609600" cy="363538"/>
          </a:xfrm>
          <a:prstGeom prst="rect">
            <a:avLst/>
          </a:prstGeom>
        </p:spPr>
        <p:txBody>
          <a:bodyPr/>
          <a:lstStyle/>
          <a:p>
            <a:fld id="{32E85551-1F07-42CD-AA7B-98C8A9C5DDBB}" type="slidenum">
              <a:rPr lang="en-US" smtClean="0"/>
              <a:pPr/>
              <a:t>31</a:t>
            </a:fld>
            <a:endParaRPr lang="en-US" dirty="0"/>
          </a:p>
        </p:txBody>
      </p:sp>
      <p:graphicFrame>
        <p:nvGraphicFramePr>
          <p:cNvPr id="8" name="Diagram 7">
            <a:extLst>
              <a:ext uri="{FF2B5EF4-FFF2-40B4-BE49-F238E27FC236}">
                <a16:creationId xmlns:a16="http://schemas.microsoft.com/office/drawing/2014/main" id="{429642DD-6F53-4830-95EF-BE4E5EE9A481}"/>
              </a:ext>
            </a:extLst>
          </p:cNvPr>
          <p:cNvGraphicFramePr/>
          <p:nvPr>
            <p:extLst>
              <p:ext uri="{D42A27DB-BD31-4B8C-83A1-F6EECF244321}">
                <p14:modId xmlns:p14="http://schemas.microsoft.com/office/powerpoint/2010/main" val="2491879800"/>
              </p:ext>
            </p:extLst>
          </p:nvPr>
        </p:nvGraphicFramePr>
        <p:xfrm>
          <a:off x="579662" y="1688717"/>
          <a:ext cx="7231962" cy="48494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098432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94195-2765-49F9-AFC2-07FDC9DA06C3}"/>
              </a:ext>
            </a:extLst>
          </p:cNvPr>
          <p:cNvSpPr>
            <a:spLocks noGrp="1"/>
          </p:cNvSpPr>
          <p:nvPr>
            <p:ph type="title"/>
          </p:nvPr>
        </p:nvSpPr>
        <p:spPr/>
        <p:txBody>
          <a:bodyPr/>
          <a:lstStyle/>
          <a:p>
            <a:r>
              <a:rPr lang="en-US" dirty="0">
                <a:latin typeface="+mj-lt"/>
              </a:rPr>
              <a:t>Is a medical diagnosis required to qualify for Section 504?</a:t>
            </a:r>
          </a:p>
        </p:txBody>
      </p:sp>
      <p:sp>
        <p:nvSpPr>
          <p:cNvPr id="3" name="Text Placeholder 2">
            <a:extLst>
              <a:ext uri="{FF2B5EF4-FFF2-40B4-BE49-F238E27FC236}">
                <a16:creationId xmlns:a16="http://schemas.microsoft.com/office/drawing/2014/main" id="{D8D38E15-F119-42E6-BB2D-36D24E4E91F7}"/>
              </a:ext>
            </a:extLst>
          </p:cNvPr>
          <p:cNvSpPr>
            <a:spLocks noGrp="1"/>
          </p:cNvSpPr>
          <p:nvPr>
            <p:ph type="body" sz="quarter" idx="10"/>
          </p:nvPr>
        </p:nvSpPr>
        <p:spPr>
          <a:xfrm>
            <a:off x="507869" y="1901787"/>
            <a:ext cx="7319950" cy="4308813"/>
          </a:xfrm>
        </p:spPr>
        <p:txBody>
          <a:bodyPr/>
          <a:lstStyle/>
          <a:p>
            <a:pPr marL="0" indent="0">
              <a:buNone/>
            </a:pPr>
            <a:r>
              <a:rPr lang="en-US" sz="3200" dirty="0">
                <a:solidFill>
                  <a:srgbClr val="1B365D"/>
                </a:solidFill>
              </a:rPr>
              <a:t>No! Records of a student’s medical diagnosis may be considered along with other data when determining whether students qualify for services but are not required. Eligibility should be determined on a case-by-case basis. </a:t>
            </a:r>
          </a:p>
          <a:p>
            <a:endParaRPr lang="en-US" dirty="0"/>
          </a:p>
        </p:txBody>
      </p:sp>
      <p:pic>
        <p:nvPicPr>
          <p:cNvPr id="6" name="Picture Placeholder 5" descr="Thumbs Down with solid fill">
            <a:extLst>
              <a:ext uri="{FF2B5EF4-FFF2-40B4-BE49-F238E27FC236}">
                <a16:creationId xmlns:a16="http://schemas.microsoft.com/office/drawing/2014/main" id="{85DDFBEB-4077-4A68-B2C4-0878C205A2F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p:pic>
    </p:spTree>
    <p:extLst>
      <p:ext uri="{BB962C8B-B14F-4D97-AF65-F5344CB8AC3E}">
        <p14:creationId xmlns:p14="http://schemas.microsoft.com/office/powerpoint/2010/main" val="29067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B13B8-9238-413B-BC24-375B8E234A8F}"/>
              </a:ext>
            </a:extLst>
          </p:cNvPr>
          <p:cNvSpPr>
            <a:spLocks noGrp="1"/>
          </p:cNvSpPr>
          <p:nvPr>
            <p:ph type="title"/>
          </p:nvPr>
        </p:nvSpPr>
        <p:spPr/>
        <p:txBody>
          <a:bodyPr/>
          <a:lstStyle/>
          <a:p>
            <a:r>
              <a:rPr lang="en-US" dirty="0">
                <a:latin typeface="+mj-lt"/>
              </a:rPr>
              <a:t>Does having a medical diagnosis automatically qualify for 504?</a:t>
            </a:r>
          </a:p>
        </p:txBody>
      </p:sp>
      <p:sp>
        <p:nvSpPr>
          <p:cNvPr id="3" name="Text Placeholder 2">
            <a:extLst>
              <a:ext uri="{FF2B5EF4-FFF2-40B4-BE49-F238E27FC236}">
                <a16:creationId xmlns:a16="http://schemas.microsoft.com/office/drawing/2014/main" id="{DE7EABD6-4611-49F0-8074-EB5CF5B05F9F}"/>
              </a:ext>
            </a:extLst>
          </p:cNvPr>
          <p:cNvSpPr>
            <a:spLocks noGrp="1"/>
          </p:cNvSpPr>
          <p:nvPr>
            <p:ph type="body" sz="quarter" idx="10"/>
          </p:nvPr>
        </p:nvSpPr>
        <p:spPr>
          <a:xfrm>
            <a:off x="507869" y="1782289"/>
            <a:ext cx="7319950" cy="4308813"/>
          </a:xfrm>
        </p:spPr>
        <p:txBody>
          <a:bodyPr/>
          <a:lstStyle/>
          <a:p>
            <a:pPr marL="0" indent="0">
              <a:buClr>
                <a:srgbClr val="1B365D"/>
              </a:buClr>
              <a:buNone/>
            </a:pPr>
            <a:r>
              <a:rPr lang="en-US" altLang="en-US" sz="3200" dirty="0">
                <a:solidFill>
                  <a:srgbClr val="1B365D"/>
                </a:solidFill>
              </a:rPr>
              <a:t>No! A medical diagnosis does not automatically qualify a student for services. It should be considered along with other sources when evaluating. However, a medical diagnosis may trigger an evaluation as it may give the district a reason to suspect the student has a disability.</a:t>
            </a:r>
          </a:p>
          <a:p>
            <a:endParaRPr lang="en-US" dirty="0"/>
          </a:p>
        </p:txBody>
      </p:sp>
      <p:pic>
        <p:nvPicPr>
          <p:cNvPr id="6" name="Picture Placeholder 5" descr="Thumbs Down with solid fill">
            <a:extLst>
              <a:ext uri="{FF2B5EF4-FFF2-40B4-BE49-F238E27FC236}">
                <a16:creationId xmlns:a16="http://schemas.microsoft.com/office/drawing/2014/main" id="{BE67D0BF-7A95-4848-9715-534313B8109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p:pic>
    </p:spTree>
    <p:extLst>
      <p:ext uri="{BB962C8B-B14F-4D97-AF65-F5344CB8AC3E}">
        <p14:creationId xmlns:p14="http://schemas.microsoft.com/office/powerpoint/2010/main" val="226578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mj-lt"/>
              </a:rPr>
              <a:t>Mitigating Measures</a:t>
            </a:r>
          </a:p>
        </p:txBody>
      </p:sp>
      <p:sp>
        <p:nvSpPr>
          <p:cNvPr id="2" name="Content Placeholder 1"/>
          <p:cNvSpPr>
            <a:spLocks noGrp="1"/>
          </p:cNvSpPr>
          <p:nvPr>
            <p:ph type="body" sz="quarter" idx="10"/>
          </p:nvPr>
        </p:nvSpPr>
        <p:spPr/>
        <p:txBody>
          <a:bodyPr>
            <a:normAutofit/>
          </a:bodyPr>
          <a:lstStyle/>
          <a:p>
            <a:pPr marL="0" indent="0">
              <a:buNone/>
            </a:pPr>
            <a:r>
              <a:rPr lang="en-US" sz="2799" dirty="0">
                <a:solidFill>
                  <a:srgbClr val="1B365D"/>
                </a:solidFill>
              </a:rPr>
              <a:t>As of Jan. 1, 2009:</a:t>
            </a:r>
          </a:p>
          <a:p>
            <a:pPr marL="0" indent="0">
              <a:buNone/>
            </a:pPr>
            <a:r>
              <a:rPr lang="en-US" sz="2799" dirty="0">
                <a:solidFill>
                  <a:srgbClr val="1B365D"/>
                </a:solidFill>
              </a:rPr>
              <a:t>School districts, in determining whether a student has a physical or mental impairment that substantially limits that student in a major life activity, must </a:t>
            </a:r>
            <a:r>
              <a:rPr lang="en-US" sz="2799" b="1" i="1" dirty="0">
                <a:solidFill>
                  <a:srgbClr val="1B365D"/>
                </a:solidFill>
              </a:rPr>
              <a:t>not</a:t>
            </a:r>
            <a:r>
              <a:rPr lang="en-US" sz="2799" dirty="0">
                <a:solidFill>
                  <a:srgbClr val="1B365D"/>
                </a:solidFill>
              </a:rPr>
              <a:t> consider the ameliorating effects of any mitigating measures that student is using. </a:t>
            </a:r>
          </a:p>
          <a:p>
            <a:endParaRPr lang="en-US" sz="2799" dirty="0"/>
          </a:p>
          <a:p>
            <a:pPr marL="0" indent="0">
              <a:buNone/>
            </a:pPr>
            <a:endParaRPr lang="en-US" sz="2799" dirty="0"/>
          </a:p>
        </p:txBody>
      </p:sp>
      <p:pic>
        <p:nvPicPr>
          <p:cNvPr id="8" name="Picture Placeholder 7" descr="Person in wheelchair with solid fill">
            <a:extLst>
              <a:ext uri="{FF2B5EF4-FFF2-40B4-BE49-F238E27FC236}">
                <a16:creationId xmlns:a16="http://schemas.microsoft.com/office/drawing/2014/main" id="{F7165BBF-FD58-4A41-B07F-927954BB54B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p:pic>
      <p:sp>
        <p:nvSpPr>
          <p:cNvPr id="4" name="Slide Number Placeholder 3"/>
          <p:cNvSpPr>
            <a:spLocks noGrp="1"/>
          </p:cNvSpPr>
          <p:nvPr>
            <p:ph type="sldNum" sz="quarter" idx="4294967295"/>
          </p:nvPr>
        </p:nvSpPr>
        <p:spPr>
          <a:xfrm>
            <a:off x="11579225" y="6356350"/>
            <a:ext cx="609600" cy="363538"/>
          </a:xfrm>
          <a:prstGeom prst="rect">
            <a:avLst/>
          </a:prstGeom>
        </p:spPr>
        <p:txBody>
          <a:bodyPr/>
          <a:lstStyle/>
          <a:p>
            <a:fld id="{86D2451E-3285-438B-B188-C22B2A012BF6}" type="slidenum">
              <a:rPr lang="en-US" smtClean="0"/>
              <a:pPr/>
              <a:t>34</a:t>
            </a:fld>
            <a:endParaRPr lang="en-US" dirty="0"/>
          </a:p>
        </p:txBody>
      </p:sp>
      <p:sp>
        <p:nvSpPr>
          <p:cNvPr id="5" name="TextBox 4"/>
          <p:cNvSpPr txBox="1"/>
          <p:nvPr/>
        </p:nvSpPr>
        <p:spPr>
          <a:xfrm>
            <a:off x="1120636" y="6356350"/>
            <a:ext cx="6094413" cy="369236"/>
          </a:xfrm>
          <a:prstGeom prst="rect">
            <a:avLst/>
          </a:prstGeom>
          <a:noFill/>
        </p:spPr>
        <p:txBody>
          <a:bodyPr wrap="square" rtlCol="0">
            <a:spAutoFit/>
          </a:bodyPr>
          <a:lstStyle/>
          <a:p>
            <a:r>
              <a:rPr lang="en-US" sz="1799" dirty="0">
                <a:hlinkClick r:id="rId5"/>
              </a:rPr>
              <a:t>https://www2.ed.gov/about/offices/list/ocr/504faq.html</a:t>
            </a:r>
            <a:r>
              <a:rPr lang="en-US" sz="1799" dirty="0"/>
              <a:t> </a:t>
            </a:r>
          </a:p>
        </p:txBody>
      </p:sp>
    </p:spTree>
    <p:extLst>
      <p:ext uri="{BB962C8B-B14F-4D97-AF65-F5344CB8AC3E}">
        <p14:creationId xmlns:p14="http://schemas.microsoft.com/office/powerpoint/2010/main" val="22099120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82A0C-013D-4B5C-917F-8D2B3156BB7A}"/>
              </a:ext>
            </a:extLst>
          </p:cNvPr>
          <p:cNvSpPr>
            <a:spLocks noGrp="1"/>
          </p:cNvSpPr>
          <p:nvPr>
            <p:ph type="title"/>
          </p:nvPr>
        </p:nvSpPr>
        <p:spPr/>
        <p:txBody>
          <a:bodyPr/>
          <a:lstStyle/>
          <a:p>
            <a:r>
              <a:rPr lang="en-US" dirty="0">
                <a:latin typeface="+mj-lt"/>
              </a:rPr>
              <a:t>What can go into a 504 plan?</a:t>
            </a:r>
          </a:p>
        </p:txBody>
      </p:sp>
      <p:graphicFrame>
        <p:nvGraphicFramePr>
          <p:cNvPr id="4" name="Content Placeholder 3">
            <a:extLst>
              <a:ext uri="{FF2B5EF4-FFF2-40B4-BE49-F238E27FC236}">
                <a16:creationId xmlns:a16="http://schemas.microsoft.com/office/drawing/2014/main" id="{7E166B47-93C9-4422-8EB0-7099F83E05BC}"/>
              </a:ext>
            </a:extLst>
          </p:cNvPr>
          <p:cNvGraphicFramePr>
            <a:graphicFrameLocks noGrp="1"/>
          </p:cNvGraphicFramePr>
          <p:nvPr>
            <p:ph sz="quarter" idx="12"/>
            <p:extLst>
              <p:ext uri="{D42A27DB-BD31-4B8C-83A1-F6EECF244321}">
                <p14:modId xmlns:p14="http://schemas.microsoft.com/office/powerpoint/2010/main" val="21670046"/>
              </p:ext>
            </p:extLst>
          </p:nvPr>
        </p:nvGraphicFramePr>
        <p:xfrm>
          <a:off x="2101850" y="1531938"/>
          <a:ext cx="9610725" cy="43354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B4C38628-9632-4404-AD61-83D786FB816C}"/>
              </a:ext>
            </a:extLst>
          </p:cNvPr>
          <p:cNvSpPr txBox="1"/>
          <p:nvPr/>
        </p:nvSpPr>
        <p:spPr>
          <a:xfrm>
            <a:off x="3365198" y="6356866"/>
            <a:ext cx="6007402" cy="369332"/>
          </a:xfrm>
          <a:prstGeom prst="rect">
            <a:avLst/>
          </a:prstGeom>
          <a:noFill/>
        </p:spPr>
        <p:txBody>
          <a:bodyPr wrap="square" rtlCol="0">
            <a:spAutoFit/>
          </a:bodyPr>
          <a:lstStyle/>
          <a:p>
            <a:r>
              <a:rPr lang="en-US" dirty="0"/>
              <a:t>These are not exhaustive lists!</a:t>
            </a:r>
          </a:p>
        </p:txBody>
      </p:sp>
    </p:spTree>
    <p:extLst>
      <p:ext uri="{BB962C8B-B14F-4D97-AF65-F5344CB8AC3E}">
        <p14:creationId xmlns:p14="http://schemas.microsoft.com/office/powerpoint/2010/main" val="22850740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31F33-CB5D-4FBB-A5F7-C4B88A50F742}"/>
              </a:ext>
            </a:extLst>
          </p:cNvPr>
          <p:cNvSpPr>
            <a:spLocks noGrp="1"/>
          </p:cNvSpPr>
          <p:nvPr>
            <p:ph type="title"/>
          </p:nvPr>
        </p:nvSpPr>
        <p:spPr/>
        <p:txBody>
          <a:bodyPr/>
          <a:lstStyle/>
          <a:p>
            <a:r>
              <a:rPr lang="en-US" dirty="0"/>
              <a:t>Other Considerations</a:t>
            </a:r>
          </a:p>
        </p:txBody>
      </p:sp>
      <p:sp>
        <p:nvSpPr>
          <p:cNvPr id="3" name="Text Placeholder 2">
            <a:extLst>
              <a:ext uri="{FF2B5EF4-FFF2-40B4-BE49-F238E27FC236}">
                <a16:creationId xmlns:a16="http://schemas.microsoft.com/office/drawing/2014/main" id="{3951A5E6-01A8-49D3-ADD9-36029D37E731}"/>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131684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1DFD7-01E8-4336-BF85-69C8DE9C351A}"/>
              </a:ext>
            </a:extLst>
          </p:cNvPr>
          <p:cNvSpPr>
            <a:spLocks noGrp="1"/>
          </p:cNvSpPr>
          <p:nvPr>
            <p:ph type="title"/>
          </p:nvPr>
        </p:nvSpPr>
        <p:spPr/>
        <p:txBody>
          <a:bodyPr/>
          <a:lstStyle/>
          <a:p>
            <a:r>
              <a:rPr lang="en-US" dirty="0">
                <a:latin typeface="PermianSlabSerifTypeface"/>
              </a:rPr>
              <a:t>Bullying and Harassment</a:t>
            </a:r>
            <a:endParaRPr lang="en-US" dirty="0"/>
          </a:p>
        </p:txBody>
      </p:sp>
      <p:sp>
        <p:nvSpPr>
          <p:cNvPr id="3" name="Text Placeholder 2">
            <a:extLst>
              <a:ext uri="{FF2B5EF4-FFF2-40B4-BE49-F238E27FC236}">
                <a16:creationId xmlns:a16="http://schemas.microsoft.com/office/drawing/2014/main" id="{69742DD9-4C1F-4B22-B36C-66B909D31A75}"/>
              </a:ext>
            </a:extLst>
          </p:cNvPr>
          <p:cNvSpPr>
            <a:spLocks noGrp="1"/>
          </p:cNvSpPr>
          <p:nvPr>
            <p:ph type="body" sz="quarter" idx="10"/>
          </p:nvPr>
        </p:nvSpPr>
        <p:spPr/>
        <p:txBody>
          <a:bodyPr vert="horz" lIns="91416" tIns="45708" rIns="91416" bIns="45708" rtlCol="0" anchor="t">
            <a:normAutofit/>
          </a:bodyPr>
          <a:lstStyle/>
          <a:p>
            <a:pPr>
              <a:buClr>
                <a:srgbClr val="1B365D"/>
              </a:buClr>
            </a:pPr>
            <a:r>
              <a:rPr lang="en-US" sz="2800" dirty="0">
                <a:solidFill>
                  <a:srgbClr val="1B365D"/>
                </a:solidFill>
                <a:latin typeface="Open Sans"/>
                <a:ea typeface="Open Sans"/>
                <a:cs typeface="Open Sans"/>
              </a:rPr>
              <a:t>Section 504 prohibits disability-based harassment (bullying a student</a:t>
            </a:r>
            <a:r>
              <a:rPr lang="en-US" sz="2800" b="1" dirty="0">
                <a:solidFill>
                  <a:srgbClr val="1B365D"/>
                </a:solidFill>
                <a:latin typeface="Open Sans"/>
                <a:ea typeface="Open Sans"/>
                <a:cs typeface="Open Sans"/>
              </a:rPr>
              <a:t> </a:t>
            </a:r>
            <a:r>
              <a:rPr lang="en-US" sz="2800" b="1" i="1" dirty="0">
                <a:solidFill>
                  <a:srgbClr val="1B365D"/>
                </a:solidFill>
                <a:latin typeface="Open Sans"/>
                <a:ea typeface="Open Sans"/>
                <a:cs typeface="Open Sans"/>
              </a:rPr>
              <a:t>because </a:t>
            </a:r>
            <a:r>
              <a:rPr lang="en-US" sz="2800" i="1" dirty="0">
                <a:solidFill>
                  <a:srgbClr val="1B365D"/>
                </a:solidFill>
                <a:latin typeface="Open Sans"/>
                <a:ea typeface="Open Sans"/>
                <a:cs typeface="Open Sans"/>
              </a:rPr>
              <a:t>of</a:t>
            </a:r>
            <a:r>
              <a:rPr lang="en-US" sz="2800" dirty="0">
                <a:solidFill>
                  <a:srgbClr val="1B365D"/>
                </a:solidFill>
                <a:latin typeface="Open Sans"/>
                <a:ea typeface="Open Sans"/>
                <a:cs typeface="Open Sans"/>
              </a:rPr>
              <a:t> their disability)</a:t>
            </a:r>
          </a:p>
          <a:p>
            <a:pPr lvl="1">
              <a:buClr>
                <a:srgbClr val="1B365D"/>
              </a:buClr>
            </a:pPr>
            <a:r>
              <a:rPr lang="en-US" sz="2400" dirty="0">
                <a:solidFill>
                  <a:srgbClr val="1B365D"/>
                </a:solidFill>
                <a:latin typeface="Open Sans"/>
                <a:ea typeface="Open Sans"/>
                <a:cs typeface="Open Sans"/>
              </a:rPr>
              <a:t>Abusive jokes, crude name-calling, threats, physical assault, etc.</a:t>
            </a:r>
            <a:endParaRPr lang="en-US" sz="2400" dirty="0">
              <a:solidFill>
                <a:srgbClr val="1B365D"/>
              </a:solidFill>
            </a:endParaRPr>
          </a:p>
          <a:p>
            <a:pPr marL="243269" indent="-457200">
              <a:buClr>
                <a:srgbClr val="1B365D"/>
              </a:buClr>
            </a:pPr>
            <a:r>
              <a:rPr lang="en-US" sz="2800" dirty="0">
                <a:solidFill>
                  <a:srgbClr val="1B365D"/>
                </a:solidFill>
                <a:latin typeface="Open Sans"/>
                <a:ea typeface="Open Sans"/>
                <a:cs typeface="Open Sans"/>
              </a:rPr>
              <a:t>Applies to visible and non-visible disabilities</a:t>
            </a:r>
            <a:endParaRPr lang="en-US" sz="2800" dirty="0">
              <a:solidFill>
                <a:srgbClr val="1B365D"/>
              </a:solidFill>
            </a:endParaRPr>
          </a:p>
          <a:p>
            <a:pPr marL="243269" indent="-457200">
              <a:buClr>
                <a:srgbClr val="1B365D"/>
              </a:buClr>
            </a:pPr>
            <a:r>
              <a:rPr lang="en-US" sz="2800" dirty="0">
                <a:solidFill>
                  <a:srgbClr val="1B365D"/>
                </a:solidFill>
                <a:latin typeface="Open Sans"/>
                <a:ea typeface="Open Sans"/>
                <a:cs typeface="Open Sans"/>
              </a:rPr>
              <a:t>When a child who receives special education or related services is harassed </a:t>
            </a:r>
            <a:r>
              <a:rPr lang="en-US" sz="2800" i="1" dirty="0">
                <a:solidFill>
                  <a:srgbClr val="1B365D"/>
                </a:solidFill>
                <a:latin typeface="Open Sans"/>
                <a:ea typeface="Open Sans"/>
                <a:cs typeface="Open Sans"/>
              </a:rPr>
              <a:t>on any basis </a:t>
            </a:r>
            <a:r>
              <a:rPr lang="en-US" sz="2800" dirty="0">
                <a:solidFill>
                  <a:srgbClr val="1B365D"/>
                </a:solidFill>
                <a:latin typeface="Open Sans"/>
                <a:ea typeface="Open Sans"/>
                <a:cs typeface="Open Sans"/>
              </a:rPr>
              <a:t>(e.g., weight, appearance, socio-economic status, etc.), a school’s failure to remedy may constitute a denial of free and appropriate education (FAPE)</a:t>
            </a:r>
          </a:p>
          <a:p>
            <a:endParaRPr lang="en-US" dirty="0"/>
          </a:p>
        </p:txBody>
      </p:sp>
    </p:spTree>
    <p:extLst>
      <p:ext uri="{BB962C8B-B14F-4D97-AF65-F5344CB8AC3E}">
        <p14:creationId xmlns:p14="http://schemas.microsoft.com/office/powerpoint/2010/main" val="6202776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E5F95-CE79-46F4-9BC8-AEBE6891F964}"/>
              </a:ext>
            </a:extLst>
          </p:cNvPr>
          <p:cNvSpPr>
            <a:spLocks noGrp="1"/>
          </p:cNvSpPr>
          <p:nvPr>
            <p:ph type="title"/>
          </p:nvPr>
        </p:nvSpPr>
        <p:spPr/>
        <p:txBody>
          <a:bodyPr/>
          <a:lstStyle/>
          <a:p>
            <a:r>
              <a:rPr lang="en-US" dirty="0">
                <a:latin typeface="PermianSlabSerifTypeface"/>
              </a:rPr>
              <a:t>Equal Access </a:t>
            </a:r>
            <a:endParaRPr lang="en-US" dirty="0"/>
          </a:p>
        </p:txBody>
      </p:sp>
      <p:sp>
        <p:nvSpPr>
          <p:cNvPr id="3" name="Text Placeholder 2">
            <a:extLst>
              <a:ext uri="{FF2B5EF4-FFF2-40B4-BE49-F238E27FC236}">
                <a16:creationId xmlns:a16="http://schemas.microsoft.com/office/drawing/2014/main" id="{39D748F2-60FB-4382-8957-134FD8D86334}"/>
              </a:ext>
            </a:extLst>
          </p:cNvPr>
          <p:cNvSpPr>
            <a:spLocks noGrp="1"/>
          </p:cNvSpPr>
          <p:nvPr>
            <p:ph type="body" sz="quarter" idx="10"/>
          </p:nvPr>
        </p:nvSpPr>
        <p:spPr>
          <a:xfrm>
            <a:off x="507868" y="2226398"/>
            <a:ext cx="9592096" cy="4308813"/>
          </a:xfrm>
        </p:spPr>
        <p:txBody>
          <a:bodyPr vert="horz" lIns="91416" tIns="45708" rIns="91416" bIns="45708" rtlCol="0" anchor="t">
            <a:normAutofit/>
          </a:bodyPr>
          <a:lstStyle/>
          <a:p>
            <a:pPr marL="0" indent="0" algn="ctr">
              <a:buClr>
                <a:srgbClr val="1D376C"/>
              </a:buClr>
              <a:buNone/>
            </a:pPr>
            <a:r>
              <a:rPr lang="en-US" sz="3200" i="0" dirty="0">
                <a:solidFill>
                  <a:srgbClr val="1D376C"/>
                </a:solidFill>
                <a:effectLst/>
                <a:latin typeface="+mn-lt"/>
              </a:rPr>
              <a:t>Local Education Agencies (LEA) </a:t>
            </a:r>
            <a:r>
              <a:rPr lang="en-US" sz="3200" b="1" i="0" dirty="0">
                <a:solidFill>
                  <a:srgbClr val="1D376C"/>
                </a:solidFill>
                <a:effectLst/>
                <a:latin typeface="+mn-lt"/>
              </a:rPr>
              <a:t>must</a:t>
            </a:r>
            <a:r>
              <a:rPr lang="en-US" sz="3200" i="0" dirty="0">
                <a:solidFill>
                  <a:srgbClr val="1D376C"/>
                </a:solidFill>
                <a:effectLst/>
                <a:latin typeface="+mn-lt"/>
              </a:rPr>
              <a:t> provide </a:t>
            </a:r>
            <a:r>
              <a:rPr lang="en-US" sz="3200" b="0" i="0" dirty="0">
                <a:solidFill>
                  <a:srgbClr val="1D376C"/>
                </a:solidFill>
                <a:effectLst/>
                <a:latin typeface="+mn-lt"/>
              </a:rPr>
              <a:t>equal opportunities of a qualified person with a disability to participate in or benefit from educational aid, benefits, or services.</a:t>
            </a:r>
            <a:endParaRPr lang="en-US" sz="3200" dirty="0">
              <a:solidFill>
                <a:srgbClr val="1D376C"/>
              </a:solidFill>
              <a:latin typeface="+mn-lt"/>
            </a:endParaRPr>
          </a:p>
        </p:txBody>
      </p:sp>
      <p:pic>
        <p:nvPicPr>
          <p:cNvPr id="6" name="Picture Placeholder 5" descr="A group of people posing for a photo&#10;&#10;Description automatically generated">
            <a:extLst>
              <a:ext uri="{FF2B5EF4-FFF2-40B4-BE49-F238E27FC236}">
                <a16:creationId xmlns:a16="http://schemas.microsoft.com/office/drawing/2014/main" id="{5809DE6F-3E2C-449B-A484-A303773052DB}"/>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41872" r="41872"/>
          <a:stretch>
            <a:fillRect/>
          </a:stretch>
        </p:blipFill>
        <p:spPr/>
      </p:pic>
    </p:spTree>
    <p:extLst>
      <p:ext uri="{BB962C8B-B14F-4D97-AF65-F5344CB8AC3E}">
        <p14:creationId xmlns:p14="http://schemas.microsoft.com/office/powerpoint/2010/main" val="7717508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br>
              <a:rPr lang="en-US" altLang="en-US" dirty="0">
                <a:latin typeface="+mj-lt"/>
                <a:cs typeface="Arial" panose="020B0604020202020204" pitchFamily="34" charset="0"/>
              </a:rPr>
            </a:br>
            <a:r>
              <a:rPr lang="en-US" altLang="en-US" dirty="0">
                <a:latin typeface="+mj-lt"/>
                <a:cs typeface="Arial" panose="020B0604020202020204" pitchFamily="34" charset="0"/>
              </a:rPr>
              <a:t>Individual Health Plans</a:t>
            </a:r>
            <a:br>
              <a:rPr lang="en-US" altLang="en-US" dirty="0">
                <a:latin typeface="+mj-lt"/>
                <a:cs typeface="Arial" panose="020B0604020202020204" pitchFamily="34" charset="0"/>
              </a:rPr>
            </a:br>
            <a:endParaRPr lang="en-US" dirty="0">
              <a:latin typeface="+mj-lt"/>
            </a:endParaRPr>
          </a:p>
        </p:txBody>
      </p:sp>
      <p:sp>
        <p:nvSpPr>
          <p:cNvPr id="3" name="Content Placeholder 2"/>
          <p:cNvSpPr>
            <a:spLocks noGrp="1"/>
          </p:cNvSpPr>
          <p:nvPr>
            <p:ph type="body" sz="quarter" idx="10"/>
          </p:nvPr>
        </p:nvSpPr>
        <p:spPr/>
        <p:txBody>
          <a:bodyPr>
            <a:noAutofit/>
          </a:bodyPr>
          <a:lstStyle/>
          <a:p>
            <a:pPr marL="571329" lvl="1" indent="-571329">
              <a:lnSpc>
                <a:spcPct val="80000"/>
              </a:lnSpc>
              <a:spcBef>
                <a:spcPts val="400"/>
              </a:spcBef>
              <a:buClr>
                <a:srgbClr val="1B365D"/>
              </a:buClr>
              <a:buSzPct val="70000"/>
              <a:buFont typeface="Wingdings" panose="05000000000000000000" pitchFamily="2" charset="2"/>
              <a:buChar char="§"/>
              <a:tabLst>
                <a:tab pos="457063" algn="l"/>
              </a:tabLst>
              <a:defRPr/>
            </a:pPr>
            <a:r>
              <a:rPr lang="en-US" sz="2799" dirty="0">
                <a:solidFill>
                  <a:srgbClr val="1D376C"/>
                </a:solidFill>
              </a:rPr>
              <a:t>Health plans should not serve as substitutes for Section 504 plans.</a:t>
            </a:r>
          </a:p>
          <a:p>
            <a:pPr marL="571329" lvl="1" indent="-571329">
              <a:lnSpc>
                <a:spcPct val="80000"/>
              </a:lnSpc>
              <a:spcBef>
                <a:spcPts val="400"/>
              </a:spcBef>
              <a:buClr>
                <a:srgbClr val="1B365D"/>
              </a:buClr>
              <a:buSzPct val="70000"/>
              <a:buFont typeface="Wingdings" panose="05000000000000000000" pitchFamily="2" charset="2"/>
              <a:buChar char="§"/>
              <a:tabLst>
                <a:tab pos="457063" algn="l"/>
              </a:tabLst>
              <a:defRPr/>
            </a:pPr>
            <a:endParaRPr lang="en-US" sz="2799" dirty="0">
              <a:solidFill>
                <a:srgbClr val="1D376C"/>
              </a:solidFill>
            </a:endParaRPr>
          </a:p>
          <a:p>
            <a:pPr marL="571329" lvl="1" indent="-571329">
              <a:lnSpc>
                <a:spcPct val="80000"/>
              </a:lnSpc>
              <a:spcBef>
                <a:spcPts val="400"/>
              </a:spcBef>
              <a:buClr>
                <a:srgbClr val="1B365D"/>
              </a:buClr>
              <a:buSzPct val="70000"/>
              <a:buFont typeface="Wingdings" panose="05000000000000000000" pitchFamily="2" charset="2"/>
              <a:buChar char="§"/>
              <a:tabLst>
                <a:tab pos="457063" algn="l"/>
              </a:tabLst>
              <a:defRPr/>
            </a:pPr>
            <a:r>
              <a:rPr lang="en-US" sz="2799" dirty="0">
                <a:solidFill>
                  <a:srgbClr val="1D376C"/>
                </a:solidFill>
              </a:rPr>
              <a:t>Services provided in health plans are usually mitigating measures and cannot be considered in determining eligibility.</a:t>
            </a:r>
          </a:p>
          <a:p>
            <a:pPr marL="571329" lvl="1" indent="-571329">
              <a:lnSpc>
                <a:spcPct val="80000"/>
              </a:lnSpc>
              <a:spcBef>
                <a:spcPts val="400"/>
              </a:spcBef>
              <a:buClr>
                <a:srgbClr val="1B365D"/>
              </a:buClr>
              <a:buSzPct val="70000"/>
              <a:buFont typeface="Wingdings" panose="05000000000000000000" pitchFamily="2" charset="2"/>
              <a:buChar char="§"/>
              <a:tabLst>
                <a:tab pos="457063" algn="l"/>
              </a:tabLst>
              <a:defRPr/>
            </a:pPr>
            <a:endParaRPr lang="en-US" sz="2799" dirty="0">
              <a:solidFill>
                <a:srgbClr val="1D376C"/>
              </a:solidFill>
            </a:endParaRPr>
          </a:p>
          <a:p>
            <a:pPr marL="571329" lvl="1" indent="-571329">
              <a:lnSpc>
                <a:spcPct val="80000"/>
              </a:lnSpc>
              <a:spcBef>
                <a:spcPts val="400"/>
              </a:spcBef>
              <a:buClr>
                <a:srgbClr val="1B365D"/>
              </a:buClr>
              <a:buSzPct val="70000"/>
              <a:buFont typeface="Wingdings" panose="05000000000000000000" pitchFamily="2" charset="2"/>
              <a:buChar char="§"/>
              <a:tabLst>
                <a:tab pos="457063" algn="l"/>
              </a:tabLst>
              <a:defRPr/>
            </a:pPr>
            <a:r>
              <a:rPr lang="en-US" sz="2799" dirty="0">
                <a:solidFill>
                  <a:srgbClr val="1D376C"/>
                </a:solidFill>
              </a:rPr>
              <a:t>Districts/schools with a practice of placing students on health plans absent evaluations for Section 504 eligibility should re-visit their practice.</a:t>
            </a:r>
          </a:p>
          <a:p>
            <a:pPr marL="0" indent="0">
              <a:buNone/>
            </a:pPr>
            <a:endParaRPr lang="en-US" sz="2799" dirty="0"/>
          </a:p>
        </p:txBody>
      </p:sp>
      <p:pic>
        <p:nvPicPr>
          <p:cNvPr id="7" name="Picture Placeholder 6" descr="A picture containing person, indoor&#10;&#10;Description automatically generated">
            <a:extLst>
              <a:ext uri="{FF2B5EF4-FFF2-40B4-BE49-F238E27FC236}">
                <a16:creationId xmlns:a16="http://schemas.microsoft.com/office/drawing/2014/main" id="{207545DA-66F4-4B11-8812-A4002035CCE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6625" r="16625"/>
          <a:stretch>
            <a:fillRect/>
          </a:stretch>
        </p:blipFill>
        <p:spPr/>
      </p:pic>
      <p:sp>
        <p:nvSpPr>
          <p:cNvPr id="5" name="Slide Number Placeholder 4"/>
          <p:cNvSpPr>
            <a:spLocks noGrp="1"/>
          </p:cNvSpPr>
          <p:nvPr>
            <p:ph type="sldNum" sz="quarter" idx="4294967295"/>
          </p:nvPr>
        </p:nvSpPr>
        <p:spPr>
          <a:xfrm>
            <a:off x="11579225" y="6356350"/>
            <a:ext cx="609600" cy="363538"/>
          </a:xfrm>
          <a:prstGeom prst="rect">
            <a:avLst/>
          </a:prstGeom>
        </p:spPr>
        <p:txBody>
          <a:bodyPr/>
          <a:lstStyle/>
          <a:p>
            <a:fld id="{32E85551-1F07-42CD-AA7B-98C8A9C5DDBB}" type="slidenum">
              <a:rPr lang="en-US" smtClean="0"/>
              <a:pPr/>
              <a:t>39</a:t>
            </a:fld>
            <a:endParaRPr lang="en-US" dirty="0"/>
          </a:p>
        </p:txBody>
      </p:sp>
    </p:spTree>
    <p:extLst>
      <p:ext uri="{BB962C8B-B14F-4D97-AF65-F5344CB8AC3E}">
        <p14:creationId xmlns:p14="http://schemas.microsoft.com/office/powerpoint/2010/main" val="2047069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6D86C-1E1F-44ED-9395-6D42D12FAE6E}"/>
              </a:ext>
            </a:extLst>
          </p:cNvPr>
          <p:cNvSpPr>
            <a:spLocks noGrp="1"/>
          </p:cNvSpPr>
          <p:nvPr>
            <p:ph type="title"/>
          </p:nvPr>
        </p:nvSpPr>
        <p:spPr/>
        <p:txBody>
          <a:bodyPr/>
          <a:lstStyle/>
          <a:p>
            <a:r>
              <a:rPr lang="en-US" dirty="0">
                <a:latin typeface="+mj-lt"/>
              </a:rPr>
              <a:t>What is Section 504?</a:t>
            </a:r>
          </a:p>
        </p:txBody>
      </p:sp>
      <p:sp>
        <p:nvSpPr>
          <p:cNvPr id="3" name="Text Placeholder 2">
            <a:extLst>
              <a:ext uri="{FF2B5EF4-FFF2-40B4-BE49-F238E27FC236}">
                <a16:creationId xmlns:a16="http://schemas.microsoft.com/office/drawing/2014/main" id="{F0F5D65C-BD60-4D2F-B84D-95257A97AC94}"/>
              </a:ext>
            </a:extLst>
          </p:cNvPr>
          <p:cNvSpPr>
            <a:spLocks noGrp="1"/>
          </p:cNvSpPr>
          <p:nvPr>
            <p:ph type="body" sz="quarter" idx="10"/>
          </p:nvPr>
        </p:nvSpPr>
        <p:spPr>
          <a:xfrm>
            <a:off x="90324" y="1531916"/>
            <a:ext cx="6004088" cy="5818007"/>
          </a:xfrm>
        </p:spPr>
        <p:txBody>
          <a:bodyPr vert="horz" lIns="91416" tIns="45708" rIns="91416" bIns="45708" rtlCol="0" anchor="t">
            <a:normAutofit/>
          </a:bodyPr>
          <a:lstStyle/>
          <a:p>
            <a:pPr marL="342900" indent="-342900">
              <a:buClr>
                <a:srgbClr val="1B365D"/>
              </a:buClr>
              <a:buFont typeface="Wingdings" panose="05000000000000000000" pitchFamily="2" charset="2"/>
              <a:buChar char="§"/>
            </a:pPr>
            <a:r>
              <a:rPr lang="en-US" dirty="0">
                <a:solidFill>
                  <a:srgbClr val="1D376C"/>
                </a:solidFill>
                <a:latin typeface="Open Sans"/>
                <a:ea typeface="Open Sans"/>
                <a:cs typeface="Open Sans"/>
              </a:rPr>
              <a:t>Part of the </a:t>
            </a:r>
            <a:r>
              <a:rPr lang="en-US" b="1" dirty="0">
                <a:solidFill>
                  <a:srgbClr val="1D376C"/>
                </a:solidFill>
                <a:latin typeface="Open Sans"/>
                <a:ea typeface="Open Sans"/>
                <a:cs typeface="Open Sans"/>
              </a:rPr>
              <a:t>Rehabilitation Act of 1973 </a:t>
            </a:r>
            <a:r>
              <a:rPr lang="en-US" dirty="0">
                <a:solidFill>
                  <a:srgbClr val="1D376C"/>
                </a:solidFill>
                <a:latin typeface="Open Sans"/>
                <a:ea typeface="Open Sans"/>
                <a:cs typeface="Open Sans"/>
              </a:rPr>
              <a:t>that prohibits discrimination based upon disability. </a:t>
            </a:r>
            <a:endParaRPr lang="en-US" dirty="0">
              <a:solidFill>
                <a:srgbClr val="1D376C"/>
              </a:solidFill>
            </a:endParaRPr>
          </a:p>
          <a:p>
            <a:pPr marL="342900" indent="-342900">
              <a:buClr>
                <a:srgbClr val="1B365D"/>
              </a:buClr>
              <a:buFont typeface="Wingdings" panose="05000000000000000000" pitchFamily="2" charset="2"/>
              <a:buChar char="§"/>
            </a:pPr>
            <a:r>
              <a:rPr lang="en-US" dirty="0">
                <a:solidFill>
                  <a:srgbClr val="1D376C"/>
                </a:solidFill>
                <a:latin typeface="Open Sans"/>
                <a:ea typeface="Open Sans"/>
                <a:cs typeface="Open Sans"/>
              </a:rPr>
              <a:t>The Individuals with Disabilities Education Act (IDEA) provides special education to students with disabilities and </a:t>
            </a:r>
            <a:r>
              <a:rPr lang="en-US" b="1" dirty="0">
                <a:solidFill>
                  <a:srgbClr val="1D376C"/>
                </a:solidFill>
                <a:latin typeface="Open Sans"/>
                <a:ea typeface="Open Sans"/>
                <a:cs typeface="Open Sans"/>
              </a:rPr>
              <a:t>Section 504 prohibits discrimination and “levels the playing field” for students. </a:t>
            </a:r>
            <a:endParaRPr lang="en-US" b="1" dirty="0">
              <a:solidFill>
                <a:srgbClr val="1D376C"/>
              </a:solidFill>
            </a:endParaRPr>
          </a:p>
          <a:p>
            <a:pPr marL="342900" indent="-342900">
              <a:buClr>
                <a:srgbClr val="1B365D"/>
              </a:buClr>
              <a:buFont typeface="Wingdings" panose="05000000000000000000" pitchFamily="2" charset="2"/>
              <a:buChar char="§"/>
            </a:pPr>
            <a:r>
              <a:rPr lang="en-US" dirty="0">
                <a:solidFill>
                  <a:srgbClr val="1D376C"/>
                </a:solidFill>
                <a:latin typeface="Open Sans"/>
                <a:ea typeface="Open Sans"/>
                <a:cs typeface="Open Sans"/>
              </a:rPr>
              <a:t>Remember that the civil rights protections of Section 504 also apply to students with Individual Education Plans (IEPs).</a:t>
            </a:r>
          </a:p>
          <a:p>
            <a:pPr marL="342797" indent="-342797">
              <a:buFont typeface="Arial" panose="020B0604020202020204" pitchFamily="34" charset="0"/>
              <a:buChar char="•"/>
            </a:pPr>
            <a:endParaRPr lang="en-US" dirty="0"/>
          </a:p>
        </p:txBody>
      </p:sp>
      <p:pic>
        <p:nvPicPr>
          <p:cNvPr id="7" name="Picture Placeholder 6" descr="A picture containing text&#10;&#10;Description automatically generated">
            <a:extLst>
              <a:ext uri="{FF2B5EF4-FFF2-40B4-BE49-F238E27FC236}">
                <a16:creationId xmlns:a16="http://schemas.microsoft.com/office/drawing/2014/main" id="{C2C347BE-F12B-496C-AB43-B2D961B4A92E}"/>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921" b="1921"/>
          <a:stretch>
            <a:fillRect/>
          </a:stretch>
        </p:blipFill>
        <p:spPr/>
      </p:pic>
    </p:spTree>
    <p:extLst>
      <p:ext uri="{BB962C8B-B14F-4D97-AF65-F5344CB8AC3E}">
        <p14:creationId xmlns:p14="http://schemas.microsoft.com/office/powerpoint/2010/main" val="34171055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bg1"/>
                </a:solidFill>
                <a:effectLst/>
                <a:latin typeface="+mj-lt"/>
                <a:cs typeface="Arial" panose="020B0604020202020204" pitchFamily="34" charset="0"/>
              </a:rPr>
              <a:t> </a:t>
            </a:r>
            <a:r>
              <a:rPr lang="en-US" dirty="0">
                <a:effectLst/>
                <a:latin typeface="+mj-lt"/>
                <a:cs typeface="Arial" panose="020B0604020202020204" pitchFamily="34" charset="0"/>
              </a:rPr>
              <a:t>Extracurricular and Other Non-Academics</a:t>
            </a:r>
          </a:p>
        </p:txBody>
      </p:sp>
      <p:sp>
        <p:nvSpPr>
          <p:cNvPr id="3" name="Content Placeholder 2"/>
          <p:cNvSpPr>
            <a:spLocks noGrp="1"/>
          </p:cNvSpPr>
          <p:nvPr>
            <p:ph type="body" sz="quarter" idx="10"/>
          </p:nvPr>
        </p:nvSpPr>
        <p:spPr/>
        <p:txBody>
          <a:bodyPr>
            <a:normAutofit/>
          </a:bodyPr>
          <a:lstStyle/>
          <a:p>
            <a:pPr marL="457200" lvl="1" indent="-457200">
              <a:lnSpc>
                <a:spcPct val="80000"/>
              </a:lnSpc>
              <a:spcBef>
                <a:spcPts val="400"/>
              </a:spcBef>
              <a:buClr>
                <a:srgbClr val="1D376C"/>
              </a:buClr>
              <a:buSzPct val="70000"/>
              <a:buFont typeface="Wingdings" panose="05000000000000000000" pitchFamily="2" charset="2"/>
              <a:buChar char="§"/>
              <a:tabLst>
                <a:tab pos="457063" algn="l"/>
              </a:tabLst>
              <a:defRPr/>
            </a:pPr>
            <a:r>
              <a:rPr lang="en-US" sz="3200" dirty="0">
                <a:solidFill>
                  <a:srgbClr val="1D376C"/>
                </a:solidFill>
              </a:rPr>
              <a:t>Students with disabilities</a:t>
            </a:r>
            <a:r>
              <a:rPr lang="en-US" sz="3200" b="1" dirty="0">
                <a:solidFill>
                  <a:srgbClr val="1D376C"/>
                </a:solidFill>
              </a:rPr>
              <a:t> must </a:t>
            </a:r>
            <a:r>
              <a:rPr lang="en-US" sz="3200" dirty="0">
                <a:solidFill>
                  <a:srgbClr val="1D376C"/>
                </a:solidFill>
              </a:rPr>
              <a:t>be provided an equal opportunity to participate in transportation, lunch, recess, physical education, clubs, athletics, etc.</a:t>
            </a:r>
          </a:p>
          <a:p>
            <a:pPr marL="571329" lvl="1" indent="-571329">
              <a:lnSpc>
                <a:spcPct val="80000"/>
              </a:lnSpc>
              <a:spcBef>
                <a:spcPts val="400"/>
              </a:spcBef>
              <a:buClr>
                <a:srgbClr val="1D376C"/>
              </a:buClr>
              <a:buSzPct val="70000"/>
              <a:buFont typeface="Wingdings" panose="05000000000000000000" pitchFamily="2" charset="2"/>
              <a:buChar char="§"/>
              <a:tabLst>
                <a:tab pos="457063" algn="l"/>
              </a:tabLst>
              <a:defRPr/>
            </a:pPr>
            <a:endParaRPr lang="en-US" sz="3200" dirty="0">
              <a:solidFill>
                <a:srgbClr val="1D376C"/>
              </a:solidFill>
            </a:endParaRPr>
          </a:p>
          <a:p>
            <a:pPr marL="571329" lvl="1" indent="-571329">
              <a:lnSpc>
                <a:spcPct val="80000"/>
              </a:lnSpc>
              <a:spcBef>
                <a:spcPts val="400"/>
              </a:spcBef>
              <a:buClr>
                <a:srgbClr val="1D376C"/>
              </a:buClr>
              <a:buSzPct val="70000"/>
              <a:buFont typeface="Wingdings" panose="05000000000000000000" pitchFamily="2" charset="2"/>
              <a:buChar char="§"/>
              <a:tabLst>
                <a:tab pos="457063" algn="l"/>
              </a:tabLst>
              <a:defRPr/>
            </a:pPr>
            <a:r>
              <a:rPr lang="en-US" sz="3200" dirty="0">
                <a:solidFill>
                  <a:srgbClr val="1D376C"/>
                </a:solidFill>
              </a:rPr>
              <a:t>Such activities</a:t>
            </a:r>
            <a:r>
              <a:rPr lang="en-US" sz="3200" b="1" dirty="0">
                <a:solidFill>
                  <a:srgbClr val="1D376C"/>
                </a:solidFill>
              </a:rPr>
              <a:t> may </a:t>
            </a:r>
            <a:r>
              <a:rPr lang="en-US" sz="3200" dirty="0">
                <a:solidFill>
                  <a:srgbClr val="1D376C"/>
                </a:solidFill>
              </a:rPr>
              <a:t>be part of the 504 Plan.</a:t>
            </a:r>
          </a:p>
        </p:txBody>
      </p:sp>
      <p:sp>
        <p:nvSpPr>
          <p:cNvPr id="4" name="Picture Placeholder 3">
            <a:extLst>
              <a:ext uri="{FF2B5EF4-FFF2-40B4-BE49-F238E27FC236}">
                <a16:creationId xmlns:a16="http://schemas.microsoft.com/office/drawing/2014/main" id="{CD149C7A-FE6E-4340-8AFD-FFD199389E50}"/>
              </a:ext>
            </a:extLst>
          </p:cNvPr>
          <p:cNvSpPr>
            <a:spLocks noGrp="1"/>
          </p:cNvSpPr>
          <p:nvPr>
            <p:ph type="pic" sz="quarter" idx="11"/>
          </p:nvPr>
        </p:nvSpPr>
        <p:spPr/>
      </p:sp>
      <p:sp>
        <p:nvSpPr>
          <p:cNvPr id="5" name="Slide Number Placeholder 4"/>
          <p:cNvSpPr>
            <a:spLocks noGrp="1"/>
          </p:cNvSpPr>
          <p:nvPr>
            <p:ph type="sldNum" sz="quarter" idx="4294967295"/>
          </p:nvPr>
        </p:nvSpPr>
        <p:spPr>
          <a:xfrm>
            <a:off x="11579225" y="6356350"/>
            <a:ext cx="609600" cy="363538"/>
          </a:xfrm>
          <a:prstGeom prst="rect">
            <a:avLst/>
          </a:prstGeom>
        </p:spPr>
        <p:txBody>
          <a:bodyPr/>
          <a:lstStyle/>
          <a:p>
            <a:fld id="{32E85551-1F07-42CD-AA7B-98C8A9C5DDBB}" type="slidenum">
              <a:rPr lang="en-US" smtClean="0"/>
              <a:pPr/>
              <a:t>40</a:t>
            </a:fld>
            <a:endParaRPr lang="en-US" dirty="0"/>
          </a:p>
        </p:txBody>
      </p:sp>
    </p:spTree>
    <p:extLst>
      <p:ext uri="{BB962C8B-B14F-4D97-AF65-F5344CB8AC3E}">
        <p14:creationId xmlns:p14="http://schemas.microsoft.com/office/powerpoint/2010/main" val="36419941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E9A6BCA-2753-4976-B7DF-DD6D46A5137F}"/>
              </a:ext>
            </a:extLst>
          </p:cNvPr>
          <p:cNvSpPr>
            <a:spLocks noGrp="1"/>
          </p:cNvSpPr>
          <p:nvPr>
            <p:ph type="pic" sz="quarter" idx="11"/>
          </p:nvPr>
        </p:nvSpPr>
        <p:spPr/>
      </p:sp>
      <p:sp>
        <p:nvSpPr>
          <p:cNvPr id="2" name="Title 1">
            <a:extLst>
              <a:ext uri="{FF2B5EF4-FFF2-40B4-BE49-F238E27FC236}">
                <a16:creationId xmlns:a16="http://schemas.microsoft.com/office/drawing/2014/main" id="{43C295BE-3F47-4854-8D3E-D80BC43956C1}"/>
              </a:ext>
            </a:extLst>
          </p:cNvPr>
          <p:cNvSpPr>
            <a:spLocks noGrp="1"/>
          </p:cNvSpPr>
          <p:nvPr>
            <p:ph type="title"/>
          </p:nvPr>
        </p:nvSpPr>
        <p:spPr/>
        <p:txBody>
          <a:bodyPr/>
          <a:lstStyle/>
          <a:p>
            <a:r>
              <a:rPr lang="en-US" dirty="0">
                <a:solidFill>
                  <a:schemeClr val="bg1"/>
                </a:solidFill>
              </a:rPr>
              <a:t>Questions?</a:t>
            </a:r>
          </a:p>
        </p:txBody>
      </p:sp>
      <p:sp>
        <p:nvSpPr>
          <p:cNvPr id="3" name="Text Placeholder 2">
            <a:extLst>
              <a:ext uri="{FF2B5EF4-FFF2-40B4-BE49-F238E27FC236}">
                <a16:creationId xmlns:a16="http://schemas.microsoft.com/office/drawing/2014/main" id="{E2894DBC-E30C-4C70-97EB-45C80A5F056E}"/>
              </a:ext>
            </a:extLst>
          </p:cNvPr>
          <p:cNvSpPr>
            <a:spLocks noGrp="1"/>
          </p:cNvSpPr>
          <p:nvPr>
            <p:ph type="body" sz="quarter" idx="10"/>
          </p:nvPr>
        </p:nvSpPr>
        <p:spPr/>
        <p:txBody>
          <a:bodyPr>
            <a:normAutofit/>
          </a:bodyPr>
          <a:lstStyle/>
          <a:p>
            <a:pPr algn="ctr"/>
            <a:endParaRPr lang="en-US" dirty="0"/>
          </a:p>
          <a:p>
            <a:endParaRPr lang="en-US" dirty="0"/>
          </a:p>
        </p:txBody>
      </p:sp>
      <p:sp>
        <p:nvSpPr>
          <p:cNvPr id="4" name="Rectangle 3">
            <a:extLst>
              <a:ext uri="{FF2B5EF4-FFF2-40B4-BE49-F238E27FC236}">
                <a16:creationId xmlns:a16="http://schemas.microsoft.com/office/drawing/2014/main" id="{9CB1C156-F20B-4465-B53A-89DACF89CE08}"/>
              </a:ext>
            </a:extLst>
          </p:cNvPr>
          <p:cNvSpPr/>
          <p:nvPr/>
        </p:nvSpPr>
        <p:spPr>
          <a:xfrm>
            <a:off x="319209" y="3319293"/>
            <a:ext cx="5775203" cy="3230500"/>
          </a:xfrm>
          <a:prstGeom prst="rect">
            <a:avLst/>
          </a:prstGeom>
        </p:spPr>
        <p:txBody>
          <a:bodyPr wrap="square">
            <a:spAutoFit/>
          </a:bodyPr>
          <a:lstStyle/>
          <a:p>
            <a:r>
              <a:rPr lang="en-US" sz="2399" dirty="0">
                <a:solidFill>
                  <a:srgbClr val="1B365D"/>
                </a:solidFill>
              </a:rPr>
              <a:t>Dr. April Ebbinger, NCSP</a:t>
            </a:r>
          </a:p>
          <a:p>
            <a:r>
              <a:rPr lang="en-US" sz="2399" dirty="0">
                <a:solidFill>
                  <a:srgbClr val="1B365D"/>
                </a:solidFill>
              </a:rPr>
              <a:t>Director of School Psychology Services</a:t>
            </a:r>
          </a:p>
          <a:p>
            <a:r>
              <a:rPr lang="en-US" sz="2399" dirty="0">
                <a:solidFill>
                  <a:srgbClr val="1B365D"/>
                </a:solidFill>
              </a:rPr>
              <a:t>Tennessee Department of Education</a:t>
            </a:r>
          </a:p>
          <a:p>
            <a:pPr marL="0" marR="0">
              <a:spcBef>
                <a:spcPts val="0"/>
              </a:spcBef>
              <a:spcAft>
                <a:spcPts val="0"/>
              </a:spcAft>
            </a:pPr>
            <a:r>
              <a:rPr lang="en-US" sz="2399" u="sng" dirty="0">
                <a:solidFill>
                  <a:srgbClr val="1B365D"/>
                </a:solidFill>
                <a:effectLst/>
                <a:ea typeface="Calibri" panose="020F0502020204030204" pitchFamily="34" charset="0"/>
                <a:hlinkClick r:id="rId2">
                  <a:extLst>
                    <a:ext uri="{A12FA001-AC4F-418D-AE19-62706E023703}">
                      <ahyp:hlinkClr xmlns:ahyp="http://schemas.microsoft.com/office/drawing/2018/hyperlinkcolor" val="tx"/>
                    </a:ext>
                  </a:extLst>
                </a:hlinkClick>
              </a:rPr>
              <a:t>april.ebbinger@tn.gov</a:t>
            </a:r>
            <a:endParaRPr lang="en-US" sz="2399" dirty="0">
              <a:solidFill>
                <a:srgbClr val="1B365D"/>
              </a:solidFill>
              <a:effectLst/>
              <a:ea typeface="Calibri" panose="020F0502020204030204" pitchFamily="34" charset="0"/>
            </a:endParaRPr>
          </a:p>
          <a:p>
            <a:r>
              <a:rPr lang="en-US" sz="2399" dirty="0">
                <a:solidFill>
                  <a:srgbClr val="1B365D"/>
                </a:solidFill>
              </a:rPr>
              <a:t>(615) 626-5102</a:t>
            </a:r>
          </a:p>
          <a:p>
            <a:endParaRPr lang="en-US" sz="2399" dirty="0">
              <a:solidFill>
                <a:srgbClr val="1D376C"/>
              </a:solidFill>
            </a:endParaRPr>
          </a:p>
          <a:p>
            <a:endParaRPr lang="en-US" sz="2399" dirty="0">
              <a:solidFill>
                <a:srgbClr val="1D376C"/>
              </a:solidFill>
            </a:endParaRPr>
          </a:p>
          <a:p>
            <a:pPr algn="ctr"/>
            <a:endParaRPr lang="en-US" sz="1799" dirty="0"/>
          </a:p>
          <a:p>
            <a:endParaRPr lang="en-US" sz="1799" dirty="0"/>
          </a:p>
        </p:txBody>
      </p:sp>
      <p:sp>
        <p:nvSpPr>
          <p:cNvPr id="6" name="TextBox 5">
            <a:extLst>
              <a:ext uri="{FF2B5EF4-FFF2-40B4-BE49-F238E27FC236}">
                <a16:creationId xmlns:a16="http://schemas.microsoft.com/office/drawing/2014/main" id="{0EBC7FD0-3004-44F9-B95C-DF9AE3D7190C}"/>
              </a:ext>
            </a:extLst>
          </p:cNvPr>
          <p:cNvSpPr txBox="1"/>
          <p:nvPr/>
        </p:nvSpPr>
        <p:spPr>
          <a:xfrm>
            <a:off x="6283071" y="3280309"/>
            <a:ext cx="5308705" cy="2585323"/>
          </a:xfrm>
          <a:prstGeom prst="rect">
            <a:avLst/>
          </a:prstGeom>
          <a:noFill/>
        </p:spPr>
        <p:txBody>
          <a:bodyPr wrap="square" rtlCol="0">
            <a:spAutoFit/>
          </a:bodyPr>
          <a:lstStyle/>
          <a:p>
            <a:r>
              <a:rPr lang="en-US" sz="2400" dirty="0">
                <a:solidFill>
                  <a:srgbClr val="1B365D"/>
                </a:solidFill>
              </a:rPr>
              <a:t>Shaundraya Hersey</a:t>
            </a:r>
          </a:p>
          <a:p>
            <a:r>
              <a:rPr lang="en-US" sz="2400" dirty="0">
                <a:solidFill>
                  <a:srgbClr val="1B365D"/>
                </a:solidFill>
                <a:ea typeface="+mn-lt"/>
                <a:cs typeface="+mn-lt"/>
              </a:rPr>
              <a:t>Assistant General Counsel for Civil Rights </a:t>
            </a:r>
            <a:r>
              <a:rPr lang="en-US" sz="2400" dirty="0">
                <a:solidFill>
                  <a:srgbClr val="1B365D"/>
                </a:solidFill>
              </a:rPr>
              <a:t>Tennessee Department of Education</a:t>
            </a:r>
          </a:p>
          <a:p>
            <a:r>
              <a:rPr lang="en-US" sz="2400" dirty="0">
                <a:solidFill>
                  <a:srgbClr val="1B365D"/>
                </a:solidFill>
                <a:hlinkClick r:id="rId3">
                  <a:extLst>
                    <a:ext uri="{A12FA001-AC4F-418D-AE19-62706E023703}">
                      <ahyp:hlinkClr xmlns:ahyp="http://schemas.microsoft.com/office/drawing/2018/hyperlinkcolor" val="tx"/>
                    </a:ext>
                  </a:extLst>
                </a:hlinkClick>
              </a:rPr>
              <a:t>shaundraya.hersey@tn.gov</a:t>
            </a:r>
            <a:r>
              <a:rPr lang="en-US" sz="2400" dirty="0">
                <a:solidFill>
                  <a:srgbClr val="1B365D"/>
                </a:solidFill>
              </a:rPr>
              <a:t>  </a:t>
            </a:r>
          </a:p>
          <a:p>
            <a:r>
              <a:rPr lang="en-US" sz="2400" dirty="0">
                <a:solidFill>
                  <a:srgbClr val="1B365D"/>
                </a:solidFill>
              </a:rPr>
              <a:t>(615) 289-1887</a:t>
            </a:r>
          </a:p>
          <a:p>
            <a:endParaRPr lang="en-US" dirty="0"/>
          </a:p>
        </p:txBody>
      </p:sp>
    </p:spTree>
    <p:extLst>
      <p:ext uri="{BB962C8B-B14F-4D97-AF65-F5344CB8AC3E}">
        <p14:creationId xmlns:p14="http://schemas.microsoft.com/office/powerpoint/2010/main" val="2719843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BAC90-89B8-42FA-9153-9184302238F2}"/>
              </a:ext>
            </a:extLst>
          </p:cNvPr>
          <p:cNvSpPr>
            <a:spLocks noGrp="1"/>
          </p:cNvSpPr>
          <p:nvPr>
            <p:ph type="title"/>
          </p:nvPr>
        </p:nvSpPr>
        <p:spPr/>
        <p:txBody>
          <a:bodyPr/>
          <a:lstStyle/>
          <a:p>
            <a:r>
              <a:rPr lang="en-US" dirty="0">
                <a:latin typeface="+mj-lt"/>
              </a:rPr>
              <a:t>Who must comply with Section 504?</a:t>
            </a:r>
          </a:p>
        </p:txBody>
      </p:sp>
      <p:sp>
        <p:nvSpPr>
          <p:cNvPr id="3" name="Text Placeholder 2">
            <a:extLst>
              <a:ext uri="{FF2B5EF4-FFF2-40B4-BE49-F238E27FC236}">
                <a16:creationId xmlns:a16="http://schemas.microsoft.com/office/drawing/2014/main" id="{C96D095C-C71E-4D83-B53A-8E63074D8BF6}"/>
              </a:ext>
            </a:extLst>
          </p:cNvPr>
          <p:cNvSpPr>
            <a:spLocks noGrp="1"/>
          </p:cNvSpPr>
          <p:nvPr>
            <p:ph type="body" sz="quarter" idx="10"/>
          </p:nvPr>
        </p:nvSpPr>
        <p:spPr/>
        <p:txBody>
          <a:bodyPr/>
          <a:lstStyle/>
          <a:p>
            <a:pPr>
              <a:buClr>
                <a:srgbClr val="1B365D"/>
              </a:buClr>
            </a:pPr>
            <a:r>
              <a:rPr lang="en-US" sz="3600" dirty="0">
                <a:solidFill>
                  <a:srgbClr val="1B365D"/>
                </a:solidFill>
              </a:rPr>
              <a:t>Section 504 prohibits discrimination on the basis of disability by schools that receive federal financial assistance.</a:t>
            </a:r>
          </a:p>
          <a:p>
            <a:pPr>
              <a:buClr>
                <a:srgbClr val="1B365D"/>
              </a:buClr>
            </a:pPr>
            <a:endParaRPr lang="en-US" sz="3600" dirty="0">
              <a:solidFill>
                <a:srgbClr val="1B365D"/>
              </a:solidFill>
            </a:endParaRPr>
          </a:p>
          <a:p>
            <a:pPr>
              <a:buClr>
                <a:srgbClr val="1B365D"/>
              </a:buClr>
            </a:pPr>
            <a:r>
              <a:rPr lang="en-US" sz="3600" dirty="0">
                <a:solidFill>
                  <a:srgbClr val="1B365D"/>
                </a:solidFill>
              </a:rPr>
              <a:t>All public schools and the state department of education must comply with Section 504.</a:t>
            </a:r>
          </a:p>
          <a:p>
            <a:pPr marL="342797" indent="-342797">
              <a:buFont typeface="Arial" panose="020B0604020202020204" pitchFamily="34" charset="0"/>
              <a:buChar char="•"/>
            </a:pPr>
            <a:endParaRPr lang="en-US" dirty="0"/>
          </a:p>
        </p:txBody>
      </p:sp>
      <p:sp>
        <p:nvSpPr>
          <p:cNvPr id="4" name="Picture Placeholder 3">
            <a:extLst>
              <a:ext uri="{FF2B5EF4-FFF2-40B4-BE49-F238E27FC236}">
                <a16:creationId xmlns:a16="http://schemas.microsoft.com/office/drawing/2014/main" id="{66BDB1F1-F0CD-488B-A913-6ED90FAC1E74}"/>
              </a:ext>
            </a:extLst>
          </p:cNvPr>
          <p:cNvSpPr>
            <a:spLocks noGrp="1"/>
          </p:cNvSpPr>
          <p:nvPr>
            <p:ph type="pic" sz="quarter" idx="11"/>
          </p:nvPr>
        </p:nvSpPr>
        <p:spPr/>
      </p:sp>
    </p:spTree>
    <p:extLst>
      <p:ext uri="{BB962C8B-B14F-4D97-AF65-F5344CB8AC3E}">
        <p14:creationId xmlns:p14="http://schemas.microsoft.com/office/powerpoint/2010/main" val="931453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19C02-A70D-4E32-A513-99D9AD960513}"/>
              </a:ext>
            </a:extLst>
          </p:cNvPr>
          <p:cNvSpPr>
            <a:spLocks noGrp="1"/>
          </p:cNvSpPr>
          <p:nvPr>
            <p:ph type="title"/>
          </p:nvPr>
        </p:nvSpPr>
        <p:spPr/>
        <p:txBody>
          <a:bodyPr>
            <a:normAutofit/>
          </a:bodyPr>
          <a:lstStyle/>
          <a:p>
            <a:r>
              <a:rPr lang="en-US" altLang="en-US" sz="3599" dirty="0">
                <a:effectLst/>
                <a:latin typeface="+mj-lt"/>
                <a:cs typeface="Arial" panose="020B0604020202020204" pitchFamily="34" charset="0"/>
              </a:rPr>
              <a:t>Individuals with Disabilities Education Act (IDEA) vs. Section 504</a:t>
            </a:r>
            <a:endParaRPr lang="en-US" dirty="0">
              <a:latin typeface="+mj-lt"/>
            </a:endParaRPr>
          </a:p>
        </p:txBody>
      </p:sp>
      <p:sp>
        <p:nvSpPr>
          <p:cNvPr id="3" name="Content Placeholder 2">
            <a:extLst>
              <a:ext uri="{FF2B5EF4-FFF2-40B4-BE49-F238E27FC236}">
                <a16:creationId xmlns:a16="http://schemas.microsoft.com/office/drawing/2014/main" id="{D05394ED-7475-4BBE-A036-FA0EF230B563}"/>
              </a:ext>
            </a:extLst>
          </p:cNvPr>
          <p:cNvSpPr>
            <a:spLocks noGrp="1"/>
          </p:cNvSpPr>
          <p:nvPr>
            <p:ph sz="quarter" idx="12"/>
          </p:nvPr>
        </p:nvSpPr>
        <p:spPr>
          <a:xfrm>
            <a:off x="2102330" y="1798135"/>
            <a:ext cx="9610246" cy="4335483"/>
          </a:xfrm>
        </p:spPr>
        <p:txBody>
          <a:bodyPr>
            <a:normAutofit fontScale="92500" lnSpcReduction="10000"/>
          </a:bodyPr>
          <a:lstStyle/>
          <a:p>
            <a:pPr marL="566895" indent="-457200">
              <a:buClr>
                <a:srgbClr val="1B365D"/>
              </a:buClr>
              <a:defRPr/>
            </a:pPr>
            <a:r>
              <a:rPr lang="en-US" sz="3299" dirty="0">
                <a:solidFill>
                  <a:srgbClr val="1B365D"/>
                </a:solidFill>
              </a:rPr>
              <a:t>IDEA </a:t>
            </a:r>
            <a:r>
              <a:rPr lang="en-US" sz="3299" b="1" dirty="0">
                <a:solidFill>
                  <a:srgbClr val="1B365D"/>
                </a:solidFill>
              </a:rPr>
              <a:t>requires</a:t>
            </a:r>
            <a:r>
              <a:rPr lang="en-US" sz="3299" dirty="0">
                <a:solidFill>
                  <a:srgbClr val="1B365D"/>
                </a:solidFill>
              </a:rPr>
              <a:t> a student to have a qualifying disability listed in IDEA and thereby need special education and related services. IDEA is an entitlement law designed to serve a specific population.</a:t>
            </a:r>
          </a:p>
          <a:p>
            <a:pPr marL="793141" lvl="1" indent="-457200">
              <a:spcBef>
                <a:spcPts val="324"/>
              </a:spcBef>
              <a:buClr>
                <a:srgbClr val="1B365D"/>
              </a:buClr>
              <a:buFont typeface="Wingdings" panose="05000000000000000000" pitchFamily="2" charset="2"/>
              <a:buChar char="§"/>
              <a:defRPr/>
            </a:pPr>
            <a:endParaRPr lang="en-US" sz="3299" dirty="0">
              <a:solidFill>
                <a:srgbClr val="1B365D"/>
              </a:solidFill>
            </a:endParaRPr>
          </a:p>
          <a:p>
            <a:pPr marL="566895" indent="-457200">
              <a:buClr>
                <a:srgbClr val="1B365D"/>
              </a:buClr>
              <a:defRPr/>
            </a:pPr>
            <a:r>
              <a:rPr lang="en-US" sz="3299" dirty="0">
                <a:solidFill>
                  <a:srgbClr val="1B365D"/>
                </a:solidFill>
              </a:rPr>
              <a:t>Section 504 protects a qualified student with a disability </a:t>
            </a:r>
            <a:r>
              <a:rPr lang="en-US" sz="3299" b="1" u="sng" dirty="0">
                <a:solidFill>
                  <a:srgbClr val="1B365D"/>
                </a:solidFill>
              </a:rPr>
              <a:t>regardless</a:t>
            </a:r>
            <a:r>
              <a:rPr lang="en-US" sz="3299" dirty="0">
                <a:solidFill>
                  <a:srgbClr val="1B365D"/>
                </a:solidFill>
              </a:rPr>
              <a:t> of whether the student needs special education. </a:t>
            </a:r>
            <a:endParaRPr lang="en-US" dirty="0"/>
          </a:p>
        </p:txBody>
      </p:sp>
    </p:spTree>
    <p:extLst>
      <p:ext uri="{BB962C8B-B14F-4D97-AF65-F5344CB8AC3E}">
        <p14:creationId xmlns:p14="http://schemas.microsoft.com/office/powerpoint/2010/main" val="2496629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FD5B1D-56BD-4785-857C-5A20A5A68103}"/>
              </a:ext>
            </a:extLst>
          </p:cNvPr>
          <p:cNvSpPr>
            <a:spLocks noGrp="1"/>
          </p:cNvSpPr>
          <p:nvPr>
            <p:ph type="title"/>
          </p:nvPr>
        </p:nvSpPr>
        <p:spPr/>
        <p:txBody>
          <a:bodyPr/>
          <a:lstStyle/>
          <a:p>
            <a:endParaRPr lang="en-US" dirty="0"/>
          </a:p>
        </p:txBody>
      </p:sp>
      <p:sp>
        <p:nvSpPr>
          <p:cNvPr id="12" name="Text Placeholder 11">
            <a:extLst>
              <a:ext uri="{FF2B5EF4-FFF2-40B4-BE49-F238E27FC236}">
                <a16:creationId xmlns:a16="http://schemas.microsoft.com/office/drawing/2014/main" id="{086FD6E6-9175-41FE-97FD-AE6E98CA41EB}"/>
              </a:ext>
            </a:extLst>
          </p:cNvPr>
          <p:cNvSpPr>
            <a:spLocks noGrp="1"/>
          </p:cNvSpPr>
          <p:nvPr>
            <p:ph type="body" sz="quarter" idx="10"/>
          </p:nvPr>
        </p:nvSpPr>
        <p:spPr/>
        <p:txBody>
          <a:bodyPr/>
          <a:lstStyle/>
          <a:p>
            <a:endParaRPr lang="en-US" dirty="0"/>
          </a:p>
        </p:txBody>
      </p:sp>
      <p:sp>
        <p:nvSpPr>
          <p:cNvPr id="4" name="Slide Number Placeholder 3"/>
          <p:cNvSpPr>
            <a:spLocks noGrp="1"/>
          </p:cNvSpPr>
          <p:nvPr>
            <p:ph type="sldNum" sz="quarter" idx="4294967295"/>
          </p:nvPr>
        </p:nvSpPr>
        <p:spPr>
          <a:xfrm>
            <a:off x="11579225" y="6356350"/>
            <a:ext cx="609600" cy="365125"/>
          </a:xfrm>
          <a:prstGeom prst="rect">
            <a:avLst/>
          </a:prstGeom>
        </p:spPr>
        <p:txBody>
          <a:bodyPr/>
          <a:lstStyle/>
          <a:p>
            <a:fld id="{86D2451E-3285-438B-B188-C22B2A012BF6}" type="slidenum">
              <a:rPr lang="en-US" smtClean="0"/>
              <a:pPr/>
              <a:t>7</a:t>
            </a:fld>
            <a:endParaRPr lang="en-US" dirty="0"/>
          </a:p>
        </p:txBody>
      </p:sp>
      <p:sp>
        <p:nvSpPr>
          <p:cNvPr id="5" name="Oval 4"/>
          <p:cNvSpPr/>
          <p:nvPr/>
        </p:nvSpPr>
        <p:spPr>
          <a:xfrm>
            <a:off x="2666304" y="542230"/>
            <a:ext cx="7084755" cy="5829755"/>
          </a:xfrm>
          <a:prstGeom prst="ellipse">
            <a:avLst/>
          </a:prstGeom>
          <a:solidFill>
            <a:schemeClr val="accent2"/>
          </a:solidFill>
          <a:ln>
            <a:solidFill>
              <a:srgbClr val="1B36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6" name="Oval 5"/>
          <p:cNvSpPr/>
          <p:nvPr/>
        </p:nvSpPr>
        <p:spPr>
          <a:xfrm>
            <a:off x="4247042" y="1707309"/>
            <a:ext cx="3894710" cy="3277978"/>
          </a:xfrm>
          <a:prstGeom prst="ellipse">
            <a:avLst/>
          </a:prstGeom>
          <a:solidFill>
            <a:schemeClr val="accent2">
              <a:lumMod val="40000"/>
              <a:lumOff val="6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7" name="Oval 6"/>
          <p:cNvSpPr/>
          <p:nvPr/>
        </p:nvSpPr>
        <p:spPr>
          <a:xfrm>
            <a:off x="5507876" y="2746219"/>
            <a:ext cx="1266495" cy="1028432"/>
          </a:xfrm>
          <a:prstGeom prst="ellipse">
            <a:avLst/>
          </a:prstGeom>
          <a:solidFill>
            <a:schemeClr val="tx2">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8" name="TextBox 7"/>
          <p:cNvSpPr txBox="1"/>
          <p:nvPr/>
        </p:nvSpPr>
        <p:spPr>
          <a:xfrm>
            <a:off x="4275610" y="965910"/>
            <a:ext cx="3866142" cy="400006"/>
          </a:xfrm>
          <a:prstGeom prst="rect">
            <a:avLst/>
          </a:prstGeom>
          <a:noFill/>
        </p:spPr>
        <p:txBody>
          <a:bodyPr wrap="square" rtlCol="0">
            <a:spAutoFit/>
          </a:bodyPr>
          <a:lstStyle/>
          <a:p>
            <a:pPr algn="ctr"/>
            <a:r>
              <a:rPr lang="en-US" sz="1999" b="1" dirty="0">
                <a:solidFill>
                  <a:schemeClr val="bg1"/>
                </a:solidFill>
              </a:rPr>
              <a:t>All students</a:t>
            </a:r>
          </a:p>
        </p:txBody>
      </p:sp>
      <p:sp>
        <p:nvSpPr>
          <p:cNvPr id="9" name="TextBox 8"/>
          <p:cNvSpPr txBox="1"/>
          <p:nvPr/>
        </p:nvSpPr>
        <p:spPr>
          <a:xfrm>
            <a:off x="4646989" y="2073502"/>
            <a:ext cx="3123386" cy="707702"/>
          </a:xfrm>
          <a:prstGeom prst="rect">
            <a:avLst/>
          </a:prstGeom>
          <a:noFill/>
        </p:spPr>
        <p:txBody>
          <a:bodyPr wrap="square" rtlCol="0">
            <a:spAutoFit/>
          </a:bodyPr>
          <a:lstStyle/>
          <a:p>
            <a:pPr algn="ctr"/>
            <a:r>
              <a:rPr lang="en-US" sz="1999" b="1" dirty="0">
                <a:solidFill>
                  <a:schemeClr val="bg1"/>
                </a:solidFill>
              </a:rPr>
              <a:t>Students eligible for Section  504</a:t>
            </a:r>
          </a:p>
        </p:txBody>
      </p:sp>
      <p:sp>
        <p:nvSpPr>
          <p:cNvPr id="10" name="TextBox 9"/>
          <p:cNvSpPr txBox="1"/>
          <p:nvPr/>
        </p:nvSpPr>
        <p:spPr>
          <a:xfrm>
            <a:off x="6108697" y="2924076"/>
            <a:ext cx="2941557" cy="707702"/>
          </a:xfrm>
          <a:prstGeom prst="rect">
            <a:avLst/>
          </a:prstGeom>
          <a:solidFill>
            <a:schemeClr val="tx2">
              <a:lumMod val="20000"/>
              <a:lumOff val="80000"/>
            </a:schemeClr>
          </a:solidFill>
          <a:ln>
            <a:noFill/>
          </a:ln>
        </p:spPr>
        <p:txBody>
          <a:bodyPr wrap="square" rtlCol="0">
            <a:spAutoFit/>
          </a:bodyPr>
          <a:lstStyle/>
          <a:p>
            <a:r>
              <a:rPr lang="en-US" sz="1999" b="1" dirty="0">
                <a:solidFill>
                  <a:srgbClr val="1D376C"/>
                </a:solidFill>
              </a:rPr>
              <a:t>Students with special education services</a:t>
            </a:r>
          </a:p>
        </p:txBody>
      </p:sp>
      <p:sp>
        <p:nvSpPr>
          <p:cNvPr id="11" name="TextBox 10"/>
          <p:cNvSpPr txBox="1"/>
          <p:nvPr/>
        </p:nvSpPr>
        <p:spPr>
          <a:xfrm>
            <a:off x="5018367" y="6423232"/>
            <a:ext cx="3313837" cy="369236"/>
          </a:xfrm>
          <a:prstGeom prst="rect">
            <a:avLst/>
          </a:prstGeom>
          <a:noFill/>
        </p:spPr>
        <p:txBody>
          <a:bodyPr wrap="square" rtlCol="0">
            <a:spAutoFit/>
          </a:bodyPr>
          <a:lstStyle/>
          <a:p>
            <a:r>
              <a:rPr lang="en-US" sz="1799" dirty="0"/>
              <a:t> </a:t>
            </a:r>
            <a:r>
              <a:rPr lang="en-US" sz="1799" dirty="0">
                <a:hlinkClick r:id="rId2"/>
              </a:rPr>
              <a:t>www.sclscal.org</a:t>
            </a:r>
            <a:r>
              <a:rPr lang="en-US" sz="1799" dirty="0"/>
              <a:t>  </a:t>
            </a:r>
          </a:p>
        </p:txBody>
      </p:sp>
    </p:spTree>
    <p:extLst>
      <p:ext uri="{BB962C8B-B14F-4D97-AF65-F5344CB8AC3E}">
        <p14:creationId xmlns:p14="http://schemas.microsoft.com/office/powerpoint/2010/main" val="181318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55195-02DE-447A-A83F-835473997C02}"/>
              </a:ext>
            </a:extLst>
          </p:cNvPr>
          <p:cNvSpPr>
            <a:spLocks noGrp="1"/>
          </p:cNvSpPr>
          <p:nvPr>
            <p:ph type="title"/>
          </p:nvPr>
        </p:nvSpPr>
        <p:spPr/>
        <p:txBody>
          <a:bodyPr/>
          <a:lstStyle/>
          <a:p>
            <a:r>
              <a:rPr lang="en-US" dirty="0">
                <a:latin typeface="+mj-lt"/>
              </a:rPr>
              <a:t>Who is covered by Section 504? </a:t>
            </a:r>
          </a:p>
        </p:txBody>
      </p:sp>
      <p:sp>
        <p:nvSpPr>
          <p:cNvPr id="3" name="Text Placeholder 2">
            <a:extLst>
              <a:ext uri="{FF2B5EF4-FFF2-40B4-BE49-F238E27FC236}">
                <a16:creationId xmlns:a16="http://schemas.microsoft.com/office/drawing/2014/main" id="{4AAE634C-873F-41CA-B9FE-9A2E4427575E}"/>
              </a:ext>
            </a:extLst>
          </p:cNvPr>
          <p:cNvSpPr>
            <a:spLocks noGrp="1"/>
          </p:cNvSpPr>
          <p:nvPr>
            <p:ph type="body" sz="quarter" idx="10"/>
          </p:nvPr>
        </p:nvSpPr>
        <p:spPr/>
        <p:txBody>
          <a:bodyPr/>
          <a:lstStyle/>
          <a:p>
            <a:endParaRPr lang="en-US"/>
          </a:p>
        </p:txBody>
      </p:sp>
      <p:pic>
        <p:nvPicPr>
          <p:cNvPr id="6" name="Picture Placeholder 5" descr="A group of people sitting at desks in a classroom&#10;&#10;Description automatically generated with medium confidence">
            <a:extLst>
              <a:ext uri="{FF2B5EF4-FFF2-40B4-BE49-F238E27FC236}">
                <a16:creationId xmlns:a16="http://schemas.microsoft.com/office/drawing/2014/main" id="{499F0E1F-8D64-44E4-A48F-718C3D06FA5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6625" r="16625"/>
          <a:stretch>
            <a:fillRect/>
          </a:stretch>
        </p:blipFill>
        <p:spPr/>
      </p:pic>
      <p:graphicFrame>
        <p:nvGraphicFramePr>
          <p:cNvPr id="7" name="Content Placeholder 4">
            <a:extLst>
              <a:ext uri="{FF2B5EF4-FFF2-40B4-BE49-F238E27FC236}">
                <a16:creationId xmlns:a16="http://schemas.microsoft.com/office/drawing/2014/main" id="{BB634499-4818-47D4-A212-B8CAA4243A07}"/>
              </a:ext>
            </a:extLst>
          </p:cNvPr>
          <p:cNvGraphicFramePr>
            <a:graphicFrameLocks/>
          </p:cNvGraphicFramePr>
          <p:nvPr>
            <p:extLst>
              <p:ext uri="{D42A27DB-BD31-4B8C-83A1-F6EECF244321}">
                <p14:modId xmlns:p14="http://schemas.microsoft.com/office/powerpoint/2010/main" val="2548296301"/>
              </p:ext>
            </p:extLst>
          </p:nvPr>
        </p:nvGraphicFramePr>
        <p:xfrm>
          <a:off x="-84504" y="1815782"/>
          <a:ext cx="8379817" cy="45247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60139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EF589-4AB9-479F-B28C-0074C62F6104}"/>
              </a:ext>
            </a:extLst>
          </p:cNvPr>
          <p:cNvSpPr>
            <a:spLocks noGrp="1"/>
          </p:cNvSpPr>
          <p:nvPr>
            <p:ph type="title"/>
          </p:nvPr>
        </p:nvSpPr>
        <p:spPr/>
        <p:txBody>
          <a:bodyPr/>
          <a:lstStyle/>
          <a:p>
            <a:r>
              <a:rPr lang="en-US" dirty="0">
                <a:latin typeface="+mj-lt"/>
              </a:rPr>
              <a:t>Who gets a 504 plan?</a:t>
            </a:r>
          </a:p>
        </p:txBody>
      </p:sp>
      <p:sp>
        <p:nvSpPr>
          <p:cNvPr id="3" name="Text Placeholder 2">
            <a:extLst>
              <a:ext uri="{FF2B5EF4-FFF2-40B4-BE49-F238E27FC236}">
                <a16:creationId xmlns:a16="http://schemas.microsoft.com/office/drawing/2014/main" id="{699CFC80-214F-466C-9FA5-3627B0889856}"/>
              </a:ext>
            </a:extLst>
          </p:cNvPr>
          <p:cNvSpPr>
            <a:spLocks noGrp="1"/>
          </p:cNvSpPr>
          <p:nvPr>
            <p:ph type="body" sz="quarter" idx="10"/>
          </p:nvPr>
        </p:nvSpPr>
        <p:spPr/>
        <p:txBody>
          <a:bodyPr vert="horz" lIns="91416" tIns="45708" rIns="91416" bIns="45708" rtlCol="0" anchor="t">
            <a:normAutofit lnSpcReduction="10000"/>
          </a:bodyPr>
          <a:lstStyle/>
          <a:p>
            <a:pPr>
              <a:buClr>
                <a:srgbClr val="1B365D"/>
              </a:buClr>
            </a:pPr>
            <a:r>
              <a:rPr lang="en-US" sz="2800" dirty="0">
                <a:solidFill>
                  <a:srgbClr val="1B365D"/>
                </a:solidFill>
              </a:rPr>
              <a:t>A student with a physical or mental </a:t>
            </a:r>
            <a:r>
              <a:rPr lang="en-US" sz="2800" b="1" dirty="0">
                <a:solidFill>
                  <a:srgbClr val="1B365D"/>
                </a:solidFill>
              </a:rPr>
              <a:t>impairment</a:t>
            </a:r>
            <a:r>
              <a:rPr lang="en-US" sz="2800" dirty="0">
                <a:solidFill>
                  <a:srgbClr val="1B365D"/>
                </a:solidFill>
              </a:rPr>
              <a:t> that </a:t>
            </a:r>
            <a:r>
              <a:rPr lang="en-US" sz="2800" b="1" dirty="0">
                <a:solidFill>
                  <a:srgbClr val="1B365D"/>
                </a:solidFill>
              </a:rPr>
              <a:t>substantially limits </a:t>
            </a:r>
            <a:r>
              <a:rPr lang="en-US" sz="2800" dirty="0">
                <a:solidFill>
                  <a:srgbClr val="1B365D"/>
                </a:solidFill>
              </a:rPr>
              <a:t>one or more major life activity.</a:t>
            </a:r>
          </a:p>
          <a:p>
            <a:pPr marL="1013928" lvl="1" indent="-457200">
              <a:buClr>
                <a:srgbClr val="1B365D"/>
              </a:buClr>
              <a:buFont typeface="Wingdings" panose="05000000000000000000" pitchFamily="2" charset="2"/>
              <a:buChar char="§"/>
            </a:pPr>
            <a:endParaRPr lang="en-US" sz="2800" dirty="0">
              <a:solidFill>
                <a:srgbClr val="1B365D"/>
              </a:solidFill>
            </a:endParaRPr>
          </a:p>
          <a:p>
            <a:pPr>
              <a:buClr>
                <a:srgbClr val="1B365D"/>
              </a:buClr>
            </a:pPr>
            <a:r>
              <a:rPr lang="en-US" sz="2800" dirty="0">
                <a:solidFill>
                  <a:srgbClr val="1B365D"/>
                </a:solidFill>
                <a:latin typeface="Open Sans"/>
              </a:rPr>
              <a:t>Determination of whether a student has a physical or mental impairment that substantially limits a major life activity must be made on a </a:t>
            </a:r>
            <a:r>
              <a:rPr lang="en-US" sz="2800" b="1" dirty="0">
                <a:solidFill>
                  <a:srgbClr val="1B365D"/>
                </a:solidFill>
                <a:latin typeface="Open Sans"/>
              </a:rPr>
              <a:t>case-by-case basis</a:t>
            </a:r>
            <a:r>
              <a:rPr lang="en-US" sz="2800" dirty="0">
                <a:solidFill>
                  <a:srgbClr val="1B365D"/>
                </a:solidFill>
                <a:latin typeface="Open Sans"/>
              </a:rPr>
              <a:t>. </a:t>
            </a:r>
            <a:endParaRPr lang="en-US" sz="2800" dirty="0">
              <a:solidFill>
                <a:srgbClr val="1B365D"/>
              </a:solidFill>
            </a:endParaRPr>
          </a:p>
          <a:p>
            <a:pPr>
              <a:buClr>
                <a:srgbClr val="1B365D"/>
              </a:buClr>
            </a:pPr>
            <a:endParaRPr lang="en-US" sz="2800" dirty="0">
              <a:solidFill>
                <a:srgbClr val="1B365D"/>
              </a:solidFill>
            </a:endParaRPr>
          </a:p>
          <a:p>
            <a:pPr>
              <a:buClr>
                <a:srgbClr val="1B365D"/>
              </a:buClr>
            </a:pPr>
            <a:r>
              <a:rPr lang="en-US" sz="2800" dirty="0">
                <a:solidFill>
                  <a:srgbClr val="1B365D"/>
                </a:solidFill>
              </a:rPr>
              <a:t>Remember, most (if not all) students with IEPs will meet this criteria and are therefore protected by Section 504.</a:t>
            </a:r>
          </a:p>
          <a:p>
            <a:endParaRPr lang="en-US" dirty="0"/>
          </a:p>
        </p:txBody>
      </p:sp>
    </p:spTree>
    <p:extLst>
      <p:ext uri="{BB962C8B-B14F-4D97-AF65-F5344CB8AC3E}">
        <p14:creationId xmlns:p14="http://schemas.microsoft.com/office/powerpoint/2010/main" val="959544535"/>
      </p:ext>
    </p:extLst>
  </p:cSld>
  <p:clrMapOvr>
    <a:masterClrMapping/>
  </p:clrMapOvr>
</p:sld>
</file>

<file path=ppt/theme/theme1.xml><?xml version="1.0" encoding="utf-8"?>
<a:theme xmlns:a="http://schemas.openxmlformats.org/drawingml/2006/main" name="Theme1">
  <a:themeElements>
    <a:clrScheme name="TDOE BFA 2021">
      <a:dk1>
        <a:srgbClr val="3C3E40"/>
      </a:dk1>
      <a:lt1>
        <a:srgbClr val="FFFFFF"/>
      </a:lt1>
      <a:dk2>
        <a:srgbClr val="6E7073"/>
      </a:dk2>
      <a:lt2>
        <a:srgbClr val="EEEEEE"/>
      </a:lt2>
      <a:accent1>
        <a:srgbClr val="EE3424"/>
      </a:accent1>
      <a:accent2>
        <a:srgbClr val="0E2B5A"/>
      </a:accent2>
      <a:accent3>
        <a:srgbClr val="E87722"/>
      </a:accent3>
      <a:accent4>
        <a:srgbClr val="2DCCD3"/>
      </a:accent4>
      <a:accent5>
        <a:srgbClr val="D2D755"/>
      </a:accent5>
      <a:accent6>
        <a:srgbClr val="5D7975"/>
      </a:accent6>
      <a:hlink>
        <a:srgbClr val="0563C1"/>
      </a:hlink>
      <a:folHlink>
        <a:srgbClr val="954F72"/>
      </a:folHlink>
    </a:clrScheme>
    <a:fontScheme name="TDOE Fonts">
      <a:majorFont>
        <a:latin typeface="PermianSlabSerifTypeface"/>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wrap="square" rtlCol="0" anchor="ctr">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estforAll-WIDESCREEN-2022" id="{E22F0C58-EA78-1F4B-81C0-E4EB4609742F}" vid="{82F1EBDF-C946-8B42-9282-6E3FCE50066F}"/>
    </a:ext>
  </a:extLst>
</a:theme>
</file>

<file path=ppt/theme/theme2.xml><?xml version="1.0" encoding="utf-8"?>
<a:theme xmlns:a="http://schemas.openxmlformats.org/drawingml/2006/main" name="Theme1">
  <a:themeElements>
    <a:clrScheme name="Custom 1">
      <a:dk1>
        <a:srgbClr val="002060"/>
      </a:dk1>
      <a:lt1>
        <a:srgbClr val="FFFFFF"/>
      </a:lt1>
      <a:dk2>
        <a:srgbClr val="002060"/>
      </a:dk2>
      <a:lt2>
        <a:srgbClr val="FFFFFF"/>
      </a:lt2>
      <a:accent1>
        <a:srgbClr val="75787B"/>
      </a:accent1>
      <a:accent2>
        <a:srgbClr val="002D72"/>
      </a:accent2>
      <a:accent3>
        <a:srgbClr val="E87722"/>
      </a:accent3>
      <a:accent4>
        <a:srgbClr val="2DCCD3"/>
      </a:accent4>
      <a:accent5>
        <a:srgbClr val="D2D755"/>
      </a:accent5>
      <a:accent6>
        <a:srgbClr val="5D7975"/>
      </a:accent6>
      <a:hlink>
        <a:srgbClr val="0563C1"/>
      </a:hlink>
      <a:folHlink>
        <a:srgbClr val="954F72"/>
      </a:folHlink>
    </a:clrScheme>
    <a:fontScheme name="TDOE Fonts">
      <a:majorFont>
        <a:latin typeface="PermianSlabSerifTypeface"/>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estforAll Template Nov. 13" id="{A1BA234E-8641-4068-9944-70484B62C0A9}" vid="{0FB046DA-29DA-4C4E-814D-6F598A130A2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78C9693990E684CB25E24C0476E73F6" ma:contentTypeVersion="16" ma:contentTypeDescription="Create a new document." ma:contentTypeScope="" ma:versionID="c787e8558b9fd2652e6232487cbd29b0">
  <xsd:schema xmlns:xsd="http://www.w3.org/2001/XMLSchema" xmlns:xs="http://www.w3.org/2001/XMLSchema" xmlns:p="http://schemas.microsoft.com/office/2006/metadata/properties" xmlns:ns2="a6fb3132-2a12-489d-b27d-81c9ba699cc1" xmlns:ns3="8851f2c7-eccf-41dd-8b49-7404b349b09c" targetNamespace="http://schemas.microsoft.com/office/2006/metadata/properties" ma:root="true" ma:fieldsID="86cfa9c665311902b97101fcda0674ef" ns2:_="" ns3:_="">
    <xsd:import namespace="a6fb3132-2a12-489d-b27d-81c9ba699cc1"/>
    <xsd:import namespace="8851f2c7-eccf-41dd-8b49-7404b349b09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fb3132-2a12-489d-b27d-81c9ba699c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3e6257d-7176-48e0-8b40-523761a9cd4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851f2c7-eccf-41dd-8b49-7404b349b09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38a28d9-d8be-41a8-872f-a191d799db73}" ma:internalName="TaxCatchAll" ma:showField="CatchAllData" ma:web="8851f2c7-eccf-41dd-8b49-7404b349b0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851f2c7-eccf-41dd-8b49-7404b349b09c" xsi:nil="true"/>
    <lcf76f155ced4ddcb4097134ff3c332f xmlns="a6fb3132-2a12-489d-b27d-81c9ba699cc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417E652-2096-43A2-B94F-99F1BC3CCF54}"/>
</file>

<file path=customXml/itemProps2.xml><?xml version="1.0" encoding="utf-8"?>
<ds:datastoreItem xmlns:ds="http://schemas.openxmlformats.org/officeDocument/2006/customXml" ds:itemID="{5D848918-0EBC-4BAE-A79C-C7698340A68B}">
  <ds:schemaRefs>
    <ds:schemaRef ds:uri="http://schemas.microsoft.com/sharepoint/v3/contenttype/forms"/>
  </ds:schemaRefs>
</ds:datastoreItem>
</file>

<file path=customXml/itemProps3.xml><?xml version="1.0" encoding="utf-8"?>
<ds:datastoreItem xmlns:ds="http://schemas.openxmlformats.org/officeDocument/2006/customXml" ds:itemID="{B86F60C1-803E-4BBB-9567-67897965F98D}">
  <ds:schemaRefs>
    <ds:schemaRef ds:uri="88bc45f0-fb64-44cc-bf44-f9f8397c9796"/>
    <ds:schemaRef ds:uri="http://www.w3.org/XML/1998/namespace"/>
    <ds:schemaRef ds:uri="http://purl.org/dc/elements/1.1/"/>
    <ds:schemaRef ds:uri="14e4065e-378f-4dec-a84c-588814b71606"/>
    <ds:schemaRef ds:uri="http://purl.org/dc/dcmitype/"/>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BestforAll-WIDESCREEN-2022</Template>
  <TotalTime>89</TotalTime>
  <Words>2416</Words>
  <Application>Microsoft Office PowerPoint</Application>
  <PresentationFormat>Custom</PresentationFormat>
  <Paragraphs>314</Paragraphs>
  <Slides>41</Slides>
  <Notes>12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41</vt:i4>
      </vt:variant>
    </vt:vector>
  </HeadingPairs>
  <TitlesOfParts>
    <vt:vector size="54" baseType="lpstr">
      <vt:lpstr>Arial</vt:lpstr>
      <vt:lpstr>Bebas Neue</vt:lpstr>
      <vt:lpstr>Calibri</vt:lpstr>
      <vt:lpstr>Courier New</vt:lpstr>
      <vt:lpstr>Georgia</vt:lpstr>
      <vt:lpstr>Lato Light</vt:lpstr>
      <vt:lpstr>Open Sans</vt:lpstr>
      <vt:lpstr>PermianSlabSerifTypeface</vt:lpstr>
      <vt:lpstr>Roboto</vt:lpstr>
      <vt:lpstr>Segoe UI</vt:lpstr>
      <vt:lpstr>Wingdings</vt:lpstr>
      <vt:lpstr>Theme1</vt:lpstr>
      <vt:lpstr>Theme1</vt:lpstr>
      <vt:lpstr>Section 504: What School Counselors Need to Know </vt:lpstr>
      <vt:lpstr>Agenda</vt:lpstr>
      <vt:lpstr>PowerPoint Presentation</vt:lpstr>
      <vt:lpstr>What is Section 504?</vt:lpstr>
      <vt:lpstr>Who must comply with Section 504?</vt:lpstr>
      <vt:lpstr>Individuals with Disabilities Education Act (IDEA) vs. Section 504</vt:lpstr>
      <vt:lpstr>PowerPoint Presentation</vt:lpstr>
      <vt:lpstr>Who is covered by Section 504? </vt:lpstr>
      <vt:lpstr>Who gets a 504 plan?</vt:lpstr>
      <vt:lpstr>Student Profiles</vt:lpstr>
      <vt:lpstr>Student Profiles</vt:lpstr>
      <vt:lpstr>Differences with IDEA</vt:lpstr>
      <vt:lpstr>Compare with IDEA</vt:lpstr>
      <vt:lpstr>Compare with IDEA</vt:lpstr>
      <vt:lpstr>Compare with IDEA</vt:lpstr>
      <vt:lpstr>Compare with IDEA</vt:lpstr>
      <vt:lpstr>Why would a student need a 504 plan rather than an IEP?</vt:lpstr>
      <vt:lpstr>District Obligations</vt:lpstr>
      <vt:lpstr>District Obligations</vt:lpstr>
      <vt:lpstr>Section 504: Find and Notify</vt:lpstr>
      <vt:lpstr>Identify and Evaluate</vt:lpstr>
      <vt:lpstr>Parental Consent</vt:lpstr>
      <vt:lpstr>Evaluations</vt:lpstr>
      <vt:lpstr>Evaluations</vt:lpstr>
      <vt:lpstr>Evaluation &amp; Eligibility Determination Team</vt:lpstr>
      <vt:lpstr>Does the student have a disability under Section 504?</vt:lpstr>
      <vt:lpstr>What is an impairment?</vt:lpstr>
      <vt:lpstr>Physical or Mental Impairment</vt:lpstr>
      <vt:lpstr>Major Life Activities</vt:lpstr>
      <vt:lpstr>Substantial Limitations </vt:lpstr>
      <vt:lpstr>What are the student’s individual educational needs?</vt:lpstr>
      <vt:lpstr>Is a medical diagnosis required to qualify for Section 504?</vt:lpstr>
      <vt:lpstr>Does having a medical diagnosis automatically qualify for 504?</vt:lpstr>
      <vt:lpstr>Mitigating Measures</vt:lpstr>
      <vt:lpstr>What can go into a 504 plan?</vt:lpstr>
      <vt:lpstr>Other Considerations</vt:lpstr>
      <vt:lpstr>Bullying and Harassment</vt:lpstr>
      <vt:lpstr>Equal Access </vt:lpstr>
      <vt:lpstr> Individual Health Plans </vt:lpstr>
      <vt:lpstr> Extracurricular and Other Non-Academics</vt:lpstr>
      <vt:lpstr>Questions?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April Ebbinger</dc:creator>
  <cp:keywords/>
  <dc:description/>
  <cp:lastModifiedBy>Jenny Marsh</cp:lastModifiedBy>
  <cp:revision>3</cp:revision>
  <cp:lastPrinted>2019-11-04T17:49:10Z</cp:lastPrinted>
  <dcterms:created xsi:type="dcterms:W3CDTF">2022-06-06T13:34:10Z</dcterms:created>
  <dcterms:modified xsi:type="dcterms:W3CDTF">2023-01-03T16:14:25Z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0x010100F78C9693990E684CB25E24C0476E73F6</vt:lpwstr>
  </property>
  <property fmtid="{D5CDD505-2E9C-101B-9397-08002B2CF9AE}" pid="3" name="MediaServiceImageTags">
    <vt:lpwstr/>
  </property>
</Properties>
</file>