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Catamaran" panose="020B0604020202020204" charset="0"/>
      <p:regular r:id="rId27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mfortaa" panose="020B0604020202020204" charset="0"/>
      <p:regular r:id="rId33"/>
      <p:bold r:id="rId34"/>
    </p:embeddedFont>
    <p:embeddedFont>
      <p:font typeface="Erica One" panose="020B0604020202020204" charset="0"/>
      <p:regular r:id="rId35"/>
    </p:embeddedFont>
    <p:embeddedFont>
      <p:font typeface="Roboto Condensed Light" panose="020B0604020202020204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CBD1B2-E3FA-4DDA-B0A8-F579575E0A08}">
  <a:tblStyle styleId="{2FCBD1B2-E3FA-4DDA-B0A8-F579575E0A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7bdb68ef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7bdb68ef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7e303d72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7e303d72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7c29cf94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7c29cf94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ba85023eb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ba85023eb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ba85023e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ba85023eb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ba85023eb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ba85023eb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7f992eced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7f992eced_1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ba85023eb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ba85023eb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ba85023eb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ba85023eb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ba85023eb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ba85023eb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ba85023eb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ba85023eb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7c29cf9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7c29cf9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ba85023eb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ba85023eb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ba85023eb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ba85023eb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ba85023eb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ba85023eb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182b82ea9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182b82ea9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82b82ea9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82b82ea9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7e303d72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7e303d72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a85023e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ba85023e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7e303d72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7e303d72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a85023eb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a85023eb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7bdb68ef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7bdb68ef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ba85023eb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ba85023eb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ba85023eb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ba85023eb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8850" y="1107450"/>
            <a:ext cx="5226300" cy="23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18200" y="3524250"/>
            <a:ext cx="4107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665147">
            <a:off x="8031733" y="-31798"/>
            <a:ext cx="1522006" cy="1253654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5400000">
            <a:off x="-252677" y="565239"/>
            <a:ext cx="1025466" cy="994199"/>
            <a:chOff x="1472075" y="2842300"/>
            <a:chExt cx="804350" cy="779825"/>
          </a:xfrm>
        </p:grpSpPr>
        <p:sp>
          <p:nvSpPr>
            <p:cNvPr id="13" name="Google Shape;13;p2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 rot="-291271">
            <a:off x="8564723" y="1913175"/>
            <a:ext cx="1163043" cy="839227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1755300" y="1672300"/>
            <a:ext cx="56334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8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1755300" y="2927525"/>
            <a:ext cx="56334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 rot="3462675">
            <a:off x="-546047" y="536970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 rot="-9340958">
            <a:off x="8141994" y="-72723"/>
            <a:ext cx="1400712" cy="1374179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14300" y="2172625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714300" y="1704625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 hasCustomPrompt="1"/>
          </p:nvPr>
        </p:nvSpPr>
        <p:spPr>
          <a:xfrm>
            <a:off x="3450901" y="2071846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714300" y="3429927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/>
          </p:nvPr>
        </p:nvSpPr>
        <p:spPr>
          <a:xfrm>
            <a:off x="714300" y="2961920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3450888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5848575" y="2172632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8"/>
          </p:nvPr>
        </p:nvSpPr>
        <p:spPr>
          <a:xfrm>
            <a:off x="5848575" y="1704625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5848575" y="3429927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/>
          </p:nvPr>
        </p:nvSpPr>
        <p:spPr>
          <a:xfrm>
            <a:off x="5848575" y="2961920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08175" y="2072263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4908163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/>
          <p:nvPr/>
        </p:nvSpPr>
        <p:spPr>
          <a:xfrm rot="8557664">
            <a:off x="7353446" y="-994153"/>
            <a:ext cx="2603896" cy="2744453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-5879828">
            <a:off x="6520591" y="-374015"/>
            <a:ext cx="1237162" cy="1001397"/>
          </a:xfrm>
          <a:custGeom>
            <a:avLst/>
            <a:gdLst/>
            <a:ahLst/>
            <a:cxnLst/>
            <a:rect l="l" t="t" r="r" b="b"/>
            <a:pathLst>
              <a:path w="25863" h="20932" extrusionOk="0">
                <a:moveTo>
                  <a:pt x="1330" y="6271"/>
                </a:moveTo>
                <a:cubicBezTo>
                  <a:pt x="1330" y="6275"/>
                  <a:pt x="1333" y="6315"/>
                  <a:pt x="1336" y="6350"/>
                </a:cubicBezTo>
                <a:lnTo>
                  <a:pt x="1336" y="6350"/>
                </a:lnTo>
                <a:cubicBezTo>
                  <a:pt x="1333" y="6324"/>
                  <a:pt x="1330" y="6297"/>
                  <a:pt x="1330" y="6271"/>
                </a:cubicBezTo>
                <a:close/>
                <a:moveTo>
                  <a:pt x="7216" y="1"/>
                </a:moveTo>
                <a:cubicBezTo>
                  <a:pt x="5780" y="1"/>
                  <a:pt x="4324" y="231"/>
                  <a:pt x="3057" y="927"/>
                </a:cubicBezTo>
                <a:cubicBezTo>
                  <a:pt x="2355" y="1298"/>
                  <a:pt x="1743" y="1827"/>
                  <a:pt x="1264" y="2471"/>
                </a:cubicBezTo>
                <a:cubicBezTo>
                  <a:pt x="620" y="3380"/>
                  <a:pt x="306" y="4446"/>
                  <a:pt x="199" y="5552"/>
                </a:cubicBezTo>
                <a:cubicBezTo>
                  <a:pt x="1" y="7510"/>
                  <a:pt x="579" y="9484"/>
                  <a:pt x="1430" y="11235"/>
                </a:cubicBezTo>
                <a:cubicBezTo>
                  <a:pt x="2817" y="14102"/>
                  <a:pt x="5229" y="16472"/>
                  <a:pt x="8038" y="17942"/>
                </a:cubicBezTo>
                <a:cubicBezTo>
                  <a:pt x="9582" y="18735"/>
                  <a:pt x="11251" y="19281"/>
                  <a:pt x="12969" y="19561"/>
                </a:cubicBezTo>
                <a:cubicBezTo>
                  <a:pt x="14860" y="19884"/>
                  <a:pt x="16785" y="20016"/>
                  <a:pt x="18652" y="20495"/>
                </a:cubicBezTo>
                <a:cubicBezTo>
                  <a:pt x="19114" y="20610"/>
                  <a:pt x="19569" y="20759"/>
                  <a:pt x="20015" y="20924"/>
                </a:cubicBezTo>
                <a:cubicBezTo>
                  <a:pt x="20028" y="20929"/>
                  <a:pt x="20042" y="20931"/>
                  <a:pt x="20056" y="20931"/>
                </a:cubicBezTo>
                <a:cubicBezTo>
                  <a:pt x="20214" y="20931"/>
                  <a:pt x="20399" y="20652"/>
                  <a:pt x="20444" y="20561"/>
                </a:cubicBezTo>
                <a:cubicBezTo>
                  <a:pt x="20585" y="20280"/>
                  <a:pt x="20659" y="19966"/>
                  <a:pt x="20676" y="19652"/>
                </a:cubicBezTo>
                <a:cubicBezTo>
                  <a:pt x="20700" y="19198"/>
                  <a:pt x="20692" y="18488"/>
                  <a:pt x="20188" y="18298"/>
                </a:cubicBezTo>
                <a:cubicBezTo>
                  <a:pt x="16851" y="17059"/>
                  <a:pt x="13151" y="17389"/>
                  <a:pt x="9838" y="16051"/>
                </a:cubicBezTo>
                <a:cubicBezTo>
                  <a:pt x="8409" y="15473"/>
                  <a:pt x="7079" y="14680"/>
                  <a:pt x="5882" y="13705"/>
                </a:cubicBezTo>
                <a:cubicBezTo>
                  <a:pt x="4734" y="12772"/>
                  <a:pt x="3742" y="11665"/>
                  <a:pt x="2941" y="10418"/>
                </a:cubicBezTo>
                <a:cubicBezTo>
                  <a:pt x="2735" y="10095"/>
                  <a:pt x="2545" y="9765"/>
                  <a:pt x="2363" y="9418"/>
                </a:cubicBezTo>
                <a:cubicBezTo>
                  <a:pt x="2322" y="9352"/>
                  <a:pt x="2289" y="9278"/>
                  <a:pt x="2247" y="9203"/>
                </a:cubicBezTo>
                <a:cubicBezTo>
                  <a:pt x="2235" y="9167"/>
                  <a:pt x="2189" y="9067"/>
                  <a:pt x="2186" y="9067"/>
                </a:cubicBezTo>
                <a:lnTo>
                  <a:pt x="2186" y="9067"/>
                </a:lnTo>
                <a:cubicBezTo>
                  <a:pt x="2185" y="9067"/>
                  <a:pt x="2190" y="9082"/>
                  <a:pt x="2206" y="9121"/>
                </a:cubicBezTo>
                <a:cubicBezTo>
                  <a:pt x="2132" y="8947"/>
                  <a:pt x="2049" y="8774"/>
                  <a:pt x="1975" y="8600"/>
                </a:cubicBezTo>
                <a:cubicBezTo>
                  <a:pt x="1826" y="8237"/>
                  <a:pt x="1694" y="7873"/>
                  <a:pt x="1578" y="7502"/>
                </a:cubicBezTo>
                <a:cubicBezTo>
                  <a:pt x="1553" y="7411"/>
                  <a:pt x="1529" y="7320"/>
                  <a:pt x="1504" y="7229"/>
                </a:cubicBezTo>
                <a:lnTo>
                  <a:pt x="1504" y="7229"/>
                </a:lnTo>
                <a:cubicBezTo>
                  <a:pt x="1518" y="7277"/>
                  <a:pt x="1523" y="7295"/>
                  <a:pt x="1524" y="7295"/>
                </a:cubicBezTo>
                <a:cubicBezTo>
                  <a:pt x="1525" y="7295"/>
                  <a:pt x="1491" y="7170"/>
                  <a:pt x="1479" y="7122"/>
                </a:cubicBezTo>
                <a:cubicBezTo>
                  <a:pt x="1421" y="6890"/>
                  <a:pt x="1372" y="6651"/>
                  <a:pt x="1347" y="6420"/>
                </a:cubicBezTo>
                <a:cubicBezTo>
                  <a:pt x="1345" y="6405"/>
                  <a:pt x="1342" y="6391"/>
                  <a:pt x="1340" y="6377"/>
                </a:cubicBezTo>
                <a:lnTo>
                  <a:pt x="1340" y="6377"/>
                </a:lnTo>
                <a:cubicBezTo>
                  <a:pt x="1340" y="6371"/>
                  <a:pt x="1339" y="6363"/>
                  <a:pt x="1339" y="6354"/>
                </a:cubicBezTo>
                <a:cubicBezTo>
                  <a:pt x="1339" y="6246"/>
                  <a:pt x="1322" y="6139"/>
                  <a:pt x="1322" y="6023"/>
                </a:cubicBezTo>
                <a:lnTo>
                  <a:pt x="1322" y="5998"/>
                </a:lnTo>
                <a:cubicBezTo>
                  <a:pt x="1347" y="5883"/>
                  <a:pt x="1355" y="5751"/>
                  <a:pt x="1347" y="5627"/>
                </a:cubicBezTo>
                <a:lnTo>
                  <a:pt x="1347" y="5627"/>
                </a:lnTo>
                <a:cubicBezTo>
                  <a:pt x="1347" y="5627"/>
                  <a:pt x="1344" y="5643"/>
                  <a:pt x="1340" y="5665"/>
                </a:cubicBezTo>
                <a:lnTo>
                  <a:pt x="1340" y="5665"/>
                </a:lnTo>
                <a:cubicBezTo>
                  <a:pt x="1342" y="5647"/>
                  <a:pt x="1344" y="5629"/>
                  <a:pt x="1347" y="5610"/>
                </a:cubicBezTo>
                <a:cubicBezTo>
                  <a:pt x="1354" y="5577"/>
                  <a:pt x="1387" y="5358"/>
                  <a:pt x="1391" y="5358"/>
                </a:cubicBezTo>
                <a:lnTo>
                  <a:pt x="1391" y="5358"/>
                </a:lnTo>
                <a:cubicBezTo>
                  <a:pt x="1392" y="5358"/>
                  <a:pt x="1392" y="5371"/>
                  <a:pt x="1388" y="5404"/>
                </a:cubicBezTo>
                <a:cubicBezTo>
                  <a:pt x="1384" y="5442"/>
                  <a:pt x="1385" y="5457"/>
                  <a:pt x="1387" y="5457"/>
                </a:cubicBezTo>
                <a:cubicBezTo>
                  <a:pt x="1396" y="5457"/>
                  <a:pt x="1433" y="5293"/>
                  <a:pt x="1446" y="5255"/>
                </a:cubicBezTo>
                <a:cubicBezTo>
                  <a:pt x="1456" y="5226"/>
                  <a:pt x="1465" y="5201"/>
                  <a:pt x="1475" y="5176"/>
                </a:cubicBezTo>
                <a:lnTo>
                  <a:pt x="1475" y="5176"/>
                </a:lnTo>
                <a:cubicBezTo>
                  <a:pt x="1468" y="5193"/>
                  <a:pt x="1465" y="5199"/>
                  <a:pt x="1465" y="5199"/>
                </a:cubicBezTo>
                <a:cubicBezTo>
                  <a:pt x="1464" y="5199"/>
                  <a:pt x="1475" y="5172"/>
                  <a:pt x="1490" y="5138"/>
                </a:cubicBezTo>
                <a:lnTo>
                  <a:pt x="1490" y="5138"/>
                </a:lnTo>
                <a:cubicBezTo>
                  <a:pt x="1485" y="5150"/>
                  <a:pt x="1480" y="5163"/>
                  <a:pt x="1475" y="5176"/>
                </a:cubicBezTo>
                <a:lnTo>
                  <a:pt x="1475" y="5176"/>
                </a:lnTo>
                <a:cubicBezTo>
                  <a:pt x="1479" y="5166"/>
                  <a:pt x="1484" y="5153"/>
                  <a:pt x="1491" y="5135"/>
                </a:cubicBezTo>
                <a:lnTo>
                  <a:pt x="1491" y="5135"/>
                </a:lnTo>
                <a:cubicBezTo>
                  <a:pt x="1490" y="5136"/>
                  <a:pt x="1490" y="5137"/>
                  <a:pt x="1490" y="5138"/>
                </a:cubicBezTo>
                <a:lnTo>
                  <a:pt x="1490" y="5138"/>
                </a:lnTo>
                <a:cubicBezTo>
                  <a:pt x="1492" y="5133"/>
                  <a:pt x="1494" y="5128"/>
                  <a:pt x="1496" y="5123"/>
                </a:cubicBezTo>
                <a:lnTo>
                  <a:pt x="1496" y="5123"/>
                </a:lnTo>
                <a:cubicBezTo>
                  <a:pt x="1494" y="5127"/>
                  <a:pt x="1492" y="5131"/>
                  <a:pt x="1491" y="5135"/>
                </a:cubicBezTo>
                <a:lnTo>
                  <a:pt x="1491" y="5135"/>
                </a:lnTo>
                <a:cubicBezTo>
                  <a:pt x="1497" y="5121"/>
                  <a:pt x="1505" y="5105"/>
                  <a:pt x="1512" y="5090"/>
                </a:cubicBezTo>
                <a:cubicBezTo>
                  <a:pt x="1562" y="4999"/>
                  <a:pt x="1587" y="4941"/>
                  <a:pt x="1628" y="4875"/>
                </a:cubicBezTo>
                <a:cubicBezTo>
                  <a:pt x="1646" y="4838"/>
                  <a:pt x="1734" y="4718"/>
                  <a:pt x="1729" y="4718"/>
                </a:cubicBezTo>
                <a:lnTo>
                  <a:pt x="1729" y="4718"/>
                </a:lnTo>
                <a:cubicBezTo>
                  <a:pt x="1727" y="4718"/>
                  <a:pt x="1715" y="4732"/>
                  <a:pt x="1686" y="4768"/>
                </a:cubicBezTo>
                <a:cubicBezTo>
                  <a:pt x="1801" y="4627"/>
                  <a:pt x="1909" y="4479"/>
                  <a:pt x="2033" y="4346"/>
                </a:cubicBezTo>
                <a:cubicBezTo>
                  <a:pt x="2247" y="4107"/>
                  <a:pt x="2495" y="3892"/>
                  <a:pt x="2768" y="3727"/>
                </a:cubicBezTo>
                <a:cubicBezTo>
                  <a:pt x="4024" y="2892"/>
                  <a:pt x="5509" y="2617"/>
                  <a:pt x="6985" y="2617"/>
                </a:cubicBezTo>
                <a:cubicBezTo>
                  <a:pt x="7072" y="2617"/>
                  <a:pt x="7158" y="2618"/>
                  <a:pt x="7245" y="2620"/>
                </a:cubicBezTo>
                <a:cubicBezTo>
                  <a:pt x="9070" y="2653"/>
                  <a:pt x="10887" y="3000"/>
                  <a:pt x="12680" y="3306"/>
                </a:cubicBezTo>
                <a:cubicBezTo>
                  <a:pt x="14588" y="3636"/>
                  <a:pt x="16471" y="4115"/>
                  <a:pt x="18305" y="4751"/>
                </a:cubicBezTo>
                <a:cubicBezTo>
                  <a:pt x="20139" y="5371"/>
                  <a:pt x="21972" y="6015"/>
                  <a:pt x="23806" y="6651"/>
                </a:cubicBezTo>
                <a:lnTo>
                  <a:pt x="25177" y="7130"/>
                </a:lnTo>
                <a:cubicBezTo>
                  <a:pt x="25191" y="7135"/>
                  <a:pt x="25206" y="7137"/>
                  <a:pt x="25220" y="7137"/>
                </a:cubicBezTo>
                <a:cubicBezTo>
                  <a:pt x="25383" y="7137"/>
                  <a:pt x="25561" y="6858"/>
                  <a:pt x="25607" y="6775"/>
                </a:cubicBezTo>
                <a:cubicBezTo>
                  <a:pt x="25747" y="6486"/>
                  <a:pt x="25830" y="6180"/>
                  <a:pt x="25838" y="5858"/>
                </a:cubicBezTo>
                <a:cubicBezTo>
                  <a:pt x="25863" y="5420"/>
                  <a:pt x="25863" y="4685"/>
                  <a:pt x="25359" y="4512"/>
                </a:cubicBezTo>
                <a:lnTo>
                  <a:pt x="19610" y="2513"/>
                </a:lnTo>
                <a:cubicBezTo>
                  <a:pt x="17685" y="1844"/>
                  <a:pt x="15761" y="1224"/>
                  <a:pt x="13754" y="844"/>
                </a:cubicBezTo>
                <a:cubicBezTo>
                  <a:pt x="11887" y="489"/>
                  <a:pt x="9971" y="142"/>
                  <a:pt x="8071" y="26"/>
                </a:cubicBezTo>
                <a:cubicBezTo>
                  <a:pt x="7788" y="10"/>
                  <a:pt x="7502" y="1"/>
                  <a:pt x="72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 rot="-5550494">
            <a:off x="7574198" y="4480242"/>
            <a:ext cx="1211225" cy="1174294"/>
            <a:chOff x="1472075" y="2842300"/>
            <a:chExt cx="804350" cy="779825"/>
          </a:xfrm>
        </p:grpSpPr>
        <p:sp>
          <p:nvSpPr>
            <p:cNvPr id="102" name="Google Shape;102;p13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3"/>
          <p:cNvSpPr/>
          <p:nvPr/>
        </p:nvSpPr>
        <p:spPr>
          <a:xfrm rot="4510771">
            <a:off x="-600648" y="799497"/>
            <a:ext cx="1163027" cy="839216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13"/>
          <p:cNvGrpSpPr/>
          <p:nvPr/>
        </p:nvGrpSpPr>
        <p:grpSpPr>
          <a:xfrm rot="5013438">
            <a:off x="985067" y="4344940"/>
            <a:ext cx="2039667" cy="1999849"/>
            <a:chOff x="1592875" y="1636000"/>
            <a:chExt cx="1066000" cy="1045075"/>
          </a:xfrm>
        </p:grpSpPr>
        <p:sp>
          <p:nvSpPr>
            <p:cNvPr id="106" name="Google Shape;106;p1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3"/>
          <p:cNvSpPr/>
          <p:nvPr/>
        </p:nvSpPr>
        <p:spPr>
          <a:xfrm>
            <a:off x="-878313" y="4219233"/>
            <a:ext cx="2453689" cy="1478888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7143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2"/>
          </p:nvPr>
        </p:nvSpPr>
        <p:spPr>
          <a:xfrm>
            <a:off x="7143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3"/>
          </p:nvPr>
        </p:nvSpPr>
        <p:spPr>
          <a:xfrm>
            <a:off x="33384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4"/>
          </p:nvPr>
        </p:nvSpPr>
        <p:spPr>
          <a:xfrm>
            <a:off x="33384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5"/>
          </p:nvPr>
        </p:nvSpPr>
        <p:spPr>
          <a:xfrm>
            <a:off x="59625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6"/>
          </p:nvPr>
        </p:nvSpPr>
        <p:spPr>
          <a:xfrm>
            <a:off x="59625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 rot="7691866">
            <a:off x="-556193" y="3874757"/>
            <a:ext cx="2039678" cy="1999804"/>
            <a:chOff x="1592875" y="1636000"/>
            <a:chExt cx="1066000" cy="1045075"/>
          </a:xfrm>
        </p:grpSpPr>
        <p:sp>
          <p:nvSpPr>
            <p:cNvPr id="120" name="Google Shape;120;p14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4"/>
          <p:cNvSpPr/>
          <p:nvPr/>
        </p:nvSpPr>
        <p:spPr>
          <a:xfrm rot="-10639350">
            <a:off x="1832379" y="4206209"/>
            <a:ext cx="1522040" cy="1253682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5713659">
            <a:off x="7732837" y="4064068"/>
            <a:ext cx="1660441" cy="1887893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2173663" y="1595675"/>
            <a:ext cx="4796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2173638" y="3130525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/>
          <p:nvPr/>
        </p:nvSpPr>
        <p:spPr>
          <a:xfrm rot="4835082">
            <a:off x="-282109" y="-257506"/>
            <a:ext cx="1660343" cy="1887782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3462675">
            <a:off x="-546047" y="2369495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9741847">
            <a:off x="8042000" y="-480107"/>
            <a:ext cx="1522074" cy="1253710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1035937" y="28420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2"/>
          </p:nvPr>
        </p:nvSpPr>
        <p:spPr>
          <a:xfrm>
            <a:off x="1035937" y="2454280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3"/>
          </p:nvPr>
        </p:nvSpPr>
        <p:spPr>
          <a:xfrm>
            <a:off x="5736863" y="28420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4"/>
          </p:nvPr>
        </p:nvSpPr>
        <p:spPr>
          <a:xfrm>
            <a:off x="5736863" y="2454280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5"/>
          </p:nvPr>
        </p:nvSpPr>
        <p:spPr>
          <a:xfrm>
            <a:off x="5736863" y="404515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6"/>
          </p:nvPr>
        </p:nvSpPr>
        <p:spPr>
          <a:xfrm>
            <a:off x="5736863" y="365740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7"/>
          </p:nvPr>
        </p:nvSpPr>
        <p:spPr>
          <a:xfrm>
            <a:off x="1035937" y="163890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8"/>
          </p:nvPr>
        </p:nvSpPr>
        <p:spPr>
          <a:xfrm>
            <a:off x="1035937" y="125115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9"/>
          </p:nvPr>
        </p:nvSpPr>
        <p:spPr>
          <a:xfrm>
            <a:off x="5736863" y="163890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13"/>
          </p:nvPr>
        </p:nvSpPr>
        <p:spPr>
          <a:xfrm>
            <a:off x="5736863" y="125115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4"/>
          </p:nvPr>
        </p:nvSpPr>
        <p:spPr>
          <a:xfrm>
            <a:off x="1035937" y="404515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15"/>
          </p:nvPr>
        </p:nvSpPr>
        <p:spPr>
          <a:xfrm>
            <a:off x="1035937" y="365740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 rot="-9129552">
            <a:off x="-322703" y="4556825"/>
            <a:ext cx="1620496" cy="976705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983519">
            <a:off x="-799881" y="3108751"/>
            <a:ext cx="1660350" cy="188779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8303669" y="-241100"/>
            <a:ext cx="1185906" cy="2487492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7091218">
            <a:off x="7013981" y="-800980"/>
            <a:ext cx="1774087" cy="186966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 rot="-5558699">
            <a:off x="5999695" y="-417408"/>
            <a:ext cx="1237181" cy="1001359"/>
            <a:chOff x="1853275" y="1898775"/>
            <a:chExt cx="646575" cy="523300"/>
          </a:xfrm>
        </p:grpSpPr>
        <p:sp>
          <p:nvSpPr>
            <p:cNvPr id="151" name="Google Shape;151;p16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1927679" y="1849194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2"/>
          </p:nvPr>
        </p:nvSpPr>
        <p:spPr>
          <a:xfrm>
            <a:off x="1927679" y="1381194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3"/>
          </p:nvPr>
        </p:nvSpPr>
        <p:spPr>
          <a:xfrm>
            <a:off x="1920799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4"/>
          </p:nvPr>
        </p:nvSpPr>
        <p:spPr>
          <a:xfrm>
            <a:off x="1920799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5"/>
          </p:nvPr>
        </p:nvSpPr>
        <p:spPr>
          <a:xfrm>
            <a:off x="5795999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6"/>
          </p:nvPr>
        </p:nvSpPr>
        <p:spPr>
          <a:xfrm>
            <a:off x="5795999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7"/>
          </p:nvPr>
        </p:nvSpPr>
        <p:spPr>
          <a:xfrm>
            <a:off x="5795999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8"/>
          </p:nvPr>
        </p:nvSpPr>
        <p:spPr>
          <a:xfrm>
            <a:off x="5795999" y="1384438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3" name="Google Shape;163;p17"/>
          <p:cNvSpPr/>
          <p:nvPr/>
        </p:nvSpPr>
        <p:spPr>
          <a:xfrm rot="-9129552">
            <a:off x="6154297" y="-206500"/>
            <a:ext cx="1620496" cy="976705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 rot="6695017">
            <a:off x="7579777" y="-1160435"/>
            <a:ext cx="1185887" cy="248738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 rot="9820761">
            <a:off x="8204621" y="361003"/>
            <a:ext cx="1774041" cy="1869694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3462675">
            <a:off x="-582497" y="2293645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 rot="-4755931">
            <a:off x="-151606" y="4293297"/>
            <a:ext cx="1400635" cy="1374103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hasCustomPrompt="1"/>
          </p:nvPr>
        </p:nvSpPr>
        <p:spPr>
          <a:xfrm>
            <a:off x="860500" y="293672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1"/>
          </p:nvPr>
        </p:nvSpPr>
        <p:spPr>
          <a:xfrm>
            <a:off x="860500" y="34242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 idx="2" hasCustomPrompt="1"/>
          </p:nvPr>
        </p:nvSpPr>
        <p:spPr>
          <a:xfrm>
            <a:off x="3392600" y="2936728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3"/>
          </p:nvPr>
        </p:nvSpPr>
        <p:spPr>
          <a:xfrm>
            <a:off x="3392600" y="3424225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title" idx="4" hasCustomPrompt="1"/>
          </p:nvPr>
        </p:nvSpPr>
        <p:spPr>
          <a:xfrm>
            <a:off x="5912300" y="293672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5"/>
          </p:nvPr>
        </p:nvSpPr>
        <p:spPr>
          <a:xfrm>
            <a:off x="5912300" y="34242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18"/>
          <p:cNvGrpSpPr/>
          <p:nvPr/>
        </p:nvGrpSpPr>
        <p:grpSpPr>
          <a:xfrm rot="6291418">
            <a:off x="-369954" y="4109338"/>
            <a:ext cx="1563937" cy="1382786"/>
            <a:chOff x="1725450" y="1795425"/>
            <a:chExt cx="817375" cy="722625"/>
          </a:xfrm>
        </p:grpSpPr>
        <p:sp>
          <p:nvSpPr>
            <p:cNvPr id="177" name="Google Shape;177;p18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8"/>
          <p:cNvSpPr/>
          <p:nvPr/>
        </p:nvSpPr>
        <p:spPr>
          <a:xfrm rot="4317929">
            <a:off x="2178095" y="4712641"/>
            <a:ext cx="1163016" cy="839208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6796183">
            <a:off x="7614755" y="86365"/>
            <a:ext cx="2453686" cy="1478886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 rot="-5154217">
            <a:off x="6598730" y="-641764"/>
            <a:ext cx="1660356" cy="1887797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subTitle" idx="1"/>
          </p:nvPr>
        </p:nvSpPr>
        <p:spPr>
          <a:xfrm>
            <a:off x="981175" y="2593175"/>
            <a:ext cx="2428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981175" y="1468600"/>
            <a:ext cx="2428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/>
          <p:nvPr/>
        </p:nvSpPr>
        <p:spPr>
          <a:xfrm rot="5400000">
            <a:off x="642369" y="3366860"/>
            <a:ext cx="1507016" cy="316130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 rot="-6754599">
            <a:off x="7244661" y="-281601"/>
            <a:ext cx="3516774" cy="211963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-1268312">
            <a:off x="5188935" y="-471051"/>
            <a:ext cx="1162978" cy="839180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 rot="-7234747">
            <a:off x="-305543" y="-865473"/>
            <a:ext cx="2039686" cy="1999844"/>
            <a:chOff x="1592875" y="1636000"/>
            <a:chExt cx="1066000" cy="1045075"/>
          </a:xfrm>
        </p:grpSpPr>
        <p:sp>
          <p:nvSpPr>
            <p:cNvPr id="190" name="Google Shape;190;p19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9"/>
          <p:cNvGrpSpPr/>
          <p:nvPr/>
        </p:nvGrpSpPr>
        <p:grpSpPr>
          <a:xfrm rot="-6122560">
            <a:off x="7824049" y="4360326"/>
            <a:ext cx="1211304" cy="1174371"/>
            <a:chOff x="1472075" y="2842300"/>
            <a:chExt cx="804350" cy="779825"/>
          </a:xfrm>
        </p:grpSpPr>
        <p:sp>
          <p:nvSpPr>
            <p:cNvPr id="195" name="Google Shape;195;p19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/>
          <p:nvPr/>
        </p:nvSpPr>
        <p:spPr>
          <a:xfrm rot="-302623">
            <a:off x="-516741" y="3660551"/>
            <a:ext cx="1660355" cy="1887795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subTitle" idx="1"/>
          </p:nvPr>
        </p:nvSpPr>
        <p:spPr>
          <a:xfrm>
            <a:off x="714300" y="1132100"/>
            <a:ext cx="77154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1268312">
            <a:off x="1847460" y="4661112"/>
            <a:ext cx="1162978" cy="839180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 rot="9564580">
            <a:off x="4512510" y="-800221"/>
            <a:ext cx="1211269" cy="1174337"/>
            <a:chOff x="1472075" y="2842300"/>
            <a:chExt cx="804350" cy="779825"/>
          </a:xfrm>
        </p:grpSpPr>
        <p:sp>
          <p:nvSpPr>
            <p:cNvPr id="203" name="Google Shape;203;p20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0"/>
          <p:cNvSpPr/>
          <p:nvPr/>
        </p:nvSpPr>
        <p:spPr>
          <a:xfrm rot="-302623">
            <a:off x="7486284" y="3724626"/>
            <a:ext cx="1660355" cy="1887795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606050" y="2150850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677500" y="3145050"/>
            <a:ext cx="37890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52750" y="1106125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 rot="-4037463">
            <a:off x="8010328" y="3822152"/>
            <a:ext cx="1594815" cy="1564604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-10239087">
            <a:off x="8503635" y="1182824"/>
            <a:ext cx="1025492" cy="994225"/>
            <a:chOff x="1472075" y="2842300"/>
            <a:chExt cx="804350" cy="779825"/>
          </a:xfrm>
        </p:grpSpPr>
        <p:sp>
          <p:nvSpPr>
            <p:cNvPr id="22" name="Google Shape;22;p3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-291271">
            <a:off x="-405677" y="3614550"/>
            <a:ext cx="1163043" cy="839227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2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714300" y="1132100"/>
            <a:ext cx="7715400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6569202">
            <a:off x="7676227" y="-1421284"/>
            <a:ext cx="1506991" cy="3161258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1350232">
            <a:off x="7823367" y="243555"/>
            <a:ext cx="1522112" cy="1253742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4412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1"/>
          </p:nvPr>
        </p:nvSpPr>
        <p:spPr>
          <a:xfrm>
            <a:off x="714300" y="1891250"/>
            <a:ext cx="37770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2"/>
          </p:nvPr>
        </p:nvSpPr>
        <p:spPr>
          <a:xfrm>
            <a:off x="4652808" y="1891250"/>
            <a:ext cx="37770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 rot="-10119959">
            <a:off x="7397311" y="-337305"/>
            <a:ext cx="1950409" cy="1175551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 rot="4851640">
            <a:off x="7701582" y="3507167"/>
            <a:ext cx="1185904" cy="2487491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"/>
          <p:cNvSpPr/>
          <p:nvPr/>
        </p:nvSpPr>
        <p:spPr>
          <a:xfrm rot="9820761">
            <a:off x="7893783" y="259653"/>
            <a:ext cx="1774041" cy="1869694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 rot="9158414">
            <a:off x="3200513" y="4574040"/>
            <a:ext cx="1162987" cy="839186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 rot="-3039253" flipH="1">
            <a:off x="-534197" y="3857682"/>
            <a:ext cx="1660385" cy="188783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 rot="-4845287">
            <a:off x="5759328" y="-555772"/>
            <a:ext cx="1563928" cy="1382769"/>
          </a:xfrm>
          <a:custGeom>
            <a:avLst/>
            <a:gdLst/>
            <a:ahLst/>
            <a:cxnLst/>
            <a:rect l="l" t="t" r="r" b="b"/>
            <a:pathLst>
              <a:path w="32695" h="28905" extrusionOk="0">
                <a:moveTo>
                  <a:pt x="2424" y="13461"/>
                </a:moveTo>
                <a:cubicBezTo>
                  <a:pt x="2424" y="13461"/>
                  <a:pt x="2433" y="13495"/>
                  <a:pt x="2442" y="13526"/>
                </a:cubicBezTo>
                <a:lnTo>
                  <a:pt x="2442" y="13526"/>
                </a:lnTo>
                <a:cubicBezTo>
                  <a:pt x="2429" y="13478"/>
                  <a:pt x="2424" y="13461"/>
                  <a:pt x="2424" y="13461"/>
                </a:cubicBezTo>
                <a:close/>
                <a:moveTo>
                  <a:pt x="3569" y="16517"/>
                </a:moveTo>
                <a:cubicBezTo>
                  <a:pt x="3574" y="16529"/>
                  <a:pt x="3580" y="16541"/>
                  <a:pt x="3585" y="16552"/>
                </a:cubicBezTo>
                <a:lnTo>
                  <a:pt x="3585" y="16552"/>
                </a:lnTo>
                <a:cubicBezTo>
                  <a:pt x="3582" y="16544"/>
                  <a:pt x="3576" y="16533"/>
                  <a:pt x="3569" y="16517"/>
                </a:cubicBezTo>
                <a:close/>
                <a:moveTo>
                  <a:pt x="11984" y="1"/>
                </a:moveTo>
                <a:cubicBezTo>
                  <a:pt x="11856" y="1"/>
                  <a:pt x="11727" y="2"/>
                  <a:pt x="11598" y="6"/>
                </a:cubicBezTo>
                <a:cubicBezTo>
                  <a:pt x="10458" y="39"/>
                  <a:pt x="9326" y="220"/>
                  <a:pt x="8236" y="551"/>
                </a:cubicBezTo>
                <a:cubicBezTo>
                  <a:pt x="7146" y="881"/>
                  <a:pt x="6105" y="1352"/>
                  <a:pt x="5072" y="1814"/>
                </a:cubicBezTo>
                <a:cubicBezTo>
                  <a:pt x="4056" y="2277"/>
                  <a:pt x="3049" y="2756"/>
                  <a:pt x="2214" y="3516"/>
                </a:cubicBezTo>
                <a:cubicBezTo>
                  <a:pt x="1273" y="4367"/>
                  <a:pt x="744" y="5573"/>
                  <a:pt x="488" y="6795"/>
                </a:cubicBezTo>
                <a:cubicBezTo>
                  <a:pt x="1" y="9224"/>
                  <a:pt x="546" y="11751"/>
                  <a:pt x="1132" y="14105"/>
                </a:cubicBezTo>
                <a:cubicBezTo>
                  <a:pt x="1677" y="16278"/>
                  <a:pt x="2413" y="18450"/>
                  <a:pt x="3751" y="20276"/>
                </a:cubicBezTo>
                <a:cubicBezTo>
                  <a:pt x="4998" y="21986"/>
                  <a:pt x="6700" y="23332"/>
                  <a:pt x="8542" y="24348"/>
                </a:cubicBezTo>
                <a:cubicBezTo>
                  <a:pt x="12746" y="26669"/>
                  <a:pt x="17553" y="27338"/>
                  <a:pt x="22162" y="28445"/>
                </a:cubicBezTo>
                <a:cubicBezTo>
                  <a:pt x="22749" y="28585"/>
                  <a:pt x="23335" y="28734"/>
                  <a:pt x="23922" y="28899"/>
                </a:cubicBezTo>
                <a:cubicBezTo>
                  <a:pt x="23936" y="28903"/>
                  <a:pt x="23951" y="28905"/>
                  <a:pt x="23965" y="28905"/>
                </a:cubicBezTo>
                <a:cubicBezTo>
                  <a:pt x="24141" y="28905"/>
                  <a:pt x="24315" y="28643"/>
                  <a:pt x="24376" y="28544"/>
                </a:cubicBezTo>
                <a:cubicBezTo>
                  <a:pt x="24525" y="28255"/>
                  <a:pt x="24607" y="27941"/>
                  <a:pt x="24616" y="27627"/>
                </a:cubicBezTo>
                <a:cubicBezTo>
                  <a:pt x="24640" y="27198"/>
                  <a:pt x="24624" y="26413"/>
                  <a:pt x="24104" y="26273"/>
                </a:cubicBezTo>
                <a:cubicBezTo>
                  <a:pt x="19643" y="25050"/>
                  <a:pt x="14935" y="24554"/>
                  <a:pt x="10681" y="22663"/>
                </a:cubicBezTo>
                <a:cubicBezTo>
                  <a:pt x="8822" y="21837"/>
                  <a:pt x="7046" y="20755"/>
                  <a:pt x="5593" y="19318"/>
                </a:cubicBezTo>
                <a:cubicBezTo>
                  <a:pt x="4915" y="18624"/>
                  <a:pt x="4321" y="17847"/>
                  <a:pt x="3833" y="17005"/>
                </a:cubicBezTo>
                <a:cubicBezTo>
                  <a:pt x="3767" y="16906"/>
                  <a:pt x="3709" y="16790"/>
                  <a:pt x="3652" y="16683"/>
                </a:cubicBezTo>
                <a:cubicBezTo>
                  <a:pt x="3632" y="16637"/>
                  <a:pt x="3607" y="16596"/>
                  <a:pt x="3585" y="16552"/>
                </a:cubicBezTo>
                <a:lnTo>
                  <a:pt x="3585" y="16552"/>
                </a:lnTo>
                <a:cubicBezTo>
                  <a:pt x="3590" y="16564"/>
                  <a:pt x="3593" y="16568"/>
                  <a:pt x="3592" y="16568"/>
                </a:cubicBezTo>
                <a:cubicBezTo>
                  <a:pt x="3592" y="16568"/>
                  <a:pt x="3558" y="16496"/>
                  <a:pt x="3552" y="16484"/>
                </a:cubicBezTo>
                <a:cubicBezTo>
                  <a:pt x="3429" y="16237"/>
                  <a:pt x="3313" y="15981"/>
                  <a:pt x="3206" y="15733"/>
                </a:cubicBezTo>
                <a:cubicBezTo>
                  <a:pt x="2999" y="15254"/>
                  <a:pt x="2826" y="14758"/>
                  <a:pt x="2669" y="14262"/>
                </a:cubicBezTo>
                <a:cubicBezTo>
                  <a:pt x="2586" y="14031"/>
                  <a:pt x="2520" y="13800"/>
                  <a:pt x="2454" y="13560"/>
                </a:cubicBezTo>
                <a:cubicBezTo>
                  <a:pt x="2451" y="13552"/>
                  <a:pt x="2446" y="13539"/>
                  <a:pt x="2442" y="13526"/>
                </a:cubicBezTo>
                <a:lnTo>
                  <a:pt x="2442" y="13526"/>
                </a:lnTo>
                <a:cubicBezTo>
                  <a:pt x="2446" y="13538"/>
                  <a:pt x="2449" y="13552"/>
                  <a:pt x="2454" y="13569"/>
                </a:cubicBezTo>
                <a:cubicBezTo>
                  <a:pt x="2437" y="13511"/>
                  <a:pt x="2421" y="13453"/>
                  <a:pt x="2404" y="13387"/>
                </a:cubicBezTo>
                <a:cubicBezTo>
                  <a:pt x="2363" y="13238"/>
                  <a:pt x="2330" y="13090"/>
                  <a:pt x="2289" y="12949"/>
                </a:cubicBezTo>
                <a:cubicBezTo>
                  <a:pt x="2165" y="12453"/>
                  <a:pt x="2057" y="11966"/>
                  <a:pt x="1950" y="11479"/>
                </a:cubicBezTo>
                <a:cubicBezTo>
                  <a:pt x="1826" y="10934"/>
                  <a:pt x="1719" y="10397"/>
                  <a:pt x="1636" y="9852"/>
                </a:cubicBezTo>
                <a:cubicBezTo>
                  <a:pt x="1628" y="9785"/>
                  <a:pt x="1620" y="9719"/>
                  <a:pt x="1611" y="9662"/>
                </a:cubicBezTo>
                <a:cubicBezTo>
                  <a:pt x="1611" y="9631"/>
                  <a:pt x="1594" y="9514"/>
                  <a:pt x="1591" y="9513"/>
                </a:cubicBezTo>
                <a:lnTo>
                  <a:pt x="1591" y="9513"/>
                </a:lnTo>
                <a:cubicBezTo>
                  <a:pt x="1589" y="9502"/>
                  <a:pt x="1588" y="9494"/>
                  <a:pt x="1587" y="9488"/>
                </a:cubicBezTo>
                <a:cubicBezTo>
                  <a:pt x="1578" y="9422"/>
                  <a:pt x="1570" y="9356"/>
                  <a:pt x="1570" y="9290"/>
                </a:cubicBezTo>
                <a:cubicBezTo>
                  <a:pt x="1547" y="9034"/>
                  <a:pt x="1531" y="8779"/>
                  <a:pt x="1522" y="8516"/>
                </a:cubicBezTo>
                <a:lnTo>
                  <a:pt x="1522" y="8516"/>
                </a:lnTo>
                <a:cubicBezTo>
                  <a:pt x="1522" y="8522"/>
                  <a:pt x="1521" y="8527"/>
                  <a:pt x="1520" y="8530"/>
                </a:cubicBezTo>
                <a:cubicBezTo>
                  <a:pt x="1521" y="8525"/>
                  <a:pt x="1522" y="8521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499"/>
                  <a:pt x="1521" y="8481"/>
                  <a:pt x="1520" y="8464"/>
                </a:cubicBezTo>
                <a:cubicBezTo>
                  <a:pt x="1518" y="8392"/>
                  <a:pt x="1518" y="8366"/>
                  <a:pt x="1518" y="8366"/>
                </a:cubicBezTo>
                <a:lnTo>
                  <a:pt x="1518" y="8366"/>
                </a:lnTo>
                <a:cubicBezTo>
                  <a:pt x="1520" y="8366"/>
                  <a:pt x="1525" y="8473"/>
                  <a:pt x="1522" y="8516"/>
                </a:cubicBezTo>
                <a:lnTo>
                  <a:pt x="1522" y="8516"/>
                </a:lnTo>
                <a:cubicBezTo>
                  <a:pt x="1529" y="8455"/>
                  <a:pt x="1529" y="8401"/>
                  <a:pt x="1529" y="8340"/>
                </a:cubicBezTo>
                <a:cubicBezTo>
                  <a:pt x="1529" y="8200"/>
                  <a:pt x="1537" y="8059"/>
                  <a:pt x="1554" y="7910"/>
                </a:cubicBezTo>
                <a:cubicBezTo>
                  <a:pt x="1554" y="7896"/>
                  <a:pt x="1556" y="7861"/>
                  <a:pt x="1558" y="7830"/>
                </a:cubicBezTo>
                <a:lnTo>
                  <a:pt x="1558" y="7830"/>
                </a:lnTo>
                <a:cubicBezTo>
                  <a:pt x="1559" y="7816"/>
                  <a:pt x="1560" y="7804"/>
                  <a:pt x="1562" y="7795"/>
                </a:cubicBezTo>
                <a:cubicBezTo>
                  <a:pt x="1584" y="7674"/>
                  <a:pt x="1614" y="7553"/>
                  <a:pt x="1638" y="7425"/>
                </a:cubicBezTo>
                <a:lnTo>
                  <a:pt x="1638" y="7425"/>
                </a:lnTo>
                <a:cubicBezTo>
                  <a:pt x="1637" y="7429"/>
                  <a:pt x="1636" y="7432"/>
                  <a:pt x="1636" y="7432"/>
                </a:cubicBezTo>
                <a:cubicBezTo>
                  <a:pt x="1636" y="7432"/>
                  <a:pt x="1636" y="7431"/>
                  <a:pt x="1636" y="7431"/>
                </a:cubicBezTo>
                <a:cubicBezTo>
                  <a:pt x="1633" y="7431"/>
                  <a:pt x="1638" y="7410"/>
                  <a:pt x="1646" y="7382"/>
                </a:cubicBezTo>
                <a:lnTo>
                  <a:pt x="1646" y="7382"/>
                </a:lnTo>
                <a:cubicBezTo>
                  <a:pt x="1646" y="7385"/>
                  <a:pt x="1645" y="7387"/>
                  <a:pt x="1644" y="7390"/>
                </a:cubicBezTo>
                <a:cubicBezTo>
                  <a:pt x="1642" y="7402"/>
                  <a:pt x="1640" y="7414"/>
                  <a:pt x="1638" y="7425"/>
                </a:cubicBezTo>
                <a:lnTo>
                  <a:pt x="1638" y="7425"/>
                </a:lnTo>
                <a:cubicBezTo>
                  <a:pt x="1641" y="7413"/>
                  <a:pt x="1648" y="7384"/>
                  <a:pt x="1654" y="7355"/>
                </a:cubicBezTo>
                <a:lnTo>
                  <a:pt x="1654" y="7355"/>
                </a:lnTo>
                <a:cubicBezTo>
                  <a:pt x="1651" y="7365"/>
                  <a:pt x="1649" y="7374"/>
                  <a:pt x="1646" y="7382"/>
                </a:cubicBezTo>
                <a:lnTo>
                  <a:pt x="1646" y="7382"/>
                </a:lnTo>
                <a:cubicBezTo>
                  <a:pt x="1662" y="7315"/>
                  <a:pt x="1668" y="7291"/>
                  <a:pt x="1668" y="7291"/>
                </a:cubicBezTo>
                <a:lnTo>
                  <a:pt x="1668" y="7291"/>
                </a:lnTo>
                <a:cubicBezTo>
                  <a:pt x="1668" y="7291"/>
                  <a:pt x="1662" y="7322"/>
                  <a:pt x="1654" y="7355"/>
                </a:cubicBezTo>
                <a:lnTo>
                  <a:pt x="1654" y="7355"/>
                </a:lnTo>
                <a:cubicBezTo>
                  <a:pt x="1667" y="7315"/>
                  <a:pt x="1681" y="7270"/>
                  <a:pt x="1686" y="7258"/>
                </a:cubicBezTo>
                <a:cubicBezTo>
                  <a:pt x="1727" y="7142"/>
                  <a:pt x="1768" y="7035"/>
                  <a:pt x="1818" y="6919"/>
                </a:cubicBezTo>
                <a:lnTo>
                  <a:pt x="1818" y="6919"/>
                </a:lnTo>
                <a:cubicBezTo>
                  <a:pt x="1795" y="6976"/>
                  <a:pt x="1786" y="6998"/>
                  <a:pt x="1788" y="6998"/>
                </a:cubicBezTo>
                <a:cubicBezTo>
                  <a:pt x="1792" y="6998"/>
                  <a:pt x="1876" y="6814"/>
                  <a:pt x="1900" y="6771"/>
                </a:cubicBezTo>
                <a:cubicBezTo>
                  <a:pt x="1933" y="6704"/>
                  <a:pt x="1958" y="6663"/>
                  <a:pt x="1991" y="6614"/>
                </a:cubicBezTo>
                <a:cubicBezTo>
                  <a:pt x="1991" y="6614"/>
                  <a:pt x="2090" y="6462"/>
                  <a:pt x="2086" y="6462"/>
                </a:cubicBezTo>
                <a:lnTo>
                  <a:pt x="2086" y="6462"/>
                </a:lnTo>
                <a:cubicBezTo>
                  <a:pt x="2084" y="6462"/>
                  <a:pt x="2076" y="6473"/>
                  <a:pt x="2057" y="6498"/>
                </a:cubicBezTo>
                <a:cubicBezTo>
                  <a:pt x="2644" y="5664"/>
                  <a:pt x="3503" y="5185"/>
                  <a:pt x="4411" y="4739"/>
                </a:cubicBezTo>
                <a:cubicBezTo>
                  <a:pt x="6328" y="3813"/>
                  <a:pt x="8352" y="2880"/>
                  <a:pt x="10499" y="2682"/>
                </a:cubicBezTo>
                <a:cubicBezTo>
                  <a:pt x="10925" y="2642"/>
                  <a:pt x="11350" y="2624"/>
                  <a:pt x="11774" y="2624"/>
                </a:cubicBezTo>
                <a:cubicBezTo>
                  <a:pt x="13546" y="2624"/>
                  <a:pt x="15305" y="2934"/>
                  <a:pt x="17058" y="3227"/>
                </a:cubicBezTo>
                <a:cubicBezTo>
                  <a:pt x="21518" y="3979"/>
                  <a:pt x="26036" y="4590"/>
                  <a:pt x="30389" y="5878"/>
                </a:cubicBezTo>
                <a:cubicBezTo>
                  <a:pt x="30926" y="6027"/>
                  <a:pt x="31447" y="6201"/>
                  <a:pt x="31975" y="6374"/>
                </a:cubicBezTo>
                <a:cubicBezTo>
                  <a:pt x="31992" y="6380"/>
                  <a:pt x="32010" y="6383"/>
                  <a:pt x="32027" y="6383"/>
                </a:cubicBezTo>
                <a:cubicBezTo>
                  <a:pt x="32196" y="6383"/>
                  <a:pt x="32377" y="6117"/>
                  <a:pt x="32430" y="6027"/>
                </a:cubicBezTo>
                <a:cubicBezTo>
                  <a:pt x="32570" y="5738"/>
                  <a:pt x="32653" y="5424"/>
                  <a:pt x="32669" y="5110"/>
                </a:cubicBezTo>
                <a:cubicBezTo>
                  <a:pt x="32694" y="4648"/>
                  <a:pt x="32669" y="3929"/>
                  <a:pt x="32149" y="3756"/>
                </a:cubicBezTo>
                <a:cubicBezTo>
                  <a:pt x="27688" y="2227"/>
                  <a:pt x="22988" y="1550"/>
                  <a:pt x="18355" y="790"/>
                </a:cubicBezTo>
                <a:cubicBezTo>
                  <a:pt x="16243" y="440"/>
                  <a:pt x="14131" y="1"/>
                  <a:pt x="11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/>
          <p:nvPr/>
        </p:nvSpPr>
        <p:spPr>
          <a:xfrm rot="2700000">
            <a:off x="8422316" y="3445311"/>
            <a:ext cx="1185923" cy="2487743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/>
          <p:nvPr/>
        </p:nvSpPr>
        <p:spPr>
          <a:xfrm rot="-343249">
            <a:off x="-897836" y="3601973"/>
            <a:ext cx="1774080" cy="1869729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/>
          <p:nvPr/>
        </p:nvSpPr>
        <p:spPr>
          <a:xfrm rot="9158414">
            <a:off x="572963" y="4888940"/>
            <a:ext cx="1162987" cy="839186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"/>
          <p:cNvSpPr/>
          <p:nvPr/>
        </p:nvSpPr>
        <p:spPr>
          <a:xfrm rot="-3039253" flipH="1">
            <a:off x="7599503" y="4364607"/>
            <a:ext cx="1660385" cy="188783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 rot="-4845287">
            <a:off x="7523453" y="-675547"/>
            <a:ext cx="1563928" cy="1382769"/>
          </a:xfrm>
          <a:custGeom>
            <a:avLst/>
            <a:gdLst/>
            <a:ahLst/>
            <a:cxnLst/>
            <a:rect l="l" t="t" r="r" b="b"/>
            <a:pathLst>
              <a:path w="32695" h="28905" extrusionOk="0">
                <a:moveTo>
                  <a:pt x="2424" y="13461"/>
                </a:moveTo>
                <a:cubicBezTo>
                  <a:pt x="2424" y="13461"/>
                  <a:pt x="2433" y="13495"/>
                  <a:pt x="2442" y="13526"/>
                </a:cubicBezTo>
                <a:lnTo>
                  <a:pt x="2442" y="13526"/>
                </a:lnTo>
                <a:cubicBezTo>
                  <a:pt x="2429" y="13478"/>
                  <a:pt x="2424" y="13461"/>
                  <a:pt x="2424" y="13461"/>
                </a:cubicBezTo>
                <a:close/>
                <a:moveTo>
                  <a:pt x="3569" y="16517"/>
                </a:moveTo>
                <a:cubicBezTo>
                  <a:pt x="3574" y="16529"/>
                  <a:pt x="3580" y="16541"/>
                  <a:pt x="3585" y="16552"/>
                </a:cubicBezTo>
                <a:lnTo>
                  <a:pt x="3585" y="16552"/>
                </a:lnTo>
                <a:cubicBezTo>
                  <a:pt x="3582" y="16544"/>
                  <a:pt x="3576" y="16533"/>
                  <a:pt x="3569" y="16517"/>
                </a:cubicBezTo>
                <a:close/>
                <a:moveTo>
                  <a:pt x="11984" y="1"/>
                </a:moveTo>
                <a:cubicBezTo>
                  <a:pt x="11856" y="1"/>
                  <a:pt x="11727" y="2"/>
                  <a:pt x="11598" y="6"/>
                </a:cubicBezTo>
                <a:cubicBezTo>
                  <a:pt x="10458" y="39"/>
                  <a:pt x="9326" y="220"/>
                  <a:pt x="8236" y="551"/>
                </a:cubicBezTo>
                <a:cubicBezTo>
                  <a:pt x="7146" y="881"/>
                  <a:pt x="6105" y="1352"/>
                  <a:pt x="5072" y="1814"/>
                </a:cubicBezTo>
                <a:cubicBezTo>
                  <a:pt x="4056" y="2277"/>
                  <a:pt x="3049" y="2756"/>
                  <a:pt x="2214" y="3516"/>
                </a:cubicBezTo>
                <a:cubicBezTo>
                  <a:pt x="1273" y="4367"/>
                  <a:pt x="744" y="5573"/>
                  <a:pt x="488" y="6795"/>
                </a:cubicBezTo>
                <a:cubicBezTo>
                  <a:pt x="1" y="9224"/>
                  <a:pt x="546" y="11751"/>
                  <a:pt x="1132" y="14105"/>
                </a:cubicBezTo>
                <a:cubicBezTo>
                  <a:pt x="1677" y="16278"/>
                  <a:pt x="2413" y="18450"/>
                  <a:pt x="3751" y="20276"/>
                </a:cubicBezTo>
                <a:cubicBezTo>
                  <a:pt x="4998" y="21986"/>
                  <a:pt x="6700" y="23332"/>
                  <a:pt x="8542" y="24348"/>
                </a:cubicBezTo>
                <a:cubicBezTo>
                  <a:pt x="12746" y="26669"/>
                  <a:pt x="17553" y="27338"/>
                  <a:pt x="22162" y="28445"/>
                </a:cubicBezTo>
                <a:cubicBezTo>
                  <a:pt x="22749" y="28585"/>
                  <a:pt x="23335" y="28734"/>
                  <a:pt x="23922" y="28899"/>
                </a:cubicBezTo>
                <a:cubicBezTo>
                  <a:pt x="23936" y="28903"/>
                  <a:pt x="23951" y="28905"/>
                  <a:pt x="23965" y="28905"/>
                </a:cubicBezTo>
                <a:cubicBezTo>
                  <a:pt x="24141" y="28905"/>
                  <a:pt x="24315" y="28643"/>
                  <a:pt x="24376" y="28544"/>
                </a:cubicBezTo>
                <a:cubicBezTo>
                  <a:pt x="24525" y="28255"/>
                  <a:pt x="24607" y="27941"/>
                  <a:pt x="24616" y="27627"/>
                </a:cubicBezTo>
                <a:cubicBezTo>
                  <a:pt x="24640" y="27198"/>
                  <a:pt x="24624" y="26413"/>
                  <a:pt x="24104" y="26273"/>
                </a:cubicBezTo>
                <a:cubicBezTo>
                  <a:pt x="19643" y="25050"/>
                  <a:pt x="14935" y="24554"/>
                  <a:pt x="10681" y="22663"/>
                </a:cubicBezTo>
                <a:cubicBezTo>
                  <a:pt x="8822" y="21837"/>
                  <a:pt x="7046" y="20755"/>
                  <a:pt x="5593" y="19318"/>
                </a:cubicBezTo>
                <a:cubicBezTo>
                  <a:pt x="4915" y="18624"/>
                  <a:pt x="4321" y="17847"/>
                  <a:pt x="3833" y="17005"/>
                </a:cubicBezTo>
                <a:cubicBezTo>
                  <a:pt x="3767" y="16906"/>
                  <a:pt x="3709" y="16790"/>
                  <a:pt x="3652" y="16683"/>
                </a:cubicBezTo>
                <a:cubicBezTo>
                  <a:pt x="3632" y="16637"/>
                  <a:pt x="3607" y="16596"/>
                  <a:pt x="3585" y="16552"/>
                </a:cubicBezTo>
                <a:lnTo>
                  <a:pt x="3585" y="16552"/>
                </a:lnTo>
                <a:cubicBezTo>
                  <a:pt x="3590" y="16564"/>
                  <a:pt x="3593" y="16568"/>
                  <a:pt x="3592" y="16568"/>
                </a:cubicBezTo>
                <a:cubicBezTo>
                  <a:pt x="3592" y="16568"/>
                  <a:pt x="3558" y="16496"/>
                  <a:pt x="3552" y="16484"/>
                </a:cubicBezTo>
                <a:cubicBezTo>
                  <a:pt x="3429" y="16237"/>
                  <a:pt x="3313" y="15981"/>
                  <a:pt x="3206" y="15733"/>
                </a:cubicBezTo>
                <a:cubicBezTo>
                  <a:pt x="2999" y="15254"/>
                  <a:pt x="2826" y="14758"/>
                  <a:pt x="2669" y="14262"/>
                </a:cubicBezTo>
                <a:cubicBezTo>
                  <a:pt x="2586" y="14031"/>
                  <a:pt x="2520" y="13800"/>
                  <a:pt x="2454" y="13560"/>
                </a:cubicBezTo>
                <a:cubicBezTo>
                  <a:pt x="2451" y="13552"/>
                  <a:pt x="2446" y="13539"/>
                  <a:pt x="2442" y="13526"/>
                </a:cubicBezTo>
                <a:lnTo>
                  <a:pt x="2442" y="13526"/>
                </a:lnTo>
                <a:cubicBezTo>
                  <a:pt x="2446" y="13538"/>
                  <a:pt x="2449" y="13552"/>
                  <a:pt x="2454" y="13569"/>
                </a:cubicBezTo>
                <a:cubicBezTo>
                  <a:pt x="2437" y="13511"/>
                  <a:pt x="2421" y="13453"/>
                  <a:pt x="2404" y="13387"/>
                </a:cubicBezTo>
                <a:cubicBezTo>
                  <a:pt x="2363" y="13238"/>
                  <a:pt x="2330" y="13090"/>
                  <a:pt x="2289" y="12949"/>
                </a:cubicBezTo>
                <a:cubicBezTo>
                  <a:pt x="2165" y="12453"/>
                  <a:pt x="2057" y="11966"/>
                  <a:pt x="1950" y="11479"/>
                </a:cubicBezTo>
                <a:cubicBezTo>
                  <a:pt x="1826" y="10934"/>
                  <a:pt x="1719" y="10397"/>
                  <a:pt x="1636" y="9852"/>
                </a:cubicBezTo>
                <a:cubicBezTo>
                  <a:pt x="1628" y="9785"/>
                  <a:pt x="1620" y="9719"/>
                  <a:pt x="1611" y="9662"/>
                </a:cubicBezTo>
                <a:cubicBezTo>
                  <a:pt x="1611" y="9631"/>
                  <a:pt x="1594" y="9514"/>
                  <a:pt x="1591" y="9513"/>
                </a:cubicBezTo>
                <a:lnTo>
                  <a:pt x="1591" y="9513"/>
                </a:lnTo>
                <a:cubicBezTo>
                  <a:pt x="1589" y="9502"/>
                  <a:pt x="1588" y="9494"/>
                  <a:pt x="1587" y="9488"/>
                </a:cubicBezTo>
                <a:cubicBezTo>
                  <a:pt x="1578" y="9422"/>
                  <a:pt x="1570" y="9356"/>
                  <a:pt x="1570" y="9290"/>
                </a:cubicBezTo>
                <a:cubicBezTo>
                  <a:pt x="1547" y="9034"/>
                  <a:pt x="1531" y="8779"/>
                  <a:pt x="1522" y="8516"/>
                </a:cubicBezTo>
                <a:lnTo>
                  <a:pt x="1522" y="8516"/>
                </a:lnTo>
                <a:cubicBezTo>
                  <a:pt x="1522" y="8522"/>
                  <a:pt x="1521" y="8527"/>
                  <a:pt x="1520" y="8530"/>
                </a:cubicBezTo>
                <a:cubicBezTo>
                  <a:pt x="1521" y="8525"/>
                  <a:pt x="1522" y="8521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499"/>
                  <a:pt x="1521" y="8481"/>
                  <a:pt x="1520" y="8464"/>
                </a:cubicBezTo>
                <a:cubicBezTo>
                  <a:pt x="1518" y="8392"/>
                  <a:pt x="1518" y="8366"/>
                  <a:pt x="1518" y="8366"/>
                </a:cubicBezTo>
                <a:lnTo>
                  <a:pt x="1518" y="8366"/>
                </a:lnTo>
                <a:cubicBezTo>
                  <a:pt x="1520" y="8366"/>
                  <a:pt x="1525" y="8473"/>
                  <a:pt x="1522" y="8516"/>
                </a:cubicBezTo>
                <a:lnTo>
                  <a:pt x="1522" y="8516"/>
                </a:lnTo>
                <a:cubicBezTo>
                  <a:pt x="1529" y="8455"/>
                  <a:pt x="1529" y="8401"/>
                  <a:pt x="1529" y="8340"/>
                </a:cubicBezTo>
                <a:cubicBezTo>
                  <a:pt x="1529" y="8200"/>
                  <a:pt x="1537" y="8059"/>
                  <a:pt x="1554" y="7910"/>
                </a:cubicBezTo>
                <a:cubicBezTo>
                  <a:pt x="1554" y="7896"/>
                  <a:pt x="1556" y="7861"/>
                  <a:pt x="1558" y="7830"/>
                </a:cubicBezTo>
                <a:lnTo>
                  <a:pt x="1558" y="7830"/>
                </a:lnTo>
                <a:cubicBezTo>
                  <a:pt x="1559" y="7816"/>
                  <a:pt x="1560" y="7804"/>
                  <a:pt x="1562" y="7795"/>
                </a:cubicBezTo>
                <a:cubicBezTo>
                  <a:pt x="1584" y="7674"/>
                  <a:pt x="1614" y="7553"/>
                  <a:pt x="1638" y="7425"/>
                </a:cubicBezTo>
                <a:lnTo>
                  <a:pt x="1638" y="7425"/>
                </a:lnTo>
                <a:cubicBezTo>
                  <a:pt x="1637" y="7429"/>
                  <a:pt x="1636" y="7432"/>
                  <a:pt x="1636" y="7432"/>
                </a:cubicBezTo>
                <a:cubicBezTo>
                  <a:pt x="1636" y="7432"/>
                  <a:pt x="1636" y="7431"/>
                  <a:pt x="1636" y="7431"/>
                </a:cubicBezTo>
                <a:cubicBezTo>
                  <a:pt x="1633" y="7431"/>
                  <a:pt x="1638" y="7410"/>
                  <a:pt x="1646" y="7382"/>
                </a:cubicBezTo>
                <a:lnTo>
                  <a:pt x="1646" y="7382"/>
                </a:lnTo>
                <a:cubicBezTo>
                  <a:pt x="1646" y="7385"/>
                  <a:pt x="1645" y="7387"/>
                  <a:pt x="1644" y="7390"/>
                </a:cubicBezTo>
                <a:cubicBezTo>
                  <a:pt x="1642" y="7402"/>
                  <a:pt x="1640" y="7414"/>
                  <a:pt x="1638" y="7425"/>
                </a:cubicBezTo>
                <a:lnTo>
                  <a:pt x="1638" y="7425"/>
                </a:lnTo>
                <a:cubicBezTo>
                  <a:pt x="1641" y="7413"/>
                  <a:pt x="1648" y="7384"/>
                  <a:pt x="1654" y="7355"/>
                </a:cubicBezTo>
                <a:lnTo>
                  <a:pt x="1654" y="7355"/>
                </a:lnTo>
                <a:cubicBezTo>
                  <a:pt x="1651" y="7365"/>
                  <a:pt x="1649" y="7374"/>
                  <a:pt x="1646" y="7382"/>
                </a:cubicBezTo>
                <a:lnTo>
                  <a:pt x="1646" y="7382"/>
                </a:lnTo>
                <a:cubicBezTo>
                  <a:pt x="1662" y="7315"/>
                  <a:pt x="1668" y="7291"/>
                  <a:pt x="1668" y="7291"/>
                </a:cubicBezTo>
                <a:lnTo>
                  <a:pt x="1668" y="7291"/>
                </a:lnTo>
                <a:cubicBezTo>
                  <a:pt x="1668" y="7291"/>
                  <a:pt x="1662" y="7322"/>
                  <a:pt x="1654" y="7355"/>
                </a:cubicBezTo>
                <a:lnTo>
                  <a:pt x="1654" y="7355"/>
                </a:lnTo>
                <a:cubicBezTo>
                  <a:pt x="1667" y="7315"/>
                  <a:pt x="1681" y="7270"/>
                  <a:pt x="1686" y="7258"/>
                </a:cubicBezTo>
                <a:cubicBezTo>
                  <a:pt x="1727" y="7142"/>
                  <a:pt x="1768" y="7035"/>
                  <a:pt x="1818" y="6919"/>
                </a:cubicBezTo>
                <a:lnTo>
                  <a:pt x="1818" y="6919"/>
                </a:lnTo>
                <a:cubicBezTo>
                  <a:pt x="1795" y="6976"/>
                  <a:pt x="1786" y="6998"/>
                  <a:pt x="1788" y="6998"/>
                </a:cubicBezTo>
                <a:cubicBezTo>
                  <a:pt x="1792" y="6998"/>
                  <a:pt x="1876" y="6814"/>
                  <a:pt x="1900" y="6771"/>
                </a:cubicBezTo>
                <a:cubicBezTo>
                  <a:pt x="1933" y="6704"/>
                  <a:pt x="1958" y="6663"/>
                  <a:pt x="1991" y="6614"/>
                </a:cubicBezTo>
                <a:cubicBezTo>
                  <a:pt x="1991" y="6614"/>
                  <a:pt x="2090" y="6462"/>
                  <a:pt x="2086" y="6462"/>
                </a:cubicBezTo>
                <a:lnTo>
                  <a:pt x="2086" y="6462"/>
                </a:lnTo>
                <a:cubicBezTo>
                  <a:pt x="2084" y="6462"/>
                  <a:pt x="2076" y="6473"/>
                  <a:pt x="2057" y="6498"/>
                </a:cubicBezTo>
                <a:cubicBezTo>
                  <a:pt x="2644" y="5664"/>
                  <a:pt x="3503" y="5185"/>
                  <a:pt x="4411" y="4739"/>
                </a:cubicBezTo>
                <a:cubicBezTo>
                  <a:pt x="6328" y="3813"/>
                  <a:pt x="8352" y="2880"/>
                  <a:pt x="10499" y="2682"/>
                </a:cubicBezTo>
                <a:cubicBezTo>
                  <a:pt x="10925" y="2642"/>
                  <a:pt x="11350" y="2624"/>
                  <a:pt x="11774" y="2624"/>
                </a:cubicBezTo>
                <a:cubicBezTo>
                  <a:pt x="13546" y="2624"/>
                  <a:pt x="15305" y="2934"/>
                  <a:pt x="17058" y="3227"/>
                </a:cubicBezTo>
                <a:cubicBezTo>
                  <a:pt x="21518" y="3979"/>
                  <a:pt x="26036" y="4590"/>
                  <a:pt x="30389" y="5878"/>
                </a:cubicBezTo>
                <a:cubicBezTo>
                  <a:pt x="30926" y="6027"/>
                  <a:pt x="31447" y="6201"/>
                  <a:pt x="31975" y="6374"/>
                </a:cubicBezTo>
                <a:cubicBezTo>
                  <a:pt x="31992" y="6380"/>
                  <a:pt x="32010" y="6383"/>
                  <a:pt x="32027" y="6383"/>
                </a:cubicBezTo>
                <a:cubicBezTo>
                  <a:pt x="32196" y="6383"/>
                  <a:pt x="32377" y="6117"/>
                  <a:pt x="32430" y="6027"/>
                </a:cubicBezTo>
                <a:cubicBezTo>
                  <a:pt x="32570" y="5738"/>
                  <a:pt x="32653" y="5424"/>
                  <a:pt x="32669" y="5110"/>
                </a:cubicBezTo>
                <a:cubicBezTo>
                  <a:pt x="32694" y="4648"/>
                  <a:pt x="32669" y="3929"/>
                  <a:pt x="32149" y="3756"/>
                </a:cubicBezTo>
                <a:cubicBezTo>
                  <a:pt x="27688" y="2227"/>
                  <a:pt x="22988" y="1550"/>
                  <a:pt x="18355" y="790"/>
                </a:cubicBezTo>
                <a:cubicBezTo>
                  <a:pt x="16243" y="440"/>
                  <a:pt x="14131" y="1"/>
                  <a:pt x="119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subTitle" idx="1"/>
          </p:nvPr>
        </p:nvSpPr>
        <p:spPr>
          <a:xfrm>
            <a:off x="4471650" y="1300800"/>
            <a:ext cx="3957900" cy="17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4471795" y="397200"/>
            <a:ext cx="39579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/>
          <p:nvPr/>
        </p:nvSpPr>
        <p:spPr>
          <a:xfrm rot="5989133" flipH="1">
            <a:off x="7959573" y="-347249"/>
            <a:ext cx="1522110" cy="1253740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5097050" y="3586438"/>
            <a:ext cx="33324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2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 rot="-4748970" flipH="1">
            <a:off x="7698081" y="3483079"/>
            <a:ext cx="2453666" cy="1478874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/>
          <p:nvPr/>
        </p:nvSpPr>
        <p:spPr>
          <a:xfrm rot="-8557664" flipH="1">
            <a:off x="-312725" y="-994153"/>
            <a:ext cx="2603896" cy="2744453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 rot="3106338" flipH="1">
            <a:off x="-513436" y="1130926"/>
            <a:ext cx="1237168" cy="1001406"/>
          </a:xfrm>
          <a:custGeom>
            <a:avLst/>
            <a:gdLst/>
            <a:ahLst/>
            <a:cxnLst/>
            <a:rect l="l" t="t" r="r" b="b"/>
            <a:pathLst>
              <a:path w="25863" h="20932" extrusionOk="0">
                <a:moveTo>
                  <a:pt x="1330" y="6271"/>
                </a:moveTo>
                <a:cubicBezTo>
                  <a:pt x="1330" y="6275"/>
                  <a:pt x="1333" y="6315"/>
                  <a:pt x="1336" y="6350"/>
                </a:cubicBezTo>
                <a:lnTo>
                  <a:pt x="1336" y="6350"/>
                </a:lnTo>
                <a:cubicBezTo>
                  <a:pt x="1333" y="6324"/>
                  <a:pt x="1330" y="6297"/>
                  <a:pt x="1330" y="6271"/>
                </a:cubicBezTo>
                <a:close/>
                <a:moveTo>
                  <a:pt x="7216" y="1"/>
                </a:moveTo>
                <a:cubicBezTo>
                  <a:pt x="5780" y="1"/>
                  <a:pt x="4324" y="231"/>
                  <a:pt x="3057" y="927"/>
                </a:cubicBezTo>
                <a:cubicBezTo>
                  <a:pt x="2355" y="1298"/>
                  <a:pt x="1743" y="1827"/>
                  <a:pt x="1264" y="2471"/>
                </a:cubicBezTo>
                <a:cubicBezTo>
                  <a:pt x="620" y="3380"/>
                  <a:pt x="306" y="4446"/>
                  <a:pt x="199" y="5552"/>
                </a:cubicBezTo>
                <a:cubicBezTo>
                  <a:pt x="1" y="7510"/>
                  <a:pt x="579" y="9484"/>
                  <a:pt x="1430" y="11235"/>
                </a:cubicBezTo>
                <a:cubicBezTo>
                  <a:pt x="2817" y="14102"/>
                  <a:pt x="5229" y="16472"/>
                  <a:pt x="8038" y="17942"/>
                </a:cubicBezTo>
                <a:cubicBezTo>
                  <a:pt x="9582" y="18735"/>
                  <a:pt x="11251" y="19281"/>
                  <a:pt x="12969" y="19561"/>
                </a:cubicBezTo>
                <a:cubicBezTo>
                  <a:pt x="14860" y="19884"/>
                  <a:pt x="16785" y="20016"/>
                  <a:pt x="18652" y="20495"/>
                </a:cubicBezTo>
                <a:cubicBezTo>
                  <a:pt x="19114" y="20610"/>
                  <a:pt x="19569" y="20759"/>
                  <a:pt x="20015" y="20924"/>
                </a:cubicBezTo>
                <a:cubicBezTo>
                  <a:pt x="20028" y="20929"/>
                  <a:pt x="20042" y="20931"/>
                  <a:pt x="20056" y="20931"/>
                </a:cubicBezTo>
                <a:cubicBezTo>
                  <a:pt x="20214" y="20931"/>
                  <a:pt x="20399" y="20652"/>
                  <a:pt x="20444" y="20561"/>
                </a:cubicBezTo>
                <a:cubicBezTo>
                  <a:pt x="20585" y="20280"/>
                  <a:pt x="20659" y="19966"/>
                  <a:pt x="20676" y="19652"/>
                </a:cubicBezTo>
                <a:cubicBezTo>
                  <a:pt x="20700" y="19198"/>
                  <a:pt x="20692" y="18488"/>
                  <a:pt x="20188" y="18298"/>
                </a:cubicBezTo>
                <a:cubicBezTo>
                  <a:pt x="16851" y="17059"/>
                  <a:pt x="13151" y="17389"/>
                  <a:pt x="9838" y="16051"/>
                </a:cubicBezTo>
                <a:cubicBezTo>
                  <a:pt x="8409" y="15473"/>
                  <a:pt x="7079" y="14680"/>
                  <a:pt x="5882" y="13705"/>
                </a:cubicBezTo>
                <a:cubicBezTo>
                  <a:pt x="4734" y="12772"/>
                  <a:pt x="3742" y="11665"/>
                  <a:pt x="2941" y="10418"/>
                </a:cubicBezTo>
                <a:cubicBezTo>
                  <a:pt x="2735" y="10095"/>
                  <a:pt x="2545" y="9765"/>
                  <a:pt x="2363" y="9418"/>
                </a:cubicBezTo>
                <a:cubicBezTo>
                  <a:pt x="2322" y="9352"/>
                  <a:pt x="2289" y="9278"/>
                  <a:pt x="2247" y="9203"/>
                </a:cubicBezTo>
                <a:cubicBezTo>
                  <a:pt x="2235" y="9167"/>
                  <a:pt x="2189" y="9067"/>
                  <a:pt x="2186" y="9067"/>
                </a:cubicBezTo>
                <a:lnTo>
                  <a:pt x="2186" y="9067"/>
                </a:lnTo>
                <a:cubicBezTo>
                  <a:pt x="2185" y="9067"/>
                  <a:pt x="2190" y="9082"/>
                  <a:pt x="2206" y="9121"/>
                </a:cubicBezTo>
                <a:cubicBezTo>
                  <a:pt x="2132" y="8947"/>
                  <a:pt x="2049" y="8774"/>
                  <a:pt x="1975" y="8600"/>
                </a:cubicBezTo>
                <a:cubicBezTo>
                  <a:pt x="1826" y="8237"/>
                  <a:pt x="1694" y="7873"/>
                  <a:pt x="1578" y="7502"/>
                </a:cubicBezTo>
                <a:cubicBezTo>
                  <a:pt x="1553" y="7411"/>
                  <a:pt x="1529" y="7320"/>
                  <a:pt x="1504" y="7229"/>
                </a:cubicBezTo>
                <a:lnTo>
                  <a:pt x="1504" y="7229"/>
                </a:lnTo>
                <a:cubicBezTo>
                  <a:pt x="1518" y="7277"/>
                  <a:pt x="1523" y="7295"/>
                  <a:pt x="1524" y="7295"/>
                </a:cubicBezTo>
                <a:cubicBezTo>
                  <a:pt x="1525" y="7295"/>
                  <a:pt x="1491" y="7170"/>
                  <a:pt x="1479" y="7122"/>
                </a:cubicBezTo>
                <a:cubicBezTo>
                  <a:pt x="1421" y="6890"/>
                  <a:pt x="1372" y="6651"/>
                  <a:pt x="1347" y="6420"/>
                </a:cubicBezTo>
                <a:cubicBezTo>
                  <a:pt x="1345" y="6405"/>
                  <a:pt x="1342" y="6391"/>
                  <a:pt x="1340" y="6377"/>
                </a:cubicBezTo>
                <a:lnTo>
                  <a:pt x="1340" y="6377"/>
                </a:lnTo>
                <a:cubicBezTo>
                  <a:pt x="1340" y="6371"/>
                  <a:pt x="1339" y="6363"/>
                  <a:pt x="1339" y="6354"/>
                </a:cubicBezTo>
                <a:cubicBezTo>
                  <a:pt x="1339" y="6246"/>
                  <a:pt x="1322" y="6139"/>
                  <a:pt x="1322" y="6023"/>
                </a:cubicBezTo>
                <a:lnTo>
                  <a:pt x="1322" y="5998"/>
                </a:lnTo>
                <a:cubicBezTo>
                  <a:pt x="1347" y="5883"/>
                  <a:pt x="1355" y="5751"/>
                  <a:pt x="1347" y="5627"/>
                </a:cubicBezTo>
                <a:lnTo>
                  <a:pt x="1347" y="5627"/>
                </a:lnTo>
                <a:cubicBezTo>
                  <a:pt x="1347" y="5627"/>
                  <a:pt x="1344" y="5643"/>
                  <a:pt x="1340" y="5665"/>
                </a:cubicBezTo>
                <a:lnTo>
                  <a:pt x="1340" y="5665"/>
                </a:lnTo>
                <a:cubicBezTo>
                  <a:pt x="1342" y="5647"/>
                  <a:pt x="1344" y="5629"/>
                  <a:pt x="1347" y="5610"/>
                </a:cubicBezTo>
                <a:cubicBezTo>
                  <a:pt x="1354" y="5577"/>
                  <a:pt x="1387" y="5358"/>
                  <a:pt x="1391" y="5358"/>
                </a:cubicBezTo>
                <a:lnTo>
                  <a:pt x="1391" y="5358"/>
                </a:lnTo>
                <a:cubicBezTo>
                  <a:pt x="1392" y="5358"/>
                  <a:pt x="1392" y="5371"/>
                  <a:pt x="1388" y="5404"/>
                </a:cubicBezTo>
                <a:cubicBezTo>
                  <a:pt x="1384" y="5442"/>
                  <a:pt x="1385" y="5457"/>
                  <a:pt x="1387" y="5457"/>
                </a:cubicBezTo>
                <a:cubicBezTo>
                  <a:pt x="1396" y="5457"/>
                  <a:pt x="1433" y="5293"/>
                  <a:pt x="1446" y="5255"/>
                </a:cubicBezTo>
                <a:cubicBezTo>
                  <a:pt x="1456" y="5226"/>
                  <a:pt x="1465" y="5201"/>
                  <a:pt x="1475" y="5176"/>
                </a:cubicBezTo>
                <a:lnTo>
                  <a:pt x="1475" y="5176"/>
                </a:lnTo>
                <a:cubicBezTo>
                  <a:pt x="1468" y="5193"/>
                  <a:pt x="1465" y="5199"/>
                  <a:pt x="1465" y="5199"/>
                </a:cubicBezTo>
                <a:cubicBezTo>
                  <a:pt x="1464" y="5199"/>
                  <a:pt x="1475" y="5172"/>
                  <a:pt x="1490" y="5138"/>
                </a:cubicBezTo>
                <a:lnTo>
                  <a:pt x="1490" y="5138"/>
                </a:lnTo>
                <a:cubicBezTo>
                  <a:pt x="1485" y="5150"/>
                  <a:pt x="1480" y="5163"/>
                  <a:pt x="1475" y="5176"/>
                </a:cubicBezTo>
                <a:lnTo>
                  <a:pt x="1475" y="5176"/>
                </a:lnTo>
                <a:cubicBezTo>
                  <a:pt x="1479" y="5166"/>
                  <a:pt x="1484" y="5153"/>
                  <a:pt x="1491" y="5135"/>
                </a:cubicBezTo>
                <a:lnTo>
                  <a:pt x="1491" y="5135"/>
                </a:lnTo>
                <a:cubicBezTo>
                  <a:pt x="1490" y="5136"/>
                  <a:pt x="1490" y="5137"/>
                  <a:pt x="1490" y="5138"/>
                </a:cubicBezTo>
                <a:lnTo>
                  <a:pt x="1490" y="5138"/>
                </a:lnTo>
                <a:cubicBezTo>
                  <a:pt x="1492" y="5133"/>
                  <a:pt x="1494" y="5128"/>
                  <a:pt x="1496" y="5123"/>
                </a:cubicBezTo>
                <a:lnTo>
                  <a:pt x="1496" y="5123"/>
                </a:lnTo>
                <a:cubicBezTo>
                  <a:pt x="1494" y="5127"/>
                  <a:pt x="1492" y="5131"/>
                  <a:pt x="1491" y="5135"/>
                </a:cubicBezTo>
                <a:lnTo>
                  <a:pt x="1491" y="5135"/>
                </a:lnTo>
                <a:cubicBezTo>
                  <a:pt x="1497" y="5121"/>
                  <a:pt x="1505" y="5105"/>
                  <a:pt x="1512" y="5090"/>
                </a:cubicBezTo>
                <a:cubicBezTo>
                  <a:pt x="1562" y="4999"/>
                  <a:pt x="1587" y="4941"/>
                  <a:pt x="1628" y="4875"/>
                </a:cubicBezTo>
                <a:cubicBezTo>
                  <a:pt x="1646" y="4838"/>
                  <a:pt x="1734" y="4718"/>
                  <a:pt x="1729" y="4718"/>
                </a:cubicBezTo>
                <a:lnTo>
                  <a:pt x="1729" y="4718"/>
                </a:lnTo>
                <a:cubicBezTo>
                  <a:pt x="1727" y="4718"/>
                  <a:pt x="1715" y="4732"/>
                  <a:pt x="1686" y="4768"/>
                </a:cubicBezTo>
                <a:cubicBezTo>
                  <a:pt x="1801" y="4627"/>
                  <a:pt x="1909" y="4479"/>
                  <a:pt x="2033" y="4346"/>
                </a:cubicBezTo>
                <a:cubicBezTo>
                  <a:pt x="2247" y="4107"/>
                  <a:pt x="2495" y="3892"/>
                  <a:pt x="2768" y="3727"/>
                </a:cubicBezTo>
                <a:cubicBezTo>
                  <a:pt x="4024" y="2892"/>
                  <a:pt x="5509" y="2617"/>
                  <a:pt x="6985" y="2617"/>
                </a:cubicBezTo>
                <a:cubicBezTo>
                  <a:pt x="7072" y="2617"/>
                  <a:pt x="7158" y="2618"/>
                  <a:pt x="7245" y="2620"/>
                </a:cubicBezTo>
                <a:cubicBezTo>
                  <a:pt x="9070" y="2653"/>
                  <a:pt x="10887" y="3000"/>
                  <a:pt x="12680" y="3306"/>
                </a:cubicBezTo>
                <a:cubicBezTo>
                  <a:pt x="14588" y="3636"/>
                  <a:pt x="16471" y="4115"/>
                  <a:pt x="18305" y="4751"/>
                </a:cubicBezTo>
                <a:cubicBezTo>
                  <a:pt x="20139" y="5371"/>
                  <a:pt x="21972" y="6015"/>
                  <a:pt x="23806" y="6651"/>
                </a:cubicBezTo>
                <a:lnTo>
                  <a:pt x="25177" y="7130"/>
                </a:lnTo>
                <a:cubicBezTo>
                  <a:pt x="25191" y="7135"/>
                  <a:pt x="25206" y="7137"/>
                  <a:pt x="25220" y="7137"/>
                </a:cubicBezTo>
                <a:cubicBezTo>
                  <a:pt x="25383" y="7137"/>
                  <a:pt x="25561" y="6858"/>
                  <a:pt x="25607" y="6775"/>
                </a:cubicBezTo>
                <a:cubicBezTo>
                  <a:pt x="25747" y="6486"/>
                  <a:pt x="25830" y="6180"/>
                  <a:pt x="25838" y="5858"/>
                </a:cubicBezTo>
                <a:cubicBezTo>
                  <a:pt x="25863" y="5420"/>
                  <a:pt x="25863" y="4685"/>
                  <a:pt x="25359" y="4512"/>
                </a:cubicBezTo>
                <a:lnTo>
                  <a:pt x="19610" y="2513"/>
                </a:lnTo>
                <a:cubicBezTo>
                  <a:pt x="17685" y="1844"/>
                  <a:pt x="15761" y="1224"/>
                  <a:pt x="13754" y="844"/>
                </a:cubicBezTo>
                <a:cubicBezTo>
                  <a:pt x="11887" y="489"/>
                  <a:pt x="9971" y="142"/>
                  <a:pt x="8071" y="26"/>
                </a:cubicBezTo>
                <a:cubicBezTo>
                  <a:pt x="7788" y="10"/>
                  <a:pt x="7502" y="1"/>
                  <a:pt x="7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6"/>
          <p:cNvGrpSpPr/>
          <p:nvPr/>
        </p:nvGrpSpPr>
        <p:grpSpPr>
          <a:xfrm rot="-6852863" flipH="1">
            <a:off x="7413101" y="-372915"/>
            <a:ext cx="1211177" cy="1174247"/>
            <a:chOff x="1472075" y="2842300"/>
            <a:chExt cx="804350" cy="779825"/>
          </a:xfrm>
        </p:grpSpPr>
        <p:sp>
          <p:nvSpPr>
            <p:cNvPr id="239" name="Google Shape;239;p26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6"/>
          <p:cNvGrpSpPr/>
          <p:nvPr/>
        </p:nvGrpSpPr>
        <p:grpSpPr>
          <a:xfrm rot="-5853173" flipH="1">
            <a:off x="6998852" y="3964085"/>
            <a:ext cx="2039685" cy="1999841"/>
            <a:chOff x="1592875" y="1636000"/>
            <a:chExt cx="1066000" cy="1045075"/>
          </a:xfrm>
        </p:grpSpPr>
        <p:sp>
          <p:nvSpPr>
            <p:cNvPr id="242" name="Google Shape;242;p26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26"/>
          <p:cNvSpPr/>
          <p:nvPr/>
        </p:nvSpPr>
        <p:spPr>
          <a:xfrm rot="-3039253" flipH="1">
            <a:off x="-452222" y="3533832"/>
            <a:ext cx="1660385" cy="188783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/>
        </p:nvSpPr>
        <p:spPr>
          <a:xfrm rot="10800000">
            <a:off x="7811900" y="3910575"/>
            <a:ext cx="2017900" cy="1310875"/>
          </a:xfrm>
          <a:custGeom>
            <a:avLst/>
            <a:gdLst/>
            <a:ahLst/>
            <a:cxnLst/>
            <a:rect l="l" t="t" r="r" b="b"/>
            <a:pathLst>
              <a:path w="80716" h="52435" fill="none" extrusionOk="0">
                <a:moveTo>
                  <a:pt x="1" y="0"/>
                </a:moveTo>
                <a:cubicBezTo>
                  <a:pt x="1" y="0"/>
                  <a:pt x="2712" y="11461"/>
                  <a:pt x="3698" y="15281"/>
                </a:cubicBezTo>
                <a:cubicBezTo>
                  <a:pt x="5176" y="21072"/>
                  <a:pt x="8380" y="26494"/>
                  <a:pt x="12385" y="30992"/>
                </a:cubicBezTo>
                <a:cubicBezTo>
                  <a:pt x="19101" y="38448"/>
                  <a:pt x="28158" y="43562"/>
                  <a:pt x="37524" y="47320"/>
                </a:cubicBezTo>
                <a:cubicBezTo>
                  <a:pt x="44609" y="50216"/>
                  <a:pt x="52249" y="52434"/>
                  <a:pt x="59890" y="51695"/>
                </a:cubicBezTo>
                <a:cubicBezTo>
                  <a:pt x="67530" y="50894"/>
                  <a:pt x="75170" y="46457"/>
                  <a:pt x="78004" y="39310"/>
                </a:cubicBezTo>
                <a:cubicBezTo>
                  <a:pt x="80653" y="32594"/>
                  <a:pt x="78682" y="25077"/>
                  <a:pt x="77634" y="17930"/>
                </a:cubicBezTo>
                <a:cubicBezTo>
                  <a:pt x="76710" y="11769"/>
                  <a:pt x="76957" y="4683"/>
                  <a:pt x="80715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"/>
          <p:cNvSpPr/>
          <p:nvPr/>
        </p:nvSpPr>
        <p:spPr>
          <a:xfrm rot="-5702920">
            <a:off x="-238897" y="16111"/>
            <a:ext cx="1284649" cy="1048979"/>
          </a:xfrm>
          <a:custGeom>
            <a:avLst/>
            <a:gdLst/>
            <a:ahLst/>
            <a:cxnLst/>
            <a:rect l="l" t="t" r="r" b="b"/>
            <a:pathLst>
              <a:path w="51387" h="41960" fill="none" extrusionOk="0">
                <a:moveTo>
                  <a:pt x="1" y="0"/>
                </a:moveTo>
                <a:cubicBezTo>
                  <a:pt x="925" y="2527"/>
                  <a:pt x="2280" y="4930"/>
                  <a:pt x="3882" y="6901"/>
                </a:cubicBezTo>
                <a:cubicBezTo>
                  <a:pt x="8750" y="12693"/>
                  <a:pt x="15527" y="15774"/>
                  <a:pt x="22120" y="18793"/>
                </a:cubicBezTo>
                <a:cubicBezTo>
                  <a:pt x="28651" y="21750"/>
                  <a:pt x="35490" y="24893"/>
                  <a:pt x="40234" y="30746"/>
                </a:cubicBezTo>
                <a:cubicBezTo>
                  <a:pt x="41713" y="32533"/>
                  <a:pt x="49785" y="40358"/>
                  <a:pt x="51387" y="4196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"/>
          <p:cNvSpPr/>
          <p:nvPr/>
        </p:nvSpPr>
        <p:spPr>
          <a:xfrm rot="1141175" flipH="1">
            <a:off x="-489847" y="4368201"/>
            <a:ext cx="2153062" cy="124369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7"/>
          <p:cNvSpPr/>
          <p:nvPr/>
        </p:nvSpPr>
        <p:spPr>
          <a:xfrm>
            <a:off x="8641013" y="384834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340850" y="3910571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1650988" y="481410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508625" y="86415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BLANK_17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711600" y="540600"/>
            <a:ext cx="77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/>
          <p:nvPr/>
        </p:nvSpPr>
        <p:spPr>
          <a:xfrm rot="-4506367" flipH="1">
            <a:off x="8081879" y="-428668"/>
            <a:ext cx="1512818" cy="2076827"/>
          </a:xfrm>
          <a:custGeom>
            <a:avLst/>
            <a:gdLst/>
            <a:ahLst/>
            <a:cxnLst/>
            <a:rect l="l" t="t" r="r" b="b"/>
            <a:pathLst>
              <a:path w="19728" h="27083" fill="none" extrusionOk="0">
                <a:moveTo>
                  <a:pt x="1" y="0"/>
                </a:moveTo>
                <a:cubicBezTo>
                  <a:pt x="2979" y="608"/>
                  <a:pt x="5715" y="2493"/>
                  <a:pt x="7356" y="5077"/>
                </a:cubicBezTo>
                <a:cubicBezTo>
                  <a:pt x="10153" y="9514"/>
                  <a:pt x="9818" y="15685"/>
                  <a:pt x="13466" y="19454"/>
                </a:cubicBezTo>
                <a:cubicBezTo>
                  <a:pt x="14651" y="20669"/>
                  <a:pt x="16141" y="21521"/>
                  <a:pt x="17417" y="22676"/>
                </a:cubicBezTo>
                <a:cubicBezTo>
                  <a:pt x="18663" y="23800"/>
                  <a:pt x="19727" y="25381"/>
                  <a:pt x="19545" y="2708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469800" y="4256159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1257938" y="247184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8568575" y="917384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7437325" y="372984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8608900" y="4669109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714300" y="1105700"/>
            <a:ext cx="7715400" cy="3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749074">
            <a:off x="7990884" y="4375439"/>
            <a:ext cx="1849515" cy="111474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6943948">
            <a:off x="7351706" y="-753368"/>
            <a:ext cx="1660332" cy="1887769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-5804267">
            <a:off x="8380488" y="3882329"/>
            <a:ext cx="1522063" cy="1253701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344141" y="-434503"/>
            <a:ext cx="1142988" cy="239767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291271">
            <a:off x="-482177" y="3399075"/>
            <a:ext cx="1163043" cy="839227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1525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1521525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5155275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5155275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-3730523">
            <a:off x="4254218" y="4400351"/>
            <a:ext cx="1400637" cy="1374105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125229" flipH="1">
            <a:off x="8473790" y="-84233"/>
            <a:ext cx="1164349" cy="2442701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4262362">
            <a:off x="-452984" y="1165363"/>
            <a:ext cx="1163004" cy="839199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 rot="-5400000">
            <a:off x="8450366" y="3512027"/>
            <a:ext cx="1211190" cy="1174260"/>
            <a:chOff x="1472075" y="2842300"/>
            <a:chExt cx="804350" cy="779825"/>
          </a:xfrm>
        </p:grpSpPr>
        <p:sp>
          <p:nvSpPr>
            <p:cNvPr id="43" name="Google Shape;43;p5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 rot="10646811">
            <a:off x="6612657" y="-390312"/>
            <a:ext cx="2453826" cy="147897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572897">
            <a:off x="390918" y="4684972"/>
            <a:ext cx="1831998" cy="110418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9478368">
            <a:off x="-357489" y="3977567"/>
            <a:ext cx="1522064" cy="1253702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-9622259">
            <a:off x="8011626" y="-327542"/>
            <a:ext cx="1522011" cy="1253658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448244" flipH="1">
            <a:off x="-520733" y="2886005"/>
            <a:ext cx="1164344" cy="2442690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4262362">
            <a:off x="5924041" y="-407837"/>
            <a:ext cx="1163004" cy="839199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572897">
            <a:off x="290243" y="4640035"/>
            <a:ext cx="1831998" cy="110418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 rot="-643673">
            <a:off x="-227945" y="4164910"/>
            <a:ext cx="1211205" cy="1174275"/>
            <a:chOff x="1472075" y="2842300"/>
            <a:chExt cx="804350" cy="779825"/>
          </a:xfrm>
        </p:grpSpPr>
        <p:sp>
          <p:nvSpPr>
            <p:cNvPr id="55" name="Google Shape;55;p6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14300" y="1717838"/>
            <a:ext cx="3433800" cy="24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4300" y="1016675"/>
            <a:ext cx="3433800" cy="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-1268312">
            <a:off x="826485" y="4638199"/>
            <a:ext cx="1162978" cy="839180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 rot="-9316516">
            <a:off x="-493423" y="-629814"/>
            <a:ext cx="1563971" cy="1382776"/>
            <a:chOff x="1725450" y="1795425"/>
            <a:chExt cx="817375" cy="722625"/>
          </a:xfrm>
        </p:grpSpPr>
        <p:sp>
          <p:nvSpPr>
            <p:cNvPr id="62" name="Google Shape;62;p7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018550" y="1578000"/>
            <a:ext cx="5106900" cy="19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3108073">
            <a:off x="-446913" y="4001063"/>
            <a:ext cx="1400668" cy="1374135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 rot="9774978">
            <a:off x="96421" y="-407007"/>
            <a:ext cx="1211309" cy="1174376"/>
            <a:chOff x="1472075" y="2842300"/>
            <a:chExt cx="804350" cy="779825"/>
          </a:xfrm>
        </p:grpSpPr>
        <p:sp>
          <p:nvSpPr>
            <p:cNvPr id="68" name="Google Shape;68;p8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/>
          <p:nvPr/>
        </p:nvSpPr>
        <p:spPr>
          <a:xfrm rot="3462675">
            <a:off x="8513553" y="2613420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640700" y="1525038"/>
            <a:ext cx="37890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4640700" y="2235763"/>
            <a:ext cx="37890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9"/>
          <p:cNvSpPr/>
          <p:nvPr/>
        </p:nvSpPr>
        <p:spPr>
          <a:xfrm rot="4510771">
            <a:off x="5170752" y="-406153"/>
            <a:ext cx="1163027" cy="839216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-4461244">
            <a:off x="7895027" y="-465408"/>
            <a:ext cx="1563879" cy="1382753"/>
          </a:xfrm>
          <a:custGeom>
            <a:avLst/>
            <a:gdLst/>
            <a:ahLst/>
            <a:cxnLst/>
            <a:rect l="l" t="t" r="r" b="b"/>
            <a:pathLst>
              <a:path w="32695" h="28905" extrusionOk="0">
                <a:moveTo>
                  <a:pt x="2424" y="13461"/>
                </a:moveTo>
                <a:cubicBezTo>
                  <a:pt x="2424" y="13461"/>
                  <a:pt x="2433" y="13495"/>
                  <a:pt x="2442" y="13526"/>
                </a:cubicBezTo>
                <a:lnTo>
                  <a:pt x="2442" y="13526"/>
                </a:lnTo>
                <a:cubicBezTo>
                  <a:pt x="2429" y="13478"/>
                  <a:pt x="2424" y="13461"/>
                  <a:pt x="2424" y="13461"/>
                </a:cubicBezTo>
                <a:close/>
                <a:moveTo>
                  <a:pt x="3569" y="16517"/>
                </a:moveTo>
                <a:cubicBezTo>
                  <a:pt x="3574" y="16529"/>
                  <a:pt x="3580" y="16541"/>
                  <a:pt x="3585" y="16552"/>
                </a:cubicBezTo>
                <a:lnTo>
                  <a:pt x="3585" y="16552"/>
                </a:lnTo>
                <a:cubicBezTo>
                  <a:pt x="3582" y="16544"/>
                  <a:pt x="3576" y="16533"/>
                  <a:pt x="3569" y="16517"/>
                </a:cubicBezTo>
                <a:close/>
                <a:moveTo>
                  <a:pt x="11984" y="1"/>
                </a:moveTo>
                <a:cubicBezTo>
                  <a:pt x="11856" y="1"/>
                  <a:pt x="11727" y="2"/>
                  <a:pt x="11598" y="6"/>
                </a:cubicBezTo>
                <a:cubicBezTo>
                  <a:pt x="10458" y="39"/>
                  <a:pt x="9326" y="220"/>
                  <a:pt x="8236" y="551"/>
                </a:cubicBezTo>
                <a:cubicBezTo>
                  <a:pt x="7146" y="881"/>
                  <a:pt x="6105" y="1352"/>
                  <a:pt x="5072" y="1814"/>
                </a:cubicBezTo>
                <a:cubicBezTo>
                  <a:pt x="4056" y="2277"/>
                  <a:pt x="3049" y="2756"/>
                  <a:pt x="2214" y="3516"/>
                </a:cubicBezTo>
                <a:cubicBezTo>
                  <a:pt x="1273" y="4367"/>
                  <a:pt x="744" y="5573"/>
                  <a:pt x="488" y="6795"/>
                </a:cubicBezTo>
                <a:cubicBezTo>
                  <a:pt x="1" y="9224"/>
                  <a:pt x="546" y="11751"/>
                  <a:pt x="1132" y="14105"/>
                </a:cubicBezTo>
                <a:cubicBezTo>
                  <a:pt x="1677" y="16278"/>
                  <a:pt x="2413" y="18450"/>
                  <a:pt x="3751" y="20276"/>
                </a:cubicBezTo>
                <a:cubicBezTo>
                  <a:pt x="4998" y="21986"/>
                  <a:pt x="6700" y="23332"/>
                  <a:pt x="8542" y="24348"/>
                </a:cubicBezTo>
                <a:cubicBezTo>
                  <a:pt x="12746" y="26669"/>
                  <a:pt x="17553" y="27338"/>
                  <a:pt x="22162" y="28445"/>
                </a:cubicBezTo>
                <a:cubicBezTo>
                  <a:pt x="22749" y="28585"/>
                  <a:pt x="23335" y="28734"/>
                  <a:pt x="23922" y="28899"/>
                </a:cubicBezTo>
                <a:cubicBezTo>
                  <a:pt x="23936" y="28903"/>
                  <a:pt x="23951" y="28905"/>
                  <a:pt x="23965" y="28905"/>
                </a:cubicBezTo>
                <a:cubicBezTo>
                  <a:pt x="24141" y="28905"/>
                  <a:pt x="24315" y="28643"/>
                  <a:pt x="24376" y="28544"/>
                </a:cubicBezTo>
                <a:cubicBezTo>
                  <a:pt x="24525" y="28255"/>
                  <a:pt x="24607" y="27941"/>
                  <a:pt x="24616" y="27627"/>
                </a:cubicBezTo>
                <a:cubicBezTo>
                  <a:pt x="24640" y="27198"/>
                  <a:pt x="24624" y="26413"/>
                  <a:pt x="24104" y="26273"/>
                </a:cubicBezTo>
                <a:cubicBezTo>
                  <a:pt x="19643" y="25050"/>
                  <a:pt x="14935" y="24554"/>
                  <a:pt x="10681" y="22663"/>
                </a:cubicBezTo>
                <a:cubicBezTo>
                  <a:pt x="8822" y="21837"/>
                  <a:pt x="7046" y="20755"/>
                  <a:pt x="5593" y="19318"/>
                </a:cubicBezTo>
                <a:cubicBezTo>
                  <a:pt x="4915" y="18624"/>
                  <a:pt x="4321" y="17847"/>
                  <a:pt x="3833" y="17005"/>
                </a:cubicBezTo>
                <a:cubicBezTo>
                  <a:pt x="3767" y="16906"/>
                  <a:pt x="3709" y="16790"/>
                  <a:pt x="3652" y="16683"/>
                </a:cubicBezTo>
                <a:cubicBezTo>
                  <a:pt x="3632" y="16637"/>
                  <a:pt x="3607" y="16596"/>
                  <a:pt x="3585" y="16552"/>
                </a:cubicBezTo>
                <a:lnTo>
                  <a:pt x="3585" y="16552"/>
                </a:lnTo>
                <a:cubicBezTo>
                  <a:pt x="3590" y="16564"/>
                  <a:pt x="3593" y="16568"/>
                  <a:pt x="3592" y="16568"/>
                </a:cubicBezTo>
                <a:cubicBezTo>
                  <a:pt x="3592" y="16568"/>
                  <a:pt x="3558" y="16496"/>
                  <a:pt x="3552" y="16484"/>
                </a:cubicBezTo>
                <a:cubicBezTo>
                  <a:pt x="3429" y="16237"/>
                  <a:pt x="3313" y="15981"/>
                  <a:pt x="3206" y="15733"/>
                </a:cubicBezTo>
                <a:cubicBezTo>
                  <a:pt x="2999" y="15254"/>
                  <a:pt x="2826" y="14758"/>
                  <a:pt x="2669" y="14262"/>
                </a:cubicBezTo>
                <a:cubicBezTo>
                  <a:pt x="2586" y="14031"/>
                  <a:pt x="2520" y="13800"/>
                  <a:pt x="2454" y="13560"/>
                </a:cubicBezTo>
                <a:cubicBezTo>
                  <a:pt x="2451" y="13552"/>
                  <a:pt x="2446" y="13539"/>
                  <a:pt x="2442" y="13526"/>
                </a:cubicBezTo>
                <a:lnTo>
                  <a:pt x="2442" y="13526"/>
                </a:lnTo>
                <a:cubicBezTo>
                  <a:pt x="2446" y="13538"/>
                  <a:pt x="2449" y="13552"/>
                  <a:pt x="2454" y="13569"/>
                </a:cubicBezTo>
                <a:cubicBezTo>
                  <a:pt x="2437" y="13511"/>
                  <a:pt x="2421" y="13453"/>
                  <a:pt x="2404" y="13387"/>
                </a:cubicBezTo>
                <a:cubicBezTo>
                  <a:pt x="2363" y="13238"/>
                  <a:pt x="2330" y="13090"/>
                  <a:pt x="2289" y="12949"/>
                </a:cubicBezTo>
                <a:cubicBezTo>
                  <a:pt x="2165" y="12453"/>
                  <a:pt x="2057" y="11966"/>
                  <a:pt x="1950" y="11479"/>
                </a:cubicBezTo>
                <a:cubicBezTo>
                  <a:pt x="1826" y="10934"/>
                  <a:pt x="1719" y="10397"/>
                  <a:pt x="1636" y="9852"/>
                </a:cubicBezTo>
                <a:cubicBezTo>
                  <a:pt x="1628" y="9785"/>
                  <a:pt x="1620" y="9719"/>
                  <a:pt x="1611" y="9662"/>
                </a:cubicBezTo>
                <a:cubicBezTo>
                  <a:pt x="1611" y="9631"/>
                  <a:pt x="1594" y="9514"/>
                  <a:pt x="1591" y="9513"/>
                </a:cubicBezTo>
                <a:lnTo>
                  <a:pt x="1591" y="9513"/>
                </a:lnTo>
                <a:cubicBezTo>
                  <a:pt x="1589" y="9502"/>
                  <a:pt x="1588" y="9494"/>
                  <a:pt x="1587" y="9488"/>
                </a:cubicBezTo>
                <a:cubicBezTo>
                  <a:pt x="1578" y="9422"/>
                  <a:pt x="1570" y="9356"/>
                  <a:pt x="1570" y="9290"/>
                </a:cubicBezTo>
                <a:cubicBezTo>
                  <a:pt x="1547" y="9034"/>
                  <a:pt x="1531" y="8779"/>
                  <a:pt x="1522" y="8516"/>
                </a:cubicBezTo>
                <a:lnTo>
                  <a:pt x="1522" y="8516"/>
                </a:lnTo>
                <a:cubicBezTo>
                  <a:pt x="1522" y="8522"/>
                  <a:pt x="1521" y="8527"/>
                  <a:pt x="1520" y="8530"/>
                </a:cubicBezTo>
                <a:cubicBezTo>
                  <a:pt x="1521" y="8525"/>
                  <a:pt x="1522" y="8521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516"/>
                  <a:pt x="1522" y="8516"/>
                  <a:pt x="1522" y="8516"/>
                </a:cubicBezTo>
                <a:lnTo>
                  <a:pt x="1522" y="8516"/>
                </a:lnTo>
                <a:cubicBezTo>
                  <a:pt x="1522" y="8499"/>
                  <a:pt x="1521" y="8481"/>
                  <a:pt x="1520" y="8464"/>
                </a:cubicBezTo>
                <a:cubicBezTo>
                  <a:pt x="1518" y="8392"/>
                  <a:pt x="1518" y="8366"/>
                  <a:pt x="1518" y="8366"/>
                </a:cubicBezTo>
                <a:lnTo>
                  <a:pt x="1518" y="8366"/>
                </a:lnTo>
                <a:cubicBezTo>
                  <a:pt x="1520" y="8366"/>
                  <a:pt x="1525" y="8473"/>
                  <a:pt x="1522" y="8516"/>
                </a:cubicBezTo>
                <a:lnTo>
                  <a:pt x="1522" y="8516"/>
                </a:lnTo>
                <a:cubicBezTo>
                  <a:pt x="1529" y="8455"/>
                  <a:pt x="1529" y="8401"/>
                  <a:pt x="1529" y="8340"/>
                </a:cubicBezTo>
                <a:cubicBezTo>
                  <a:pt x="1529" y="8200"/>
                  <a:pt x="1537" y="8059"/>
                  <a:pt x="1554" y="7910"/>
                </a:cubicBezTo>
                <a:cubicBezTo>
                  <a:pt x="1554" y="7896"/>
                  <a:pt x="1556" y="7861"/>
                  <a:pt x="1558" y="7830"/>
                </a:cubicBezTo>
                <a:lnTo>
                  <a:pt x="1558" y="7830"/>
                </a:lnTo>
                <a:cubicBezTo>
                  <a:pt x="1559" y="7816"/>
                  <a:pt x="1560" y="7804"/>
                  <a:pt x="1562" y="7795"/>
                </a:cubicBezTo>
                <a:cubicBezTo>
                  <a:pt x="1584" y="7674"/>
                  <a:pt x="1614" y="7553"/>
                  <a:pt x="1638" y="7425"/>
                </a:cubicBezTo>
                <a:lnTo>
                  <a:pt x="1638" y="7425"/>
                </a:lnTo>
                <a:cubicBezTo>
                  <a:pt x="1637" y="7429"/>
                  <a:pt x="1636" y="7432"/>
                  <a:pt x="1636" y="7432"/>
                </a:cubicBezTo>
                <a:cubicBezTo>
                  <a:pt x="1636" y="7432"/>
                  <a:pt x="1636" y="7431"/>
                  <a:pt x="1636" y="7431"/>
                </a:cubicBezTo>
                <a:cubicBezTo>
                  <a:pt x="1633" y="7431"/>
                  <a:pt x="1638" y="7410"/>
                  <a:pt x="1646" y="7382"/>
                </a:cubicBezTo>
                <a:lnTo>
                  <a:pt x="1646" y="7382"/>
                </a:lnTo>
                <a:cubicBezTo>
                  <a:pt x="1646" y="7385"/>
                  <a:pt x="1645" y="7387"/>
                  <a:pt x="1644" y="7390"/>
                </a:cubicBezTo>
                <a:cubicBezTo>
                  <a:pt x="1642" y="7402"/>
                  <a:pt x="1640" y="7414"/>
                  <a:pt x="1638" y="7425"/>
                </a:cubicBezTo>
                <a:lnTo>
                  <a:pt x="1638" y="7425"/>
                </a:lnTo>
                <a:cubicBezTo>
                  <a:pt x="1641" y="7413"/>
                  <a:pt x="1648" y="7384"/>
                  <a:pt x="1654" y="7355"/>
                </a:cubicBezTo>
                <a:lnTo>
                  <a:pt x="1654" y="7355"/>
                </a:lnTo>
                <a:cubicBezTo>
                  <a:pt x="1651" y="7365"/>
                  <a:pt x="1649" y="7374"/>
                  <a:pt x="1646" y="7382"/>
                </a:cubicBezTo>
                <a:lnTo>
                  <a:pt x="1646" y="7382"/>
                </a:lnTo>
                <a:cubicBezTo>
                  <a:pt x="1662" y="7315"/>
                  <a:pt x="1668" y="7291"/>
                  <a:pt x="1668" y="7291"/>
                </a:cubicBezTo>
                <a:lnTo>
                  <a:pt x="1668" y="7291"/>
                </a:lnTo>
                <a:cubicBezTo>
                  <a:pt x="1668" y="7291"/>
                  <a:pt x="1662" y="7322"/>
                  <a:pt x="1654" y="7355"/>
                </a:cubicBezTo>
                <a:lnTo>
                  <a:pt x="1654" y="7355"/>
                </a:lnTo>
                <a:cubicBezTo>
                  <a:pt x="1667" y="7315"/>
                  <a:pt x="1681" y="7270"/>
                  <a:pt x="1686" y="7258"/>
                </a:cubicBezTo>
                <a:cubicBezTo>
                  <a:pt x="1727" y="7142"/>
                  <a:pt x="1768" y="7035"/>
                  <a:pt x="1818" y="6919"/>
                </a:cubicBezTo>
                <a:lnTo>
                  <a:pt x="1818" y="6919"/>
                </a:lnTo>
                <a:cubicBezTo>
                  <a:pt x="1795" y="6976"/>
                  <a:pt x="1786" y="6998"/>
                  <a:pt x="1788" y="6998"/>
                </a:cubicBezTo>
                <a:cubicBezTo>
                  <a:pt x="1792" y="6998"/>
                  <a:pt x="1876" y="6814"/>
                  <a:pt x="1900" y="6771"/>
                </a:cubicBezTo>
                <a:cubicBezTo>
                  <a:pt x="1933" y="6704"/>
                  <a:pt x="1958" y="6663"/>
                  <a:pt x="1991" y="6614"/>
                </a:cubicBezTo>
                <a:cubicBezTo>
                  <a:pt x="1991" y="6614"/>
                  <a:pt x="2090" y="6462"/>
                  <a:pt x="2086" y="6462"/>
                </a:cubicBezTo>
                <a:lnTo>
                  <a:pt x="2086" y="6462"/>
                </a:lnTo>
                <a:cubicBezTo>
                  <a:pt x="2084" y="6462"/>
                  <a:pt x="2076" y="6473"/>
                  <a:pt x="2057" y="6498"/>
                </a:cubicBezTo>
                <a:cubicBezTo>
                  <a:pt x="2644" y="5664"/>
                  <a:pt x="3503" y="5185"/>
                  <a:pt x="4411" y="4739"/>
                </a:cubicBezTo>
                <a:cubicBezTo>
                  <a:pt x="6328" y="3813"/>
                  <a:pt x="8352" y="2880"/>
                  <a:pt x="10499" y="2682"/>
                </a:cubicBezTo>
                <a:cubicBezTo>
                  <a:pt x="10925" y="2642"/>
                  <a:pt x="11350" y="2624"/>
                  <a:pt x="11774" y="2624"/>
                </a:cubicBezTo>
                <a:cubicBezTo>
                  <a:pt x="13546" y="2624"/>
                  <a:pt x="15305" y="2934"/>
                  <a:pt x="17058" y="3227"/>
                </a:cubicBezTo>
                <a:cubicBezTo>
                  <a:pt x="21518" y="3979"/>
                  <a:pt x="26036" y="4590"/>
                  <a:pt x="30389" y="5878"/>
                </a:cubicBezTo>
                <a:cubicBezTo>
                  <a:pt x="30926" y="6027"/>
                  <a:pt x="31447" y="6201"/>
                  <a:pt x="31975" y="6374"/>
                </a:cubicBezTo>
                <a:cubicBezTo>
                  <a:pt x="31992" y="6380"/>
                  <a:pt x="32010" y="6383"/>
                  <a:pt x="32027" y="6383"/>
                </a:cubicBezTo>
                <a:cubicBezTo>
                  <a:pt x="32196" y="6383"/>
                  <a:pt x="32377" y="6117"/>
                  <a:pt x="32430" y="6027"/>
                </a:cubicBezTo>
                <a:cubicBezTo>
                  <a:pt x="32570" y="5738"/>
                  <a:pt x="32653" y="5424"/>
                  <a:pt x="32669" y="5110"/>
                </a:cubicBezTo>
                <a:cubicBezTo>
                  <a:pt x="32694" y="4648"/>
                  <a:pt x="32669" y="3929"/>
                  <a:pt x="32149" y="3756"/>
                </a:cubicBezTo>
                <a:cubicBezTo>
                  <a:pt x="27688" y="2227"/>
                  <a:pt x="22988" y="1550"/>
                  <a:pt x="18355" y="790"/>
                </a:cubicBezTo>
                <a:cubicBezTo>
                  <a:pt x="16243" y="440"/>
                  <a:pt x="14131" y="1"/>
                  <a:pt x="11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-5602970">
            <a:off x="7881756" y="4088829"/>
            <a:ext cx="1400670" cy="1374137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47532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tamaran"/>
              <a:buChar char="●"/>
              <a:defRPr sz="18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ase.org/uploads/4/7/7/9/47793163/el_referral_guiding_questions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cselpa.org/wp-content/uploads/2014/06/EL-Resource-Book-Revised-6-14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v5e685.p3cdn1.secureserver.net/wp-content/uploads/2022/09/21025-NCEL-Monolingual-vs-Bilingual-Speakers-FINAL.pdf" TargetMode="External"/><Relationship Id="rId4" Type="http://schemas.openxmlformats.org/officeDocument/2006/relationships/hyperlink" Target="http://www.tinyurl.com/WIDAsp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/>
          <p:nvPr/>
        </p:nvSpPr>
        <p:spPr>
          <a:xfrm rot="301090">
            <a:off x="5556820" y="871222"/>
            <a:ext cx="2173340" cy="4559076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/>
          <p:nvPr/>
        </p:nvSpPr>
        <p:spPr>
          <a:xfrm rot="327625">
            <a:off x="5202715" y="-426023"/>
            <a:ext cx="1594792" cy="1564582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/>
          <p:nvPr/>
        </p:nvSpPr>
        <p:spPr>
          <a:xfrm rot="-757767">
            <a:off x="147887" y="1571347"/>
            <a:ext cx="3732519" cy="393397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9"/>
          <p:cNvGrpSpPr/>
          <p:nvPr/>
        </p:nvGrpSpPr>
        <p:grpSpPr>
          <a:xfrm rot="1738495">
            <a:off x="1425124" y="94656"/>
            <a:ext cx="2039680" cy="1999876"/>
            <a:chOff x="1592875" y="1636000"/>
            <a:chExt cx="1066000" cy="1045075"/>
          </a:xfrm>
        </p:grpSpPr>
        <p:sp>
          <p:nvSpPr>
            <p:cNvPr id="271" name="Google Shape;271;p29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9"/>
          <p:cNvSpPr/>
          <p:nvPr/>
        </p:nvSpPr>
        <p:spPr>
          <a:xfrm>
            <a:off x="3039273" y="3628278"/>
            <a:ext cx="3516885" cy="211969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1226450" y="418675"/>
            <a:ext cx="6551810" cy="4071476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1994825" y="2544950"/>
            <a:ext cx="5495100" cy="9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1"/>
                </a:solidFill>
              </a:rPr>
              <a:t>Identifying and Serving Multilingual Learners with Disabilities</a:t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278" name="Google Shape;278;p29"/>
          <p:cNvSpPr txBox="1">
            <a:spLocks noGrp="1"/>
          </p:cNvSpPr>
          <p:nvPr>
            <p:ph type="subTitle" idx="1"/>
          </p:nvPr>
        </p:nvSpPr>
        <p:spPr>
          <a:xfrm>
            <a:off x="2609925" y="3669450"/>
            <a:ext cx="4107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Murfreesboro City Schools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Casey Brasher, Ph.D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Aerial Mosley, Ed.S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279" name="Google Shape;279;p29"/>
          <p:cNvGrpSpPr/>
          <p:nvPr/>
        </p:nvGrpSpPr>
        <p:grpSpPr>
          <a:xfrm>
            <a:off x="7419251" y="3309141"/>
            <a:ext cx="2173296" cy="1872462"/>
            <a:chOff x="3406325" y="2661000"/>
            <a:chExt cx="1072650" cy="924125"/>
          </a:xfrm>
        </p:grpSpPr>
        <p:sp>
          <p:nvSpPr>
            <p:cNvPr id="280" name="Google Shape;280;p29"/>
            <p:cNvSpPr/>
            <p:nvPr/>
          </p:nvSpPr>
          <p:spPr>
            <a:xfrm>
              <a:off x="3497850" y="2664425"/>
              <a:ext cx="455175" cy="919875"/>
            </a:xfrm>
            <a:custGeom>
              <a:avLst/>
              <a:gdLst/>
              <a:ahLst/>
              <a:cxnLst/>
              <a:rect l="l" t="t" r="r" b="b"/>
              <a:pathLst>
                <a:path w="18207" h="36795" extrusionOk="0">
                  <a:moveTo>
                    <a:pt x="7095" y="0"/>
                  </a:moveTo>
                  <a:cubicBezTo>
                    <a:pt x="7032" y="0"/>
                    <a:pt x="6968" y="14"/>
                    <a:pt x="6906" y="45"/>
                  </a:cubicBezTo>
                  <a:cubicBezTo>
                    <a:pt x="6733" y="128"/>
                    <a:pt x="6650" y="310"/>
                    <a:pt x="6568" y="475"/>
                  </a:cubicBezTo>
                  <a:lnTo>
                    <a:pt x="1" y="14624"/>
                  </a:lnTo>
                  <a:lnTo>
                    <a:pt x="1" y="36794"/>
                  </a:lnTo>
                  <a:lnTo>
                    <a:pt x="18206" y="36794"/>
                  </a:lnTo>
                  <a:lnTo>
                    <a:pt x="18206" y="14021"/>
                  </a:lnTo>
                  <a:cubicBezTo>
                    <a:pt x="14836" y="9453"/>
                    <a:pt x="11375" y="4943"/>
                    <a:pt x="7840" y="500"/>
                  </a:cubicBezTo>
                  <a:cubicBezTo>
                    <a:pt x="7645" y="258"/>
                    <a:pt x="7369" y="0"/>
                    <a:pt x="7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670500" y="2664300"/>
              <a:ext cx="808475" cy="358925"/>
            </a:xfrm>
            <a:custGeom>
              <a:avLst/>
              <a:gdLst/>
              <a:ahLst/>
              <a:cxnLst/>
              <a:rect l="l" t="t" r="r" b="b"/>
              <a:pathLst>
                <a:path w="32339" h="14357" extrusionOk="0">
                  <a:moveTo>
                    <a:pt x="19800" y="1"/>
                  </a:moveTo>
                  <a:lnTo>
                    <a:pt x="0" y="50"/>
                  </a:lnTo>
                  <a:lnTo>
                    <a:pt x="11300" y="14026"/>
                  </a:lnTo>
                  <a:lnTo>
                    <a:pt x="32339" y="14357"/>
                  </a:lnTo>
                  <a:lnTo>
                    <a:pt x="198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953000" y="3014950"/>
              <a:ext cx="525975" cy="569550"/>
            </a:xfrm>
            <a:custGeom>
              <a:avLst/>
              <a:gdLst/>
              <a:ahLst/>
              <a:cxnLst/>
              <a:rect l="l" t="t" r="r" b="b"/>
              <a:pathLst>
                <a:path w="21039" h="22782" extrusionOk="0">
                  <a:moveTo>
                    <a:pt x="0" y="0"/>
                  </a:moveTo>
                  <a:lnTo>
                    <a:pt x="0" y="22782"/>
                  </a:lnTo>
                  <a:lnTo>
                    <a:pt x="21039" y="22782"/>
                  </a:lnTo>
                  <a:lnTo>
                    <a:pt x="210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599250" y="3133025"/>
              <a:ext cx="235225" cy="452100"/>
            </a:xfrm>
            <a:custGeom>
              <a:avLst/>
              <a:gdLst/>
              <a:ahLst/>
              <a:cxnLst/>
              <a:rect l="l" t="t" r="r" b="b"/>
              <a:pathLst>
                <a:path w="9409" h="18084" extrusionOk="0">
                  <a:moveTo>
                    <a:pt x="5180" y="0"/>
                  </a:moveTo>
                  <a:cubicBezTo>
                    <a:pt x="4118" y="0"/>
                    <a:pt x="3100" y="717"/>
                    <a:pt x="2520" y="1638"/>
                  </a:cubicBezTo>
                  <a:cubicBezTo>
                    <a:pt x="1859" y="2678"/>
                    <a:pt x="1636" y="3934"/>
                    <a:pt x="1430" y="5156"/>
                  </a:cubicBezTo>
                  <a:cubicBezTo>
                    <a:pt x="719" y="9361"/>
                    <a:pt x="1" y="13863"/>
                    <a:pt x="612" y="18083"/>
                  </a:cubicBezTo>
                  <a:lnTo>
                    <a:pt x="9409" y="18083"/>
                  </a:lnTo>
                  <a:lnTo>
                    <a:pt x="8913" y="6090"/>
                  </a:lnTo>
                  <a:cubicBezTo>
                    <a:pt x="8872" y="4958"/>
                    <a:pt x="8814" y="3793"/>
                    <a:pt x="8401" y="2736"/>
                  </a:cubicBezTo>
                  <a:cubicBezTo>
                    <a:pt x="8137" y="2059"/>
                    <a:pt x="7724" y="1448"/>
                    <a:pt x="7203" y="944"/>
                  </a:cubicBezTo>
                  <a:cubicBezTo>
                    <a:pt x="6766" y="514"/>
                    <a:pt x="6229" y="159"/>
                    <a:pt x="5626" y="43"/>
                  </a:cubicBezTo>
                  <a:cubicBezTo>
                    <a:pt x="5477" y="14"/>
                    <a:pt x="5328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645500" y="3333775"/>
              <a:ext cx="42975" cy="32900"/>
            </a:xfrm>
            <a:custGeom>
              <a:avLst/>
              <a:gdLst/>
              <a:ahLst/>
              <a:cxnLst/>
              <a:rect l="l" t="t" r="r" b="b"/>
              <a:pathLst>
                <a:path w="1719" h="1316" extrusionOk="0">
                  <a:moveTo>
                    <a:pt x="1080" y="301"/>
                  </a:moveTo>
                  <a:cubicBezTo>
                    <a:pt x="1080" y="301"/>
                    <a:pt x="1078" y="304"/>
                    <a:pt x="1075" y="307"/>
                  </a:cubicBezTo>
                  <a:lnTo>
                    <a:pt x="1075" y="307"/>
                  </a:lnTo>
                  <a:lnTo>
                    <a:pt x="1075" y="307"/>
                  </a:lnTo>
                  <a:cubicBezTo>
                    <a:pt x="1078" y="303"/>
                    <a:pt x="1080" y="301"/>
                    <a:pt x="1080" y="301"/>
                  </a:cubicBezTo>
                  <a:close/>
                  <a:moveTo>
                    <a:pt x="832" y="736"/>
                  </a:moveTo>
                  <a:cubicBezTo>
                    <a:pt x="833" y="738"/>
                    <a:pt x="834" y="740"/>
                    <a:pt x="835" y="742"/>
                  </a:cubicBezTo>
                  <a:lnTo>
                    <a:pt x="835" y="742"/>
                  </a:lnTo>
                  <a:cubicBezTo>
                    <a:pt x="834" y="740"/>
                    <a:pt x="833" y="738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close/>
                  <a:moveTo>
                    <a:pt x="979" y="650"/>
                  </a:moveTo>
                  <a:lnTo>
                    <a:pt x="979" y="650"/>
                  </a:lnTo>
                  <a:cubicBezTo>
                    <a:pt x="981" y="662"/>
                    <a:pt x="982" y="675"/>
                    <a:pt x="983" y="687"/>
                  </a:cubicBezTo>
                  <a:lnTo>
                    <a:pt x="983" y="687"/>
                  </a:lnTo>
                  <a:cubicBezTo>
                    <a:pt x="976" y="745"/>
                    <a:pt x="963" y="803"/>
                    <a:pt x="942" y="857"/>
                  </a:cubicBezTo>
                  <a:lnTo>
                    <a:pt x="942" y="857"/>
                  </a:lnTo>
                  <a:cubicBezTo>
                    <a:pt x="941" y="859"/>
                    <a:pt x="940" y="861"/>
                    <a:pt x="939" y="863"/>
                  </a:cubicBezTo>
                  <a:lnTo>
                    <a:pt x="939" y="863"/>
                  </a:lnTo>
                  <a:cubicBezTo>
                    <a:pt x="903" y="833"/>
                    <a:pt x="870" y="797"/>
                    <a:pt x="843" y="755"/>
                  </a:cubicBezTo>
                  <a:lnTo>
                    <a:pt x="843" y="755"/>
                  </a:lnTo>
                  <a:lnTo>
                    <a:pt x="852" y="769"/>
                  </a:lnTo>
                  <a:cubicBezTo>
                    <a:pt x="846" y="760"/>
                    <a:pt x="840" y="751"/>
                    <a:pt x="835" y="742"/>
                  </a:cubicBezTo>
                  <a:lnTo>
                    <a:pt x="835" y="742"/>
                  </a:lnTo>
                  <a:cubicBezTo>
                    <a:pt x="838" y="746"/>
                    <a:pt x="840" y="751"/>
                    <a:pt x="843" y="755"/>
                  </a:cubicBezTo>
                  <a:lnTo>
                    <a:pt x="843" y="755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86" y="714"/>
                    <a:pt x="937" y="685"/>
                    <a:pt x="979" y="650"/>
                  </a:cubicBezTo>
                  <a:close/>
                  <a:moveTo>
                    <a:pt x="1036" y="921"/>
                  </a:moveTo>
                  <a:cubicBezTo>
                    <a:pt x="1057" y="926"/>
                    <a:pt x="1066" y="929"/>
                    <a:pt x="1063" y="929"/>
                  </a:cubicBezTo>
                  <a:cubicBezTo>
                    <a:pt x="1062" y="929"/>
                    <a:pt x="1057" y="928"/>
                    <a:pt x="1050" y="926"/>
                  </a:cubicBezTo>
                  <a:lnTo>
                    <a:pt x="1036" y="921"/>
                  </a:lnTo>
                  <a:close/>
                  <a:moveTo>
                    <a:pt x="1089" y="0"/>
                  </a:moveTo>
                  <a:cubicBezTo>
                    <a:pt x="833" y="0"/>
                    <a:pt x="582" y="107"/>
                    <a:pt x="397" y="298"/>
                  </a:cubicBezTo>
                  <a:cubicBezTo>
                    <a:pt x="395" y="301"/>
                    <a:pt x="393" y="303"/>
                    <a:pt x="392" y="305"/>
                  </a:cubicBezTo>
                  <a:lnTo>
                    <a:pt x="392" y="305"/>
                  </a:lnTo>
                  <a:cubicBezTo>
                    <a:pt x="329" y="323"/>
                    <a:pt x="269" y="346"/>
                    <a:pt x="216" y="373"/>
                  </a:cubicBezTo>
                  <a:cubicBezTo>
                    <a:pt x="150" y="406"/>
                    <a:pt x="100" y="463"/>
                    <a:pt x="75" y="521"/>
                  </a:cubicBezTo>
                  <a:lnTo>
                    <a:pt x="67" y="530"/>
                  </a:lnTo>
                  <a:cubicBezTo>
                    <a:pt x="1" y="753"/>
                    <a:pt x="75" y="992"/>
                    <a:pt x="257" y="1149"/>
                  </a:cubicBezTo>
                  <a:cubicBezTo>
                    <a:pt x="394" y="1267"/>
                    <a:pt x="566" y="1316"/>
                    <a:pt x="742" y="1316"/>
                  </a:cubicBezTo>
                  <a:cubicBezTo>
                    <a:pt x="936" y="1316"/>
                    <a:pt x="1137" y="1256"/>
                    <a:pt x="1306" y="1166"/>
                  </a:cubicBezTo>
                  <a:cubicBezTo>
                    <a:pt x="1430" y="1099"/>
                    <a:pt x="1537" y="1009"/>
                    <a:pt x="1612" y="885"/>
                  </a:cubicBezTo>
                  <a:cubicBezTo>
                    <a:pt x="1678" y="777"/>
                    <a:pt x="1719" y="653"/>
                    <a:pt x="1719" y="530"/>
                  </a:cubicBezTo>
                  <a:cubicBezTo>
                    <a:pt x="1719" y="257"/>
                    <a:pt x="1479" y="42"/>
                    <a:pt x="1215" y="9"/>
                  </a:cubicBezTo>
                  <a:cubicBezTo>
                    <a:pt x="1173" y="3"/>
                    <a:pt x="1131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701675" y="2703950"/>
              <a:ext cx="4775" cy="6025"/>
            </a:xfrm>
            <a:custGeom>
              <a:avLst/>
              <a:gdLst/>
              <a:ahLst/>
              <a:cxnLst/>
              <a:rect l="l" t="t" r="r" b="b"/>
              <a:pathLst>
                <a:path w="191" h="241" extrusionOk="0">
                  <a:moveTo>
                    <a:pt x="1" y="1"/>
                  </a:moveTo>
                  <a:lnTo>
                    <a:pt x="191" y="240"/>
                  </a:lnTo>
                  <a:cubicBezTo>
                    <a:pt x="166" y="191"/>
                    <a:pt x="141" y="141"/>
                    <a:pt x="124" y="91"/>
                  </a:cubicBezTo>
                  <a:cubicBezTo>
                    <a:pt x="100" y="42"/>
                    <a:pt x="50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722750" y="2697725"/>
              <a:ext cx="498925" cy="53000"/>
            </a:xfrm>
            <a:custGeom>
              <a:avLst/>
              <a:gdLst/>
              <a:ahLst/>
              <a:cxnLst/>
              <a:rect l="l" t="t" r="r" b="b"/>
              <a:pathLst>
                <a:path w="19957" h="2120" extrusionOk="0">
                  <a:moveTo>
                    <a:pt x="17491" y="1"/>
                  </a:moveTo>
                  <a:cubicBezTo>
                    <a:pt x="17309" y="1"/>
                    <a:pt x="17080" y="105"/>
                    <a:pt x="16999" y="208"/>
                  </a:cubicBezTo>
                  <a:cubicBezTo>
                    <a:pt x="16440" y="964"/>
                    <a:pt x="15574" y="1334"/>
                    <a:pt x="14699" y="1334"/>
                  </a:cubicBezTo>
                  <a:cubicBezTo>
                    <a:pt x="13921" y="1334"/>
                    <a:pt x="13135" y="1040"/>
                    <a:pt x="12555" y="464"/>
                  </a:cubicBezTo>
                  <a:cubicBezTo>
                    <a:pt x="12509" y="418"/>
                    <a:pt x="12438" y="400"/>
                    <a:pt x="12360" y="400"/>
                  </a:cubicBezTo>
                  <a:cubicBezTo>
                    <a:pt x="12198" y="400"/>
                    <a:pt x="12003" y="478"/>
                    <a:pt x="11919" y="555"/>
                  </a:cubicBezTo>
                  <a:cubicBezTo>
                    <a:pt x="11446" y="990"/>
                    <a:pt x="10851" y="1191"/>
                    <a:pt x="10251" y="1191"/>
                  </a:cubicBezTo>
                  <a:cubicBezTo>
                    <a:pt x="9450" y="1191"/>
                    <a:pt x="8642" y="833"/>
                    <a:pt x="8103" y="200"/>
                  </a:cubicBezTo>
                  <a:cubicBezTo>
                    <a:pt x="8061" y="151"/>
                    <a:pt x="7993" y="131"/>
                    <a:pt x="7915" y="131"/>
                  </a:cubicBezTo>
                  <a:cubicBezTo>
                    <a:pt x="7732" y="131"/>
                    <a:pt x="7493" y="242"/>
                    <a:pt x="7418" y="340"/>
                  </a:cubicBezTo>
                  <a:cubicBezTo>
                    <a:pt x="6975" y="964"/>
                    <a:pt x="6286" y="1256"/>
                    <a:pt x="5584" y="1256"/>
                  </a:cubicBezTo>
                  <a:cubicBezTo>
                    <a:pt x="4817" y="1256"/>
                    <a:pt x="4035" y="909"/>
                    <a:pt x="3544" y="266"/>
                  </a:cubicBezTo>
                  <a:cubicBezTo>
                    <a:pt x="3507" y="218"/>
                    <a:pt x="3440" y="198"/>
                    <a:pt x="3362" y="198"/>
                  </a:cubicBezTo>
                  <a:cubicBezTo>
                    <a:pt x="3160" y="198"/>
                    <a:pt x="2881" y="331"/>
                    <a:pt x="2833" y="456"/>
                  </a:cubicBezTo>
                  <a:cubicBezTo>
                    <a:pt x="2581" y="1144"/>
                    <a:pt x="1942" y="1740"/>
                    <a:pt x="1186" y="1740"/>
                  </a:cubicBezTo>
                  <a:cubicBezTo>
                    <a:pt x="1152" y="1740"/>
                    <a:pt x="1117" y="1739"/>
                    <a:pt x="1082" y="1736"/>
                  </a:cubicBezTo>
                  <a:cubicBezTo>
                    <a:pt x="686" y="1695"/>
                    <a:pt x="306" y="1546"/>
                    <a:pt x="0" y="1299"/>
                  </a:cubicBezTo>
                  <a:lnTo>
                    <a:pt x="0" y="1299"/>
                  </a:lnTo>
                  <a:lnTo>
                    <a:pt x="653" y="2108"/>
                  </a:lnTo>
                  <a:cubicBezTo>
                    <a:pt x="746" y="2114"/>
                    <a:pt x="844" y="2120"/>
                    <a:pt x="940" y="2120"/>
                  </a:cubicBezTo>
                  <a:cubicBezTo>
                    <a:pt x="979" y="2120"/>
                    <a:pt x="1019" y="2119"/>
                    <a:pt x="1057" y="2116"/>
                  </a:cubicBezTo>
                  <a:cubicBezTo>
                    <a:pt x="1916" y="2067"/>
                    <a:pt x="2718" y="1637"/>
                    <a:pt x="3238" y="952"/>
                  </a:cubicBezTo>
                  <a:cubicBezTo>
                    <a:pt x="3803" y="1429"/>
                    <a:pt x="4549" y="1655"/>
                    <a:pt x="5304" y="1655"/>
                  </a:cubicBezTo>
                  <a:cubicBezTo>
                    <a:pt x="6184" y="1655"/>
                    <a:pt x="7076" y="1348"/>
                    <a:pt x="7707" y="770"/>
                  </a:cubicBezTo>
                  <a:cubicBezTo>
                    <a:pt x="8328" y="1317"/>
                    <a:pt x="9155" y="1581"/>
                    <a:pt x="9988" y="1581"/>
                  </a:cubicBezTo>
                  <a:cubicBezTo>
                    <a:pt x="10739" y="1581"/>
                    <a:pt x="11495" y="1367"/>
                    <a:pt x="12109" y="952"/>
                  </a:cubicBezTo>
                  <a:cubicBezTo>
                    <a:pt x="12765" y="1479"/>
                    <a:pt x="13602" y="1728"/>
                    <a:pt x="14447" y="1728"/>
                  </a:cubicBezTo>
                  <a:cubicBezTo>
                    <a:pt x="15496" y="1728"/>
                    <a:pt x="16559" y="1343"/>
                    <a:pt x="17305" y="630"/>
                  </a:cubicBezTo>
                  <a:cubicBezTo>
                    <a:pt x="17881" y="1084"/>
                    <a:pt x="18600" y="1305"/>
                    <a:pt x="19325" y="1305"/>
                  </a:cubicBezTo>
                  <a:cubicBezTo>
                    <a:pt x="19536" y="1305"/>
                    <a:pt x="19748" y="1286"/>
                    <a:pt x="19956" y="1249"/>
                  </a:cubicBezTo>
                  <a:lnTo>
                    <a:pt x="19676" y="919"/>
                  </a:lnTo>
                  <a:cubicBezTo>
                    <a:pt x="19666" y="919"/>
                    <a:pt x="19656" y="919"/>
                    <a:pt x="19646" y="919"/>
                  </a:cubicBezTo>
                  <a:cubicBezTo>
                    <a:pt x="18905" y="919"/>
                    <a:pt x="18190" y="614"/>
                    <a:pt x="17685" y="68"/>
                  </a:cubicBezTo>
                  <a:cubicBezTo>
                    <a:pt x="17640" y="20"/>
                    <a:pt x="17570" y="1"/>
                    <a:pt x="17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776225" y="2777675"/>
              <a:ext cx="497075" cy="38625"/>
            </a:xfrm>
            <a:custGeom>
              <a:avLst/>
              <a:gdLst/>
              <a:ahLst/>
              <a:cxnLst/>
              <a:rect l="l" t="t" r="r" b="b"/>
              <a:pathLst>
                <a:path w="19883" h="1545" extrusionOk="0">
                  <a:moveTo>
                    <a:pt x="19536" y="0"/>
                  </a:moveTo>
                  <a:cubicBezTo>
                    <a:pt x="19164" y="562"/>
                    <a:pt x="18437" y="868"/>
                    <a:pt x="17751" y="942"/>
                  </a:cubicBezTo>
                  <a:cubicBezTo>
                    <a:pt x="17577" y="960"/>
                    <a:pt x="17402" y="969"/>
                    <a:pt x="17227" y="969"/>
                  </a:cubicBezTo>
                  <a:cubicBezTo>
                    <a:pt x="16107" y="969"/>
                    <a:pt x="14983" y="615"/>
                    <a:pt x="14026" y="58"/>
                  </a:cubicBezTo>
                  <a:cubicBezTo>
                    <a:pt x="13984" y="32"/>
                    <a:pt x="13927" y="21"/>
                    <a:pt x="13865" y="21"/>
                  </a:cubicBezTo>
                  <a:cubicBezTo>
                    <a:pt x="13711" y="21"/>
                    <a:pt x="13522" y="91"/>
                    <a:pt x="13440" y="174"/>
                  </a:cubicBezTo>
                  <a:cubicBezTo>
                    <a:pt x="12875" y="754"/>
                    <a:pt x="12122" y="1031"/>
                    <a:pt x="11363" y="1031"/>
                  </a:cubicBezTo>
                  <a:cubicBezTo>
                    <a:pt x="10533" y="1031"/>
                    <a:pt x="9695" y="700"/>
                    <a:pt x="9087" y="75"/>
                  </a:cubicBezTo>
                  <a:cubicBezTo>
                    <a:pt x="9042" y="31"/>
                    <a:pt x="8968" y="12"/>
                    <a:pt x="8884" y="12"/>
                  </a:cubicBezTo>
                  <a:cubicBezTo>
                    <a:pt x="8701" y="12"/>
                    <a:pt x="8472" y="102"/>
                    <a:pt x="8409" y="215"/>
                  </a:cubicBezTo>
                  <a:cubicBezTo>
                    <a:pt x="8070" y="853"/>
                    <a:pt x="7542" y="1074"/>
                    <a:pt x="6957" y="1074"/>
                  </a:cubicBezTo>
                  <a:cubicBezTo>
                    <a:pt x="6117" y="1074"/>
                    <a:pt x="5159" y="617"/>
                    <a:pt x="4477" y="281"/>
                  </a:cubicBezTo>
                  <a:cubicBezTo>
                    <a:pt x="4432" y="260"/>
                    <a:pt x="4380" y="251"/>
                    <a:pt x="4325" y="251"/>
                  </a:cubicBezTo>
                  <a:cubicBezTo>
                    <a:pt x="4168" y="251"/>
                    <a:pt x="3989" y="326"/>
                    <a:pt x="3891" y="405"/>
                  </a:cubicBezTo>
                  <a:cubicBezTo>
                    <a:pt x="3262" y="907"/>
                    <a:pt x="2492" y="1146"/>
                    <a:pt x="1717" y="1146"/>
                  </a:cubicBezTo>
                  <a:cubicBezTo>
                    <a:pt x="1128" y="1146"/>
                    <a:pt x="536" y="1008"/>
                    <a:pt x="0" y="744"/>
                  </a:cubicBezTo>
                  <a:lnTo>
                    <a:pt x="0" y="744"/>
                  </a:lnTo>
                  <a:lnTo>
                    <a:pt x="587" y="1471"/>
                  </a:lnTo>
                  <a:cubicBezTo>
                    <a:pt x="871" y="1520"/>
                    <a:pt x="1157" y="1545"/>
                    <a:pt x="1443" y="1545"/>
                  </a:cubicBezTo>
                  <a:cubicBezTo>
                    <a:pt x="2393" y="1545"/>
                    <a:pt x="3332" y="1273"/>
                    <a:pt x="4139" y="752"/>
                  </a:cubicBezTo>
                  <a:cubicBezTo>
                    <a:pt x="4925" y="1130"/>
                    <a:pt x="5752" y="1480"/>
                    <a:pt x="6633" y="1480"/>
                  </a:cubicBezTo>
                  <a:cubicBezTo>
                    <a:pt x="6716" y="1480"/>
                    <a:pt x="6798" y="1477"/>
                    <a:pt x="6881" y="1471"/>
                  </a:cubicBezTo>
                  <a:cubicBezTo>
                    <a:pt x="7558" y="1413"/>
                    <a:pt x="8277" y="1157"/>
                    <a:pt x="8756" y="670"/>
                  </a:cubicBezTo>
                  <a:cubicBezTo>
                    <a:pt x="9425" y="1185"/>
                    <a:pt x="10272" y="1434"/>
                    <a:pt x="11124" y="1434"/>
                  </a:cubicBezTo>
                  <a:cubicBezTo>
                    <a:pt x="12061" y="1434"/>
                    <a:pt x="13003" y="1133"/>
                    <a:pt x="13720" y="554"/>
                  </a:cubicBezTo>
                  <a:cubicBezTo>
                    <a:pt x="14692" y="1065"/>
                    <a:pt x="15823" y="1369"/>
                    <a:pt x="16931" y="1369"/>
                  </a:cubicBezTo>
                  <a:cubicBezTo>
                    <a:pt x="17255" y="1369"/>
                    <a:pt x="17576" y="1343"/>
                    <a:pt x="17892" y="1289"/>
                  </a:cubicBezTo>
                  <a:cubicBezTo>
                    <a:pt x="18561" y="1173"/>
                    <a:pt x="19354" y="893"/>
                    <a:pt x="19883" y="405"/>
                  </a:cubicBezTo>
                  <a:lnTo>
                    <a:pt x="19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840650" y="2837975"/>
              <a:ext cx="489650" cy="59200"/>
            </a:xfrm>
            <a:custGeom>
              <a:avLst/>
              <a:gdLst/>
              <a:ahLst/>
              <a:cxnLst/>
              <a:rect l="l" t="t" r="r" b="b"/>
              <a:pathLst>
                <a:path w="19586" h="2368" extrusionOk="0">
                  <a:moveTo>
                    <a:pt x="19057" y="0"/>
                  </a:moveTo>
                  <a:cubicBezTo>
                    <a:pt x="18982" y="926"/>
                    <a:pt x="18090" y="1644"/>
                    <a:pt x="17182" y="1727"/>
                  </a:cubicBezTo>
                  <a:cubicBezTo>
                    <a:pt x="17095" y="1735"/>
                    <a:pt x="17009" y="1739"/>
                    <a:pt x="16923" y="1739"/>
                  </a:cubicBezTo>
                  <a:cubicBezTo>
                    <a:pt x="15794" y="1739"/>
                    <a:pt x="14718" y="1060"/>
                    <a:pt x="13820" y="438"/>
                  </a:cubicBezTo>
                  <a:cubicBezTo>
                    <a:pt x="13769" y="405"/>
                    <a:pt x="13702" y="389"/>
                    <a:pt x="13630" y="389"/>
                  </a:cubicBezTo>
                  <a:cubicBezTo>
                    <a:pt x="13437" y="389"/>
                    <a:pt x="13209" y="503"/>
                    <a:pt x="13167" y="678"/>
                  </a:cubicBezTo>
                  <a:cubicBezTo>
                    <a:pt x="12969" y="1423"/>
                    <a:pt x="12230" y="1894"/>
                    <a:pt x="11477" y="1894"/>
                  </a:cubicBezTo>
                  <a:cubicBezTo>
                    <a:pt x="11446" y="1894"/>
                    <a:pt x="11414" y="1894"/>
                    <a:pt x="11383" y="1892"/>
                  </a:cubicBezTo>
                  <a:cubicBezTo>
                    <a:pt x="10400" y="1834"/>
                    <a:pt x="9558" y="1165"/>
                    <a:pt x="8905" y="496"/>
                  </a:cubicBezTo>
                  <a:cubicBezTo>
                    <a:pt x="8846" y="434"/>
                    <a:pt x="8748" y="406"/>
                    <a:pt x="8644" y="406"/>
                  </a:cubicBezTo>
                  <a:cubicBezTo>
                    <a:pt x="8469" y="406"/>
                    <a:pt x="8276" y="485"/>
                    <a:pt x="8219" y="620"/>
                  </a:cubicBezTo>
                  <a:cubicBezTo>
                    <a:pt x="7963" y="1256"/>
                    <a:pt x="7402" y="1801"/>
                    <a:pt x="6683" y="1851"/>
                  </a:cubicBezTo>
                  <a:cubicBezTo>
                    <a:pt x="6646" y="1853"/>
                    <a:pt x="6609" y="1854"/>
                    <a:pt x="6572" y="1854"/>
                  </a:cubicBezTo>
                  <a:cubicBezTo>
                    <a:pt x="5864" y="1854"/>
                    <a:pt x="5219" y="1407"/>
                    <a:pt x="4858" y="818"/>
                  </a:cubicBezTo>
                  <a:cubicBezTo>
                    <a:pt x="4816" y="747"/>
                    <a:pt x="4736" y="719"/>
                    <a:pt x="4646" y="719"/>
                  </a:cubicBezTo>
                  <a:cubicBezTo>
                    <a:pt x="4487" y="719"/>
                    <a:pt x="4295" y="805"/>
                    <a:pt x="4222" y="884"/>
                  </a:cubicBezTo>
                  <a:cubicBezTo>
                    <a:pt x="3843" y="1280"/>
                    <a:pt x="3330" y="1472"/>
                    <a:pt x="2815" y="1472"/>
                  </a:cubicBezTo>
                  <a:cubicBezTo>
                    <a:pt x="2298" y="1472"/>
                    <a:pt x="1778" y="1278"/>
                    <a:pt x="1388" y="901"/>
                  </a:cubicBezTo>
                  <a:cubicBezTo>
                    <a:pt x="1323" y="842"/>
                    <a:pt x="1229" y="815"/>
                    <a:pt x="1132" y="815"/>
                  </a:cubicBezTo>
                  <a:cubicBezTo>
                    <a:pt x="985" y="815"/>
                    <a:pt x="829" y="876"/>
                    <a:pt x="744" y="975"/>
                  </a:cubicBezTo>
                  <a:cubicBezTo>
                    <a:pt x="546" y="1215"/>
                    <a:pt x="290" y="1405"/>
                    <a:pt x="1" y="1529"/>
                  </a:cubicBezTo>
                  <a:lnTo>
                    <a:pt x="315" y="1900"/>
                  </a:lnTo>
                  <a:cubicBezTo>
                    <a:pt x="571" y="1793"/>
                    <a:pt x="810" y="1644"/>
                    <a:pt x="1025" y="1462"/>
                  </a:cubicBezTo>
                  <a:cubicBezTo>
                    <a:pt x="1500" y="1786"/>
                    <a:pt x="2071" y="1943"/>
                    <a:pt x="2647" y="1943"/>
                  </a:cubicBezTo>
                  <a:cubicBezTo>
                    <a:pt x="3262" y="1943"/>
                    <a:pt x="3883" y="1763"/>
                    <a:pt x="4395" y="1413"/>
                  </a:cubicBezTo>
                  <a:cubicBezTo>
                    <a:pt x="4893" y="2017"/>
                    <a:pt x="5622" y="2301"/>
                    <a:pt x="6360" y="2301"/>
                  </a:cubicBezTo>
                  <a:cubicBezTo>
                    <a:pt x="7226" y="2301"/>
                    <a:pt x="8102" y="1909"/>
                    <a:pt x="8624" y="1182"/>
                  </a:cubicBezTo>
                  <a:cubicBezTo>
                    <a:pt x="9370" y="1849"/>
                    <a:pt x="10288" y="2367"/>
                    <a:pt x="11306" y="2367"/>
                  </a:cubicBezTo>
                  <a:cubicBezTo>
                    <a:pt x="11359" y="2367"/>
                    <a:pt x="11412" y="2366"/>
                    <a:pt x="11466" y="2363"/>
                  </a:cubicBezTo>
                  <a:cubicBezTo>
                    <a:pt x="12333" y="2313"/>
                    <a:pt x="13233" y="1867"/>
                    <a:pt x="13679" y="1124"/>
                  </a:cubicBezTo>
                  <a:cubicBezTo>
                    <a:pt x="14611" y="1716"/>
                    <a:pt x="15655" y="2212"/>
                    <a:pt x="16751" y="2212"/>
                  </a:cubicBezTo>
                  <a:cubicBezTo>
                    <a:pt x="16986" y="2212"/>
                    <a:pt x="17223" y="2189"/>
                    <a:pt x="17462" y="2140"/>
                  </a:cubicBezTo>
                  <a:cubicBezTo>
                    <a:pt x="18338" y="1958"/>
                    <a:pt x="19205" y="1405"/>
                    <a:pt x="19585" y="603"/>
                  </a:cubicBezTo>
                  <a:lnTo>
                    <a:pt x="19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904450" y="2925525"/>
              <a:ext cx="513600" cy="58800"/>
            </a:xfrm>
            <a:custGeom>
              <a:avLst/>
              <a:gdLst/>
              <a:ahLst/>
              <a:cxnLst/>
              <a:rect l="l" t="t" r="r" b="b"/>
              <a:pathLst>
                <a:path w="20544" h="2352" extrusionOk="0">
                  <a:moveTo>
                    <a:pt x="16502" y="1"/>
                  </a:moveTo>
                  <a:cubicBezTo>
                    <a:pt x="16332" y="1"/>
                    <a:pt x="16157" y="76"/>
                    <a:pt x="16108" y="232"/>
                  </a:cubicBezTo>
                  <a:cubicBezTo>
                    <a:pt x="15877" y="1017"/>
                    <a:pt x="15224" y="1686"/>
                    <a:pt x="14390" y="1785"/>
                  </a:cubicBezTo>
                  <a:cubicBezTo>
                    <a:pt x="14315" y="1794"/>
                    <a:pt x="14241" y="1798"/>
                    <a:pt x="14167" y="1798"/>
                  </a:cubicBezTo>
                  <a:cubicBezTo>
                    <a:pt x="13368" y="1798"/>
                    <a:pt x="12637" y="1283"/>
                    <a:pt x="12259" y="587"/>
                  </a:cubicBezTo>
                  <a:cubicBezTo>
                    <a:pt x="12210" y="505"/>
                    <a:pt x="12111" y="474"/>
                    <a:pt x="12006" y="474"/>
                  </a:cubicBezTo>
                  <a:cubicBezTo>
                    <a:pt x="11878" y="474"/>
                    <a:pt x="11740" y="520"/>
                    <a:pt x="11672" y="579"/>
                  </a:cubicBezTo>
                  <a:cubicBezTo>
                    <a:pt x="11016" y="1172"/>
                    <a:pt x="10174" y="1460"/>
                    <a:pt x="9329" y="1460"/>
                  </a:cubicBezTo>
                  <a:cubicBezTo>
                    <a:pt x="8420" y="1460"/>
                    <a:pt x="7509" y="1126"/>
                    <a:pt x="6824" y="480"/>
                  </a:cubicBezTo>
                  <a:cubicBezTo>
                    <a:pt x="6768" y="427"/>
                    <a:pt x="6696" y="405"/>
                    <a:pt x="6621" y="405"/>
                  </a:cubicBezTo>
                  <a:cubicBezTo>
                    <a:pt x="6449" y="405"/>
                    <a:pt x="6257" y="519"/>
                    <a:pt x="6188" y="645"/>
                  </a:cubicBezTo>
                  <a:cubicBezTo>
                    <a:pt x="5853" y="1270"/>
                    <a:pt x="5201" y="1712"/>
                    <a:pt x="4493" y="1712"/>
                  </a:cubicBezTo>
                  <a:cubicBezTo>
                    <a:pt x="4433" y="1712"/>
                    <a:pt x="4373" y="1709"/>
                    <a:pt x="4313" y="1702"/>
                  </a:cubicBezTo>
                  <a:cubicBezTo>
                    <a:pt x="3536" y="1628"/>
                    <a:pt x="2842" y="1050"/>
                    <a:pt x="2562" y="323"/>
                  </a:cubicBezTo>
                  <a:cubicBezTo>
                    <a:pt x="2513" y="197"/>
                    <a:pt x="2383" y="141"/>
                    <a:pt x="2246" y="141"/>
                  </a:cubicBezTo>
                  <a:cubicBezTo>
                    <a:pt x="2104" y="141"/>
                    <a:pt x="1956" y="201"/>
                    <a:pt x="1884" y="306"/>
                  </a:cubicBezTo>
                  <a:cubicBezTo>
                    <a:pt x="1488" y="863"/>
                    <a:pt x="845" y="1180"/>
                    <a:pt x="170" y="1180"/>
                  </a:cubicBezTo>
                  <a:cubicBezTo>
                    <a:pt x="114" y="1180"/>
                    <a:pt x="57" y="1178"/>
                    <a:pt x="1" y="1174"/>
                  </a:cubicBezTo>
                  <a:lnTo>
                    <a:pt x="1" y="1174"/>
                  </a:lnTo>
                  <a:lnTo>
                    <a:pt x="439" y="1719"/>
                  </a:lnTo>
                  <a:cubicBezTo>
                    <a:pt x="1042" y="1653"/>
                    <a:pt x="1612" y="1405"/>
                    <a:pt x="2074" y="1008"/>
                  </a:cubicBezTo>
                  <a:cubicBezTo>
                    <a:pt x="2553" y="1760"/>
                    <a:pt x="3363" y="2223"/>
                    <a:pt x="4247" y="2264"/>
                  </a:cubicBezTo>
                  <a:cubicBezTo>
                    <a:pt x="4273" y="2265"/>
                    <a:pt x="4300" y="2265"/>
                    <a:pt x="4326" y="2265"/>
                  </a:cubicBezTo>
                  <a:cubicBezTo>
                    <a:pt x="5198" y="2265"/>
                    <a:pt x="6039" y="1872"/>
                    <a:pt x="6593" y="1190"/>
                  </a:cubicBezTo>
                  <a:cubicBezTo>
                    <a:pt x="7337" y="1748"/>
                    <a:pt x="8267" y="2022"/>
                    <a:pt x="9198" y="2022"/>
                  </a:cubicBezTo>
                  <a:cubicBezTo>
                    <a:pt x="10115" y="2022"/>
                    <a:pt x="11034" y="1756"/>
                    <a:pt x="11780" y="1231"/>
                  </a:cubicBezTo>
                  <a:cubicBezTo>
                    <a:pt x="12328" y="1940"/>
                    <a:pt x="13173" y="2351"/>
                    <a:pt x="14058" y="2351"/>
                  </a:cubicBezTo>
                  <a:cubicBezTo>
                    <a:pt x="14174" y="2351"/>
                    <a:pt x="14290" y="2344"/>
                    <a:pt x="14407" y="2330"/>
                  </a:cubicBezTo>
                  <a:cubicBezTo>
                    <a:pt x="15315" y="2198"/>
                    <a:pt x="16116" y="1669"/>
                    <a:pt x="16579" y="876"/>
                  </a:cubicBezTo>
                  <a:cubicBezTo>
                    <a:pt x="17207" y="1415"/>
                    <a:pt x="17980" y="1798"/>
                    <a:pt x="18806" y="1798"/>
                  </a:cubicBezTo>
                  <a:cubicBezTo>
                    <a:pt x="18967" y="1798"/>
                    <a:pt x="19131" y="1783"/>
                    <a:pt x="19297" y="1752"/>
                  </a:cubicBezTo>
                  <a:cubicBezTo>
                    <a:pt x="19767" y="1653"/>
                    <a:pt x="20197" y="1438"/>
                    <a:pt x="20544" y="1116"/>
                  </a:cubicBezTo>
                  <a:lnTo>
                    <a:pt x="20147" y="653"/>
                  </a:lnTo>
                  <a:cubicBezTo>
                    <a:pt x="19883" y="984"/>
                    <a:pt x="19495" y="1190"/>
                    <a:pt x="19082" y="1231"/>
                  </a:cubicBezTo>
                  <a:cubicBezTo>
                    <a:pt x="19029" y="1236"/>
                    <a:pt x="18977" y="1238"/>
                    <a:pt x="18925" y="1238"/>
                  </a:cubicBezTo>
                  <a:cubicBezTo>
                    <a:pt x="18100" y="1238"/>
                    <a:pt x="17330" y="699"/>
                    <a:pt x="16802" y="108"/>
                  </a:cubicBezTo>
                  <a:cubicBezTo>
                    <a:pt x="16734" y="37"/>
                    <a:pt x="16619" y="1"/>
                    <a:pt x="1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406325" y="2661000"/>
              <a:ext cx="293675" cy="387275"/>
            </a:xfrm>
            <a:custGeom>
              <a:avLst/>
              <a:gdLst/>
              <a:ahLst/>
              <a:cxnLst/>
              <a:rect l="l" t="t" r="r" b="b"/>
              <a:pathLst>
                <a:path w="11747" h="15491" extrusionOk="0">
                  <a:moveTo>
                    <a:pt x="4967" y="11854"/>
                  </a:moveTo>
                  <a:lnTo>
                    <a:pt x="4967" y="11854"/>
                  </a:lnTo>
                  <a:cubicBezTo>
                    <a:pt x="4959" y="11887"/>
                    <a:pt x="4934" y="11912"/>
                    <a:pt x="4917" y="11945"/>
                  </a:cubicBezTo>
                  <a:lnTo>
                    <a:pt x="4909" y="11945"/>
                  </a:lnTo>
                  <a:cubicBezTo>
                    <a:pt x="4926" y="11912"/>
                    <a:pt x="4950" y="11887"/>
                    <a:pt x="4967" y="11854"/>
                  </a:cubicBezTo>
                  <a:close/>
                  <a:moveTo>
                    <a:pt x="1275" y="14613"/>
                  </a:moveTo>
                  <a:cubicBezTo>
                    <a:pt x="1283" y="14621"/>
                    <a:pt x="1283" y="14629"/>
                    <a:pt x="1283" y="14637"/>
                  </a:cubicBezTo>
                  <a:cubicBezTo>
                    <a:pt x="1209" y="14695"/>
                    <a:pt x="1134" y="14753"/>
                    <a:pt x="1060" y="14811"/>
                  </a:cubicBezTo>
                  <a:lnTo>
                    <a:pt x="1275" y="14613"/>
                  </a:lnTo>
                  <a:close/>
                  <a:moveTo>
                    <a:pt x="2993" y="14299"/>
                  </a:moveTo>
                  <a:cubicBezTo>
                    <a:pt x="3018" y="14307"/>
                    <a:pt x="3034" y="14307"/>
                    <a:pt x="3059" y="14315"/>
                  </a:cubicBezTo>
                  <a:cubicBezTo>
                    <a:pt x="2877" y="14497"/>
                    <a:pt x="2695" y="14679"/>
                    <a:pt x="2505" y="14844"/>
                  </a:cubicBezTo>
                  <a:lnTo>
                    <a:pt x="2497" y="14844"/>
                  </a:lnTo>
                  <a:cubicBezTo>
                    <a:pt x="2662" y="14670"/>
                    <a:pt x="2828" y="14480"/>
                    <a:pt x="2993" y="14299"/>
                  </a:cubicBezTo>
                  <a:close/>
                  <a:moveTo>
                    <a:pt x="11589" y="0"/>
                  </a:moveTo>
                  <a:cubicBezTo>
                    <a:pt x="11516" y="0"/>
                    <a:pt x="11437" y="13"/>
                    <a:pt x="11418" y="17"/>
                  </a:cubicBezTo>
                  <a:cubicBezTo>
                    <a:pt x="11278" y="42"/>
                    <a:pt x="11079" y="91"/>
                    <a:pt x="10989" y="215"/>
                  </a:cubicBezTo>
                  <a:cubicBezTo>
                    <a:pt x="10972" y="240"/>
                    <a:pt x="10947" y="265"/>
                    <a:pt x="10931" y="290"/>
                  </a:cubicBezTo>
                  <a:cubicBezTo>
                    <a:pt x="10906" y="232"/>
                    <a:pt x="10848" y="174"/>
                    <a:pt x="10782" y="149"/>
                  </a:cubicBezTo>
                  <a:cubicBezTo>
                    <a:pt x="10734" y="131"/>
                    <a:pt x="10682" y="122"/>
                    <a:pt x="10630" y="122"/>
                  </a:cubicBezTo>
                  <a:cubicBezTo>
                    <a:pt x="10539" y="122"/>
                    <a:pt x="10448" y="149"/>
                    <a:pt x="10369" y="207"/>
                  </a:cubicBezTo>
                  <a:cubicBezTo>
                    <a:pt x="10171" y="215"/>
                    <a:pt x="9873" y="281"/>
                    <a:pt x="9832" y="397"/>
                  </a:cubicBezTo>
                  <a:cubicBezTo>
                    <a:pt x="9750" y="637"/>
                    <a:pt x="9659" y="868"/>
                    <a:pt x="9576" y="1107"/>
                  </a:cubicBezTo>
                  <a:cubicBezTo>
                    <a:pt x="9254" y="1570"/>
                    <a:pt x="8973" y="2066"/>
                    <a:pt x="8734" y="2578"/>
                  </a:cubicBezTo>
                  <a:cubicBezTo>
                    <a:pt x="8304" y="3478"/>
                    <a:pt x="7899" y="4403"/>
                    <a:pt x="7445" y="5295"/>
                  </a:cubicBezTo>
                  <a:cubicBezTo>
                    <a:pt x="6520" y="7121"/>
                    <a:pt x="5487" y="8888"/>
                    <a:pt x="4339" y="10582"/>
                  </a:cubicBezTo>
                  <a:cubicBezTo>
                    <a:pt x="4116" y="10912"/>
                    <a:pt x="3893" y="11234"/>
                    <a:pt x="3662" y="11556"/>
                  </a:cubicBezTo>
                  <a:cubicBezTo>
                    <a:pt x="3538" y="11730"/>
                    <a:pt x="3406" y="11895"/>
                    <a:pt x="3282" y="12060"/>
                  </a:cubicBezTo>
                  <a:cubicBezTo>
                    <a:pt x="3191" y="12159"/>
                    <a:pt x="3108" y="12258"/>
                    <a:pt x="3009" y="12349"/>
                  </a:cubicBezTo>
                  <a:cubicBezTo>
                    <a:pt x="2084" y="13324"/>
                    <a:pt x="1118" y="14249"/>
                    <a:pt x="110" y="15141"/>
                  </a:cubicBezTo>
                  <a:cubicBezTo>
                    <a:pt x="1" y="15230"/>
                    <a:pt x="151" y="15251"/>
                    <a:pt x="234" y="15251"/>
                  </a:cubicBezTo>
                  <a:cubicBezTo>
                    <a:pt x="252" y="15251"/>
                    <a:pt x="267" y="15250"/>
                    <a:pt x="275" y="15249"/>
                  </a:cubicBezTo>
                  <a:lnTo>
                    <a:pt x="333" y="15249"/>
                  </a:lnTo>
                  <a:cubicBezTo>
                    <a:pt x="383" y="15323"/>
                    <a:pt x="457" y="15364"/>
                    <a:pt x="540" y="15364"/>
                  </a:cubicBezTo>
                  <a:lnTo>
                    <a:pt x="1861" y="15414"/>
                  </a:lnTo>
                  <a:cubicBezTo>
                    <a:pt x="1821" y="15474"/>
                    <a:pt x="1948" y="15491"/>
                    <a:pt x="2024" y="15491"/>
                  </a:cubicBezTo>
                  <a:cubicBezTo>
                    <a:pt x="2043" y="15491"/>
                    <a:pt x="2058" y="15490"/>
                    <a:pt x="2068" y="15488"/>
                  </a:cubicBezTo>
                  <a:cubicBezTo>
                    <a:pt x="2159" y="15480"/>
                    <a:pt x="2258" y="15463"/>
                    <a:pt x="2349" y="15430"/>
                  </a:cubicBezTo>
                  <a:cubicBezTo>
                    <a:pt x="2431" y="15433"/>
                    <a:pt x="2512" y="15436"/>
                    <a:pt x="2593" y="15436"/>
                  </a:cubicBezTo>
                  <a:cubicBezTo>
                    <a:pt x="2969" y="15436"/>
                    <a:pt x="3328" y="15384"/>
                    <a:pt x="3621" y="15092"/>
                  </a:cubicBezTo>
                  <a:cubicBezTo>
                    <a:pt x="3968" y="14745"/>
                    <a:pt x="4199" y="14241"/>
                    <a:pt x="4455" y="13820"/>
                  </a:cubicBezTo>
                  <a:cubicBezTo>
                    <a:pt x="4785" y="13283"/>
                    <a:pt x="5124" y="12746"/>
                    <a:pt x="5454" y="12209"/>
                  </a:cubicBezTo>
                  <a:cubicBezTo>
                    <a:pt x="5487" y="12168"/>
                    <a:pt x="5496" y="12110"/>
                    <a:pt x="5487" y="12060"/>
                  </a:cubicBezTo>
                  <a:cubicBezTo>
                    <a:pt x="5843" y="11532"/>
                    <a:pt x="6173" y="10986"/>
                    <a:pt x="6479" y="10425"/>
                  </a:cubicBezTo>
                  <a:cubicBezTo>
                    <a:pt x="7652" y="8343"/>
                    <a:pt x="8676" y="6163"/>
                    <a:pt x="9741" y="4023"/>
                  </a:cubicBezTo>
                  <a:lnTo>
                    <a:pt x="11220" y="1074"/>
                  </a:lnTo>
                  <a:cubicBezTo>
                    <a:pt x="11319" y="1058"/>
                    <a:pt x="11633" y="983"/>
                    <a:pt x="11641" y="884"/>
                  </a:cubicBezTo>
                  <a:cubicBezTo>
                    <a:pt x="11641" y="818"/>
                    <a:pt x="11580" y="802"/>
                    <a:pt x="11512" y="802"/>
                  </a:cubicBezTo>
                  <a:cubicBezTo>
                    <a:pt x="11452" y="802"/>
                    <a:pt x="11387" y="814"/>
                    <a:pt x="11352" y="818"/>
                  </a:cubicBezTo>
                  <a:lnTo>
                    <a:pt x="11715" y="83"/>
                  </a:lnTo>
                  <a:cubicBezTo>
                    <a:pt x="11746" y="17"/>
                    <a:pt x="11672" y="0"/>
                    <a:pt x="1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067600" y="3126100"/>
              <a:ext cx="250500" cy="298975"/>
            </a:xfrm>
            <a:custGeom>
              <a:avLst/>
              <a:gdLst/>
              <a:ahLst/>
              <a:cxnLst/>
              <a:rect l="l" t="t" r="r" b="b"/>
              <a:pathLst>
                <a:path w="10020" h="11959" extrusionOk="0">
                  <a:moveTo>
                    <a:pt x="7451" y="750"/>
                  </a:moveTo>
                  <a:cubicBezTo>
                    <a:pt x="7509" y="783"/>
                    <a:pt x="7558" y="824"/>
                    <a:pt x="7616" y="866"/>
                  </a:cubicBezTo>
                  <a:cubicBezTo>
                    <a:pt x="8847" y="1774"/>
                    <a:pt x="8921" y="3633"/>
                    <a:pt x="9062" y="5012"/>
                  </a:cubicBezTo>
                  <a:cubicBezTo>
                    <a:pt x="9120" y="5549"/>
                    <a:pt x="9161" y="6094"/>
                    <a:pt x="9194" y="6631"/>
                  </a:cubicBezTo>
                  <a:lnTo>
                    <a:pt x="8979" y="6631"/>
                  </a:lnTo>
                  <a:cubicBezTo>
                    <a:pt x="8930" y="6631"/>
                    <a:pt x="8880" y="6623"/>
                    <a:pt x="8822" y="6623"/>
                  </a:cubicBezTo>
                  <a:lnTo>
                    <a:pt x="8806" y="6623"/>
                  </a:lnTo>
                  <a:lnTo>
                    <a:pt x="8723" y="6615"/>
                  </a:lnTo>
                  <a:cubicBezTo>
                    <a:pt x="8682" y="6615"/>
                    <a:pt x="8641" y="6598"/>
                    <a:pt x="8599" y="6590"/>
                  </a:cubicBezTo>
                  <a:lnTo>
                    <a:pt x="8128" y="6491"/>
                  </a:lnTo>
                  <a:cubicBezTo>
                    <a:pt x="8087" y="6482"/>
                    <a:pt x="8046" y="6478"/>
                    <a:pt x="8006" y="6478"/>
                  </a:cubicBezTo>
                  <a:cubicBezTo>
                    <a:pt x="7965" y="6478"/>
                    <a:pt x="7926" y="6482"/>
                    <a:pt x="7889" y="6491"/>
                  </a:cubicBezTo>
                  <a:cubicBezTo>
                    <a:pt x="7393" y="5904"/>
                    <a:pt x="7302" y="5012"/>
                    <a:pt x="7319" y="4252"/>
                  </a:cubicBezTo>
                  <a:cubicBezTo>
                    <a:pt x="7344" y="3088"/>
                    <a:pt x="7401" y="1923"/>
                    <a:pt x="7451" y="750"/>
                  </a:cubicBezTo>
                  <a:close/>
                  <a:moveTo>
                    <a:pt x="2561" y="2105"/>
                  </a:moveTo>
                  <a:cubicBezTo>
                    <a:pt x="2611" y="2840"/>
                    <a:pt x="2586" y="3583"/>
                    <a:pt x="2487" y="4310"/>
                  </a:cubicBezTo>
                  <a:cubicBezTo>
                    <a:pt x="2363" y="5128"/>
                    <a:pt x="2156" y="5929"/>
                    <a:pt x="1875" y="6697"/>
                  </a:cubicBezTo>
                  <a:cubicBezTo>
                    <a:pt x="1818" y="6705"/>
                    <a:pt x="1752" y="6714"/>
                    <a:pt x="1694" y="6738"/>
                  </a:cubicBezTo>
                  <a:lnTo>
                    <a:pt x="1644" y="6747"/>
                  </a:lnTo>
                  <a:cubicBezTo>
                    <a:pt x="1545" y="6747"/>
                    <a:pt x="1454" y="6747"/>
                    <a:pt x="1355" y="6763"/>
                  </a:cubicBezTo>
                  <a:lnTo>
                    <a:pt x="1239" y="6763"/>
                  </a:lnTo>
                  <a:cubicBezTo>
                    <a:pt x="1281" y="6499"/>
                    <a:pt x="1322" y="6226"/>
                    <a:pt x="1372" y="5962"/>
                  </a:cubicBezTo>
                  <a:cubicBezTo>
                    <a:pt x="1512" y="5111"/>
                    <a:pt x="1719" y="4260"/>
                    <a:pt x="1983" y="3426"/>
                  </a:cubicBezTo>
                  <a:cubicBezTo>
                    <a:pt x="2123" y="2964"/>
                    <a:pt x="2322" y="2518"/>
                    <a:pt x="2561" y="2105"/>
                  </a:cubicBezTo>
                  <a:close/>
                  <a:moveTo>
                    <a:pt x="1752" y="7738"/>
                  </a:moveTo>
                  <a:cubicBezTo>
                    <a:pt x="1768" y="7821"/>
                    <a:pt x="1793" y="7911"/>
                    <a:pt x="1826" y="7994"/>
                  </a:cubicBezTo>
                  <a:cubicBezTo>
                    <a:pt x="2008" y="8399"/>
                    <a:pt x="2148" y="8812"/>
                    <a:pt x="2255" y="9241"/>
                  </a:cubicBezTo>
                  <a:cubicBezTo>
                    <a:pt x="2429" y="9960"/>
                    <a:pt x="2470" y="10703"/>
                    <a:pt x="2388" y="11438"/>
                  </a:cubicBezTo>
                  <a:cubicBezTo>
                    <a:pt x="1851" y="11430"/>
                    <a:pt x="1322" y="11414"/>
                    <a:pt x="785" y="11405"/>
                  </a:cubicBezTo>
                  <a:cubicBezTo>
                    <a:pt x="868" y="10208"/>
                    <a:pt x="959" y="9010"/>
                    <a:pt x="1091" y="7821"/>
                  </a:cubicBezTo>
                  <a:lnTo>
                    <a:pt x="1339" y="7821"/>
                  </a:lnTo>
                  <a:cubicBezTo>
                    <a:pt x="1479" y="7821"/>
                    <a:pt x="1619" y="7787"/>
                    <a:pt x="1752" y="7738"/>
                  </a:cubicBezTo>
                  <a:close/>
                  <a:moveTo>
                    <a:pt x="5976" y="395"/>
                  </a:moveTo>
                  <a:cubicBezTo>
                    <a:pt x="6276" y="395"/>
                    <a:pt x="6577" y="431"/>
                    <a:pt x="6873" y="502"/>
                  </a:cubicBezTo>
                  <a:cubicBezTo>
                    <a:pt x="6790" y="535"/>
                    <a:pt x="6724" y="609"/>
                    <a:pt x="6716" y="700"/>
                  </a:cubicBezTo>
                  <a:cubicBezTo>
                    <a:pt x="6666" y="2022"/>
                    <a:pt x="6559" y="3352"/>
                    <a:pt x="6575" y="4673"/>
                  </a:cubicBezTo>
                  <a:cubicBezTo>
                    <a:pt x="6592" y="5640"/>
                    <a:pt x="6840" y="6705"/>
                    <a:pt x="7715" y="7218"/>
                  </a:cubicBezTo>
                  <a:cubicBezTo>
                    <a:pt x="7195" y="7705"/>
                    <a:pt x="6765" y="8217"/>
                    <a:pt x="6600" y="8936"/>
                  </a:cubicBezTo>
                  <a:cubicBezTo>
                    <a:pt x="6410" y="9770"/>
                    <a:pt x="6295" y="10637"/>
                    <a:pt x="6146" y="11480"/>
                  </a:cubicBezTo>
                  <a:cubicBezTo>
                    <a:pt x="5130" y="11471"/>
                    <a:pt x="4114" y="11463"/>
                    <a:pt x="3098" y="11447"/>
                  </a:cubicBezTo>
                  <a:cubicBezTo>
                    <a:pt x="3271" y="10274"/>
                    <a:pt x="3115" y="9076"/>
                    <a:pt x="2652" y="7977"/>
                  </a:cubicBezTo>
                  <a:cubicBezTo>
                    <a:pt x="2578" y="7812"/>
                    <a:pt x="2512" y="7647"/>
                    <a:pt x="2462" y="7474"/>
                  </a:cubicBezTo>
                  <a:lnTo>
                    <a:pt x="2512" y="7457"/>
                  </a:lnTo>
                  <a:cubicBezTo>
                    <a:pt x="2586" y="7432"/>
                    <a:pt x="2652" y="7399"/>
                    <a:pt x="2718" y="7350"/>
                  </a:cubicBezTo>
                  <a:cubicBezTo>
                    <a:pt x="2834" y="7234"/>
                    <a:pt x="2611" y="7234"/>
                    <a:pt x="2545" y="7234"/>
                  </a:cubicBezTo>
                  <a:lnTo>
                    <a:pt x="2445" y="7234"/>
                  </a:lnTo>
                  <a:cubicBezTo>
                    <a:pt x="2454" y="7036"/>
                    <a:pt x="2503" y="6846"/>
                    <a:pt x="2578" y="6664"/>
                  </a:cubicBezTo>
                  <a:cubicBezTo>
                    <a:pt x="3205" y="4971"/>
                    <a:pt x="3437" y="3154"/>
                    <a:pt x="3255" y="1353"/>
                  </a:cubicBezTo>
                  <a:cubicBezTo>
                    <a:pt x="3255" y="1336"/>
                    <a:pt x="3238" y="1320"/>
                    <a:pt x="3222" y="1320"/>
                  </a:cubicBezTo>
                  <a:cubicBezTo>
                    <a:pt x="3808" y="816"/>
                    <a:pt x="4577" y="568"/>
                    <a:pt x="5320" y="453"/>
                  </a:cubicBezTo>
                  <a:cubicBezTo>
                    <a:pt x="5537" y="414"/>
                    <a:pt x="5756" y="395"/>
                    <a:pt x="5976" y="395"/>
                  </a:cubicBezTo>
                  <a:close/>
                  <a:moveTo>
                    <a:pt x="9227" y="7374"/>
                  </a:moveTo>
                  <a:lnTo>
                    <a:pt x="9227" y="7374"/>
                  </a:lnTo>
                  <a:cubicBezTo>
                    <a:pt x="9285" y="8729"/>
                    <a:pt x="9268" y="10084"/>
                    <a:pt x="9186" y="11430"/>
                  </a:cubicBezTo>
                  <a:cubicBezTo>
                    <a:pt x="9186" y="11447"/>
                    <a:pt x="9186" y="11471"/>
                    <a:pt x="9194" y="11488"/>
                  </a:cubicBezTo>
                  <a:lnTo>
                    <a:pt x="6873" y="11488"/>
                  </a:lnTo>
                  <a:cubicBezTo>
                    <a:pt x="7013" y="10687"/>
                    <a:pt x="7145" y="9877"/>
                    <a:pt x="7294" y="9076"/>
                  </a:cubicBezTo>
                  <a:cubicBezTo>
                    <a:pt x="7352" y="8704"/>
                    <a:pt x="7484" y="8349"/>
                    <a:pt x="7691" y="8035"/>
                  </a:cubicBezTo>
                  <a:cubicBezTo>
                    <a:pt x="7864" y="7804"/>
                    <a:pt x="8062" y="7581"/>
                    <a:pt x="8285" y="7391"/>
                  </a:cubicBezTo>
                  <a:lnTo>
                    <a:pt x="9227" y="7374"/>
                  </a:lnTo>
                  <a:close/>
                  <a:moveTo>
                    <a:pt x="6280" y="1"/>
                  </a:moveTo>
                  <a:cubicBezTo>
                    <a:pt x="5325" y="1"/>
                    <a:pt x="4331" y="282"/>
                    <a:pt x="3552" y="651"/>
                  </a:cubicBezTo>
                  <a:cubicBezTo>
                    <a:pt x="2792" y="1014"/>
                    <a:pt x="2156" y="1609"/>
                    <a:pt x="1752" y="2352"/>
                  </a:cubicBezTo>
                  <a:cubicBezTo>
                    <a:pt x="1330" y="3121"/>
                    <a:pt x="1099" y="3988"/>
                    <a:pt x="893" y="4847"/>
                  </a:cubicBezTo>
                  <a:cubicBezTo>
                    <a:pt x="380" y="7036"/>
                    <a:pt x="215" y="9291"/>
                    <a:pt x="58" y="11529"/>
                  </a:cubicBezTo>
                  <a:cubicBezTo>
                    <a:pt x="50" y="11554"/>
                    <a:pt x="58" y="11579"/>
                    <a:pt x="75" y="11604"/>
                  </a:cubicBezTo>
                  <a:cubicBezTo>
                    <a:pt x="0" y="11744"/>
                    <a:pt x="133" y="11794"/>
                    <a:pt x="265" y="11794"/>
                  </a:cubicBezTo>
                  <a:cubicBezTo>
                    <a:pt x="950" y="11810"/>
                    <a:pt x="1644" y="11827"/>
                    <a:pt x="2330" y="11835"/>
                  </a:cubicBezTo>
                  <a:lnTo>
                    <a:pt x="2330" y="11860"/>
                  </a:lnTo>
                  <a:cubicBezTo>
                    <a:pt x="2319" y="11930"/>
                    <a:pt x="2402" y="11959"/>
                    <a:pt x="2516" y="11959"/>
                  </a:cubicBezTo>
                  <a:cubicBezTo>
                    <a:pt x="2657" y="11959"/>
                    <a:pt x="2844" y="11915"/>
                    <a:pt x="2958" y="11851"/>
                  </a:cubicBezTo>
                  <a:cubicBezTo>
                    <a:pt x="4023" y="11860"/>
                    <a:pt x="5080" y="11876"/>
                    <a:pt x="6146" y="11876"/>
                  </a:cubicBezTo>
                  <a:cubicBezTo>
                    <a:pt x="6186" y="11921"/>
                    <a:pt x="6262" y="11941"/>
                    <a:pt x="6349" y="11941"/>
                  </a:cubicBezTo>
                  <a:cubicBezTo>
                    <a:pt x="6441" y="11941"/>
                    <a:pt x="6545" y="11919"/>
                    <a:pt x="6633" y="11876"/>
                  </a:cubicBezTo>
                  <a:lnTo>
                    <a:pt x="9400" y="11876"/>
                  </a:lnTo>
                  <a:cubicBezTo>
                    <a:pt x="9549" y="11876"/>
                    <a:pt x="9813" y="11827"/>
                    <a:pt x="9888" y="11686"/>
                  </a:cubicBezTo>
                  <a:cubicBezTo>
                    <a:pt x="9954" y="11562"/>
                    <a:pt x="9863" y="11505"/>
                    <a:pt x="9756" y="11488"/>
                  </a:cubicBezTo>
                  <a:cubicBezTo>
                    <a:pt x="9846" y="11447"/>
                    <a:pt x="9913" y="11389"/>
                    <a:pt x="9913" y="11331"/>
                  </a:cubicBezTo>
                  <a:cubicBezTo>
                    <a:pt x="10003" y="9927"/>
                    <a:pt x="10020" y="8523"/>
                    <a:pt x="9962" y="7118"/>
                  </a:cubicBezTo>
                  <a:cubicBezTo>
                    <a:pt x="9962" y="7102"/>
                    <a:pt x="9962" y="7077"/>
                    <a:pt x="9962" y="7052"/>
                  </a:cubicBezTo>
                  <a:cubicBezTo>
                    <a:pt x="9929" y="6433"/>
                    <a:pt x="9888" y="5813"/>
                    <a:pt x="9838" y="5194"/>
                  </a:cubicBezTo>
                  <a:cubicBezTo>
                    <a:pt x="9698" y="3690"/>
                    <a:pt x="9648" y="1592"/>
                    <a:pt x="8302" y="593"/>
                  </a:cubicBezTo>
                  <a:cubicBezTo>
                    <a:pt x="7730" y="168"/>
                    <a:pt x="7017" y="1"/>
                    <a:pt x="6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29"/>
          <p:cNvSpPr/>
          <p:nvPr/>
        </p:nvSpPr>
        <p:spPr>
          <a:xfrm rot="-1169985">
            <a:off x="-266236" y="3660511"/>
            <a:ext cx="1660422" cy="1887872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675425" y="12462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335000" y="743325"/>
            <a:ext cx="5745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rPr>
              <a:t>Language of Instruction</a:t>
            </a:r>
            <a:endParaRPr sz="1900">
              <a:solidFill>
                <a:schemeClr val="accent2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275000" y="1099425"/>
            <a:ext cx="5115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Proficiency level in language of instruction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Culturally responsive practices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Grouping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Modeling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Bridge background experience to curriculum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1" name="Google Shape;391;p38"/>
          <p:cNvSpPr txBox="1"/>
          <p:nvPr/>
        </p:nvSpPr>
        <p:spPr>
          <a:xfrm>
            <a:off x="4721265" y="1697725"/>
            <a:ext cx="669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Erica One"/>
                <a:ea typeface="Erica One"/>
                <a:cs typeface="Erica One"/>
                <a:sym typeface="Erica One"/>
              </a:rPr>
              <a:t>01</a:t>
            </a:r>
            <a:endParaRPr sz="2300">
              <a:solidFill>
                <a:schemeClr val="accent1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392" name="Google Shape;392;p38"/>
          <p:cNvSpPr txBox="1"/>
          <p:nvPr/>
        </p:nvSpPr>
        <p:spPr>
          <a:xfrm>
            <a:off x="397225" y="2764525"/>
            <a:ext cx="35115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Previous schooling experiences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Instructional model (dual, primary language, English immersion, etc.)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4721265" y="2707375"/>
            <a:ext cx="669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Erica One"/>
                <a:ea typeface="Erica One"/>
                <a:cs typeface="Erica One"/>
                <a:sym typeface="Erica One"/>
              </a:rPr>
              <a:t>02</a:t>
            </a:r>
            <a:endParaRPr sz="2300">
              <a:solidFill>
                <a:schemeClr val="accent1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4549350" y="1190925"/>
            <a:ext cx="35115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Medical concerns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Developmental milestones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Trauma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5" name="Google Shape;395;p38"/>
          <p:cNvSpPr txBox="1"/>
          <p:nvPr/>
        </p:nvSpPr>
        <p:spPr>
          <a:xfrm>
            <a:off x="4721265" y="3717025"/>
            <a:ext cx="669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Erica One"/>
                <a:ea typeface="Erica One"/>
                <a:cs typeface="Erica One"/>
                <a:sym typeface="Erica One"/>
              </a:rPr>
              <a:t>3</a:t>
            </a:r>
            <a:endParaRPr sz="2300">
              <a:solidFill>
                <a:schemeClr val="accent1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7480675" y="3091225"/>
            <a:ext cx="193500" cy="193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6801325" y="2156675"/>
            <a:ext cx="193500" cy="193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6567175" y="2981050"/>
            <a:ext cx="193500" cy="193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 txBox="1"/>
          <p:nvPr/>
        </p:nvSpPr>
        <p:spPr>
          <a:xfrm>
            <a:off x="344150" y="2504050"/>
            <a:ext cx="4977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rPr>
              <a:t>Prior Schooling</a:t>
            </a:r>
            <a:endParaRPr sz="1900">
              <a:solidFill>
                <a:schemeClr val="accent2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4445125" y="743325"/>
            <a:ext cx="5745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rPr>
              <a:t>Developmental Background</a:t>
            </a:r>
            <a:endParaRPr sz="1900">
              <a:solidFill>
                <a:schemeClr val="accent2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4549350" y="2531225"/>
            <a:ext cx="5745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rPr>
              <a:t>Culture</a:t>
            </a:r>
            <a:endParaRPr sz="1900">
              <a:solidFill>
                <a:schemeClr val="accent2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4549350" y="2900125"/>
            <a:ext cx="3556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Family structure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Student’s Responsibilities in the home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Beliefs about education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/>
          <p:nvPr/>
        </p:nvSpPr>
        <p:spPr>
          <a:xfrm rot="1012423" flipH="1">
            <a:off x="1137268" y="-473708"/>
            <a:ext cx="2677285" cy="5616214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9"/>
          <p:cNvSpPr/>
          <p:nvPr/>
        </p:nvSpPr>
        <p:spPr>
          <a:xfrm rot="-5602970">
            <a:off x="2515806" y="168954"/>
            <a:ext cx="1400670" cy="1374137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"/>
          <p:cNvSpPr/>
          <p:nvPr/>
        </p:nvSpPr>
        <p:spPr>
          <a:xfrm rot="2104450">
            <a:off x="3802917" y="-144392"/>
            <a:ext cx="4634064" cy="259653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Google Shape;410;p39"/>
          <p:cNvGrpSpPr/>
          <p:nvPr/>
        </p:nvGrpSpPr>
        <p:grpSpPr>
          <a:xfrm rot="8373686">
            <a:off x="6317588" y="1190981"/>
            <a:ext cx="2039695" cy="1999793"/>
            <a:chOff x="1592875" y="1636000"/>
            <a:chExt cx="1066000" cy="1045075"/>
          </a:xfrm>
        </p:grpSpPr>
        <p:sp>
          <p:nvSpPr>
            <p:cNvPr id="411" name="Google Shape;411;p39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39"/>
          <p:cNvSpPr/>
          <p:nvPr/>
        </p:nvSpPr>
        <p:spPr>
          <a:xfrm rot="-5399818">
            <a:off x="3054412" y="1860764"/>
            <a:ext cx="3543588" cy="4674312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9"/>
          <p:cNvGrpSpPr/>
          <p:nvPr/>
        </p:nvGrpSpPr>
        <p:grpSpPr>
          <a:xfrm rot="9774978">
            <a:off x="1870121" y="3610605"/>
            <a:ext cx="1211309" cy="1174376"/>
            <a:chOff x="1472075" y="2842300"/>
            <a:chExt cx="804350" cy="779825"/>
          </a:xfrm>
        </p:grpSpPr>
        <p:sp>
          <p:nvSpPr>
            <p:cNvPr id="417" name="Google Shape;417;p39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39"/>
          <p:cNvSpPr/>
          <p:nvPr/>
        </p:nvSpPr>
        <p:spPr>
          <a:xfrm>
            <a:off x="1587675" y="705650"/>
            <a:ext cx="5791250" cy="3486094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title"/>
          </p:nvPr>
        </p:nvSpPr>
        <p:spPr>
          <a:xfrm>
            <a:off x="2259175" y="2318488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Collaborating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21" name="Google Shape;421;p39"/>
          <p:cNvGrpSpPr/>
          <p:nvPr/>
        </p:nvGrpSpPr>
        <p:grpSpPr>
          <a:xfrm>
            <a:off x="7419251" y="3309141"/>
            <a:ext cx="2173296" cy="1872462"/>
            <a:chOff x="3406325" y="2661000"/>
            <a:chExt cx="1072650" cy="924125"/>
          </a:xfrm>
        </p:grpSpPr>
        <p:sp>
          <p:nvSpPr>
            <p:cNvPr id="422" name="Google Shape;422;p39"/>
            <p:cNvSpPr/>
            <p:nvPr/>
          </p:nvSpPr>
          <p:spPr>
            <a:xfrm>
              <a:off x="3497850" y="2664425"/>
              <a:ext cx="455175" cy="919875"/>
            </a:xfrm>
            <a:custGeom>
              <a:avLst/>
              <a:gdLst/>
              <a:ahLst/>
              <a:cxnLst/>
              <a:rect l="l" t="t" r="r" b="b"/>
              <a:pathLst>
                <a:path w="18207" h="36795" extrusionOk="0">
                  <a:moveTo>
                    <a:pt x="7095" y="0"/>
                  </a:moveTo>
                  <a:cubicBezTo>
                    <a:pt x="7032" y="0"/>
                    <a:pt x="6968" y="14"/>
                    <a:pt x="6906" y="45"/>
                  </a:cubicBezTo>
                  <a:cubicBezTo>
                    <a:pt x="6733" y="128"/>
                    <a:pt x="6650" y="310"/>
                    <a:pt x="6568" y="475"/>
                  </a:cubicBezTo>
                  <a:lnTo>
                    <a:pt x="1" y="14624"/>
                  </a:lnTo>
                  <a:lnTo>
                    <a:pt x="1" y="36794"/>
                  </a:lnTo>
                  <a:lnTo>
                    <a:pt x="18206" y="36794"/>
                  </a:lnTo>
                  <a:lnTo>
                    <a:pt x="18206" y="14021"/>
                  </a:lnTo>
                  <a:cubicBezTo>
                    <a:pt x="14836" y="9453"/>
                    <a:pt x="11375" y="4943"/>
                    <a:pt x="7840" y="500"/>
                  </a:cubicBezTo>
                  <a:cubicBezTo>
                    <a:pt x="7645" y="258"/>
                    <a:pt x="7369" y="0"/>
                    <a:pt x="7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3670500" y="2664300"/>
              <a:ext cx="808475" cy="358925"/>
            </a:xfrm>
            <a:custGeom>
              <a:avLst/>
              <a:gdLst/>
              <a:ahLst/>
              <a:cxnLst/>
              <a:rect l="l" t="t" r="r" b="b"/>
              <a:pathLst>
                <a:path w="32339" h="14357" extrusionOk="0">
                  <a:moveTo>
                    <a:pt x="19800" y="1"/>
                  </a:moveTo>
                  <a:lnTo>
                    <a:pt x="0" y="50"/>
                  </a:lnTo>
                  <a:lnTo>
                    <a:pt x="11300" y="14026"/>
                  </a:lnTo>
                  <a:lnTo>
                    <a:pt x="32339" y="14357"/>
                  </a:lnTo>
                  <a:lnTo>
                    <a:pt x="198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3953000" y="3014950"/>
              <a:ext cx="525975" cy="569550"/>
            </a:xfrm>
            <a:custGeom>
              <a:avLst/>
              <a:gdLst/>
              <a:ahLst/>
              <a:cxnLst/>
              <a:rect l="l" t="t" r="r" b="b"/>
              <a:pathLst>
                <a:path w="21039" h="22782" extrusionOk="0">
                  <a:moveTo>
                    <a:pt x="0" y="0"/>
                  </a:moveTo>
                  <a:lnTo>
                    <a:pt x="0" y="22782"/>
                  </a:lnTo>
                  <a:lnTo>
                    <a:pt x="21039" y="22782"/>
                  </a:lnTo>
                  <a:lnTo>
                    <a:pt x="210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599250" y="3133025"/>
              <a:ext cx="235225" cy="452100"/>
            </a:xfrm>
            <a:custGeom>
              <a:avLst/>
              <a:gdLst/>
              <a:ahLst/>
              <a:cxnLst/>
              <a:rect l="l" t="t" r="r" b="b"/>
              <a:pathLst>
                <a:path w="9409" h="18084" extrusionOk="0">
                  <a:moveTo>
                    <a:pt x="5180" y="0"/>
                  </a:moveTo>
                  <a:cubicBezTo>
                    <a:pt x="4118" y="0"/>
                    <a:pt x="3100" y="717"/>
                    <a:pt x="2520" y="1638"/>
                  </a:cubicBezTo>
                  <a:cubicBezTo>
                    <a:pt x="1859" y="2678"/>
                    <a:pt x="1636" y="3934"/>
                    <a:pt x="1430" y="5156"/>
                  </a:cubicBezTo>
                  <a:cubicBezTo>
                    <a:pt x="719" y="9361"/>
                    <a:pt x="1" y="13863"/>
                    <a:pt x="612" y="18083"/>
                  </a:cubicBezTo>
                  <a:lnTo>
                    <a:pt x="9409" y="18083"/>
                  </a:lnTo>
                  <a:lnTo>
                    <a:pt x="8913" y="6090"/>
                  </a:lnTo>
                  <a:cubicBezTo>
                    <a:pt x="8872" y="4958"/>
                    <a:pt x="8814" y="3793"/>
                    <a:pt x="8401" y="2736"/>
                  </a:cubicBezTo>
                  <a:cubicBezTo>
                    <a:pt x="8137" y="2059"/>
                    <a:pt x="7724" y="1448"/>
                    <a:pt x="7203" y="944"/>
                  </a:cubicBezTo>
                  <a:cubicBezTo>
                    <a:pt x="6766" y="514"/>
                    <a:pt x="6229" y="159"/>
                    <a:pt x="5626" y="43"/>
                  </a:cubicBezTo>
                  <a:cubicBezTo>
                    <a:pt x="5477" y="14"/>
                    <a:pt x="5328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3645500" y="3333775"/>
              <a:ext cx="42975" cy="32900"/>
            </a:xfrm>
            <a:custGeom>
              <a:avLst/>
              <a:gdLst/>
              <a:ahLst/>
              <a:cxnLst/>
              <a:rect l="l" t="t" r="r" b="b"/>
              <a:pathLst>
                <a:path w="1719" h="1316" extrusionOk="0">
                  <a:moveTo>
                    <a:pt x="1080" y="301"/>
                  </a:moveTo>
                  <a:cubicBezTo>
                    <a:pt x="1080" y="301"/>
                    <a:pt x="1078" y="304"/>
                    <a:pt x="1075" y="307"/>
                  </a:cubicBezTo>
                  <a:lnTo>
                    <a:pt x="1075" y="307"/>
                  </a:lnTo>
                  <a:lnTo>
                    <a:pt x="1075" y="307"/>
                  </a:lnTo>
                  <a:cubicBezTo>
                    <a:pt x="1078" y="303"/>
                    <a:pt x="1080" y="301"/>
                    <a:pt x="1080" y="301"/>
                  </a:cubicBezTo>
                  <a:close/>
                  <a:moveTo>
                    <a:pt x="832" y="736"/>
                  </a:moveTo>
                  <a:cubicBezTo>
                    <a:pt x="833" y="738"/>
                    <a:pt x="834" y="740"/>
                    <a:pt x="835" y="742"/>
                  </a:cubicBezTo>
                  <a:lnTo>
                    <a:pt x="835" y="742"/>
                  </a:lnTo>
                  <a:cubicBezTo>
                    <a:pt x="834" y="740"/>
                    <a:pt x="833" y="738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close/>
                  <a:moveTo>
                    <a:pt x="979" y="650"/>
                  </a:moveTo>
                  <a:lnTo>
                    <a:pt x="979" y="650"/>
                  </a:lnTo>
                  <a:cubicBezTo>
                    <a:pt x="981" y="662"/>
                    <a:pt x="982" y="675"/>
                    <a:pt x="983" y="687"/>
                  </a:cubicBezTo>
                  <a:lnTo>
                    <a:pt x="983" y="687"/>
                  </a:lnTo>
                  <a:cubicBezTo>
                    <a:pt x="976" y="745"/>
                    <a:pt x="963" y="803"/>
                    <a:pt x="942" y="857"/>
                  </a:cubicBezTo>
                  <a:lnTo>
                    <a:pt x="942" y="857"/>
                  </a:lnTo>
                  <a:cubicBezTo>
                    <a:pt x="941" y="859"/>
                    <a:pt x="940" y="861"/>
                    <a:pt x="939" y="863"/>
                  </a:cubicBezTo>
                  <a:lnTo>
                    <a:pt x="939" y="863"/>
                  </a:lnTo>
                  <a:cubicBezTo>
                    <a:pt x="903" y="833"/>
                    <a:pt x="870" y="797"/>
                    <a:pt x="843" y="755"/>
                  </a:cubicBezTo>
                  <a:lnTo>
                    <a:pt x="843" y="755"/>
                  </a:lnTo>
                  <a:lnTo>
                    <a:pt x="852" y="769"/>
                  </a:lnTo>
                  <a:cubicBezTo>
                    <a:pt x="846" y="760"/>
                    <a:pt x="840" y="751"/>
                    <a:pt x="835" y="742"/>
                  </a:cubicBezTo>
                  <a:lnTo>
                    <a:pt x="835" y="742"/>
                  </a:lnTo>
                  <a:cubicBezTo>
                    <a:pt x="838" y="746"/>
                    <a:pt x="840" y="751"/>
                    <a:pt x="843" y="755"/>
                  </a:cubicBezTo>
                  <a:lnTo>
                    <a:pt x="843" y="755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86" y="714"/>
                    <a:pt x="937" y="685"/>
                    <a:pt x="979" y="650"/>
                  </a:cubicBezTo>
                  <a:close/>
                  <a:moveTo>
                    <a:pt x="1036" y="921"/>
                  </a:moveTo>
                  <a:cubicBezTo>
                    <a:pt x="1057" y="926"/>
                    <a:pt x="1066" y="929"/>
                    <a:pt x="1063" y="929"/>
                  </a:cubicBezTo>
                  <a:cubicBezTo>
                    <a:pt x="1062" y="929"/>
                    <a:pt x="1057" y="928"/>
                    <a:pt x="1050" y="926"/>
                  </a:cubicBezTo>
                  <a:lnTo>
                    <a:pt x="1036" y="921"/>
                  </a:lnTo>
                  <a:close/>
                  <a:moveTo>
                    <a:pt x="1089" y="0"/>
                  </a:moveTo>
                  <a:cubicBezTo>
                    <a:pt x="833" y="0"/>
                    <a:pt x="582" y="107"/>
                    <a:pt x="397" y="298"/>
                  </a:cubicBezTo>
                  <a:cubicBezTo>
                    <a:pt x="395" y="301"/>
                    <a:pt x="393" y="303"/>
                    <a:pt x="392" y="305"/>
                  </a:cubicBezTo>
                  <a:lnTo>
                    <a:pt x="392" y="305"/>
                  </a:lnTo>
                  <a:cubicBezTo>
                    <a:pt x="329" y="323"/>
                    <a:pt x="269" y="346"/>
                    <a:pt x="216" y="373"/>
                  </a:cubicBezTo>
                  <a:cubicBezTo>
                    <a:pt x="150" y="406"/>
                    <a:pt x="100" y="463"/>
                    <a:pt x="75" y="521"/>
                  </a:cubicBezTo>
                  <a:lnTo>
                    <a:pt x="67" y="530"/>
                  </a:lnTo>
                  <a:cubicBezTo>
                    <a:pt x="1" y="753"/>
                    <a:pt x="75" y="992"/>
                    <a:pt x="257" y="1149"/>
                  </a:cubicBezTo>
                  <a:cubicBezTo>
                    <a:pt x="394" y="1267"/>
                    <a:pt x="566" y="1316"/>
                    <a:pt x="742" y="1316"/>
                  </a:cubicBezTo>
                  <a:cubicBezTo>
                    <a:pt x="936" y="1316"/>
                    <a:pt x="1137" y="1256"/>
                    <a:pt x="1306" y="1166"/>
                  </a:cubicBezTo>
                  <a:cubicBezTo>
                    <a:pt x="1430" y="1099"/>
                    <a:pt x="1537" y="1009"/>
                    <a:pt x="1612" y="885"/>
                  </a:cubicBezTo>
                  <a:cubicBezTo>
                    <a:pt x="1678" y="777"/>
                    <a:pt x="1719" y="653"/>
                    <a:pt x="1719" y="530"/>
                  </a:cubicBezTo>
                  <a:cubicBezTo>
                    <a:pt x="1719" y="257"/>
                    <a:pt x="1479" y="42"/>
                    <a:pt x="1215" y="9"/>
                  </a:cubicBezTo>
                  <a:cubicBezTo>
                    <a:pt x="1173" y="3"/>
                    <a:pt x="1131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701675" y="2703950"/>
              <a:ext cx="4775" cy="6025"/>
            </a:xfrm>
            <a:custGeom>
              <a:avLst/>
              <a:gdLst/>
              <a:ahLst/>
              <a:cxnLst/>
              <a:rect l="l" t="t" r="r" b="b"/>
              <a:pathLst>
                <a:path w="191" h="241" extrusionOk="0">
                  <a:moveTo>
                    <a:pt x="1" y="1"/>
                  </a:moveTo>
                  <a:lnTo>
                    <a:pt x="191" y="240"/>
                  </a:lnTo>
                  <a:cubicBezTo>
                    <a:pt x="166" y="191"/>
                    <a:pt x="141" y="141"/>
                    <a:pt x="124" y="91"/>
                  </a:cubicBezTo>
                  <a:cubicBezTo>
                    <a:pt x="100" y="42"/>
                    <a:pt x="50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3722750" y="2697725"/>
              <a:ext cx="498925" cy="53000"/>
            </a:xfrm>
            <a:custGeom>
              <a:avLst/>
              <a:gdLst/>
              <a:ahLst/>
              <a:cxnLst/>
              <a:rect l="l" t="t" r="r" b="b"/>
              <a:pathLst>
                <a:path w="19957" h="2120" extrusionOk="0">
                  <a:moveTo>
                    <a:pt x="17491" y="1"/>
                  </a:moveTo>
                  <a:cubicBezTo>
                    <a:pt x="17309" y="1"/>
                    <a:pt x="17080" y="105"/>
                    <a:pt x="16999" y="208"/>
                  </a:cubicBezTo>
                  <a:cubicBezTo>
                    <a:pt x="16440" y="964"/>
                    <a:pt x="15574" y="1334"/>
                    <a:pt x="14699" y="1334"/>
                  </a:cubicBezTo>
                  <a:cubicBezTo>
                    <a:pt x="13921" y="1334"/>
                    <a:pt x="13135" y="1040"/>
                    <a:pt x="12555" y="464"/>
                  </a:cubicBezTo>
                  <a:cubicBezTo>
                    <a:pt x="12509" y="418"/>
                    <a:pt x="12438" y="400"/>
                    <a:pt x="12360" y="400"/>
                  </a:cubicBezTo>
                  <a:cubicBezTo>
                    <a:pt x="12198" y="400"/>
                    <a:pt x="12003" y="478"/>
                    <a:pt x="11919" y="555"/>
                  </a:cubicBezTo>
                  <a:cubicBezTo>
                    <a:pt x="11446" y="990"/>
                    <a:pt x="10851" y="1191"/>
                    <a:pt x="10251" y="1191"/>
                  </a:cubicBezTo>
                  <a:cubicBezTo>
                    <a:pt x="9450" y="1191"/>
                    <a:pt x="8642" y="833"/>
                    <a:pt x="8103" y="200"/>
                  </a:cubicBezTo>
                  <a:cubicBezTo>
                    <a:pt x="8061" y="151"/>
                    <a:pt x="7993" y="131"/>
                    <a:pt x="7915" y="131"/>
                  </a:cubicBezTo>
                  <a:cubicBezTo>
                    <a:pt x="7732" y="131"/>
                    <a:pt x="7493" y="242"/>
                    <a:pt x="7418" y="340"/>
                  </a:cubicBezTo>
                  <a:cubicBezTo>
                    <a:pt x="6975" y="964"/>
                    <a:pt x="6286" y="1256"/>
                    <a:pt x="5584" y="1256"/>
                  </a:cubicBezTo>
                  <a:cubicBezTo>
                    <a:pt x="4817" y="1256"/>
                    <a:pt x="4035" y="909"/>
                    <a:pt x="3544" y="266"/>
                  </a:cubicBezTo>
                  <a:cubicBezTo>
                    <a:pt x="3507" y="218"/>
                    <a:pt x="3440" y="198"/>
                    <a:pt x="3362" y="198"/>
                  </a:cubicBezTo>
                  <a:cubicBezTo>
                    <a:pt x="3160" y="198"/>
                    <a:pt x="2881" y="331"/>
                    <a:pt x="2833" y="456"/>
                  </a:cubicBezTo>
                  <a:cubicBezTo>
                    <a:pt x="2581" y="1144"/>
                    <a:pt x="1942" y="1740"/>
                    <a:pt x="1186" y="1740"/>
                  </a:cubicBezTo>
                  <a:cubicBezTo>
                    <a:pt x="1152" y="1740"/>
                    <a:pt x="1117" y="1739"/>
                    <a:pt x="1082" y="1736"/>
                  </a:cubicBezTo>
                  <a:cubicBezTo>
                    <a:pt x="686" y="1695"/>
                    <a:pt x="306" y="1546"/>
                    <a:pt x="0" y="1299"/>
                  </a:cubicBezTo>
                  <a:lnTo>
                    <a:pt x="0" y="1299"/>
                  </a:lnTo>
                  <a:lnTo>
                    <a:pt x="653" y="2108"/>
                  </a:lnTo>
                  <a:cubicBezTo>
                    <a:pt x="746" y="2114"/>
                    <a:pt x="844" y="2120"/>
                    <a:pt x="940" y="2120"/>
                  </a:cubicBezTo>
                  <a:cubicBezTo>
                    <a:pt x="979" y="2120"/>
                    <a:pt x="1019" y="2119"/>
                    <a:pt x="1057" y="2116"/>
                  </a:cubicBezTo>
                  <a:cubicBezTo>
                    <a:pt x="1916" y="2067"/>
                    <a:pt x="2718" y="1637"/>
                    <a:pt x="3238" y="952"/>
                  </a:cubicBezTo>
                  <a:cubicBezTo>
                    <a:pt x="3803" y="1429"/>
                    <a:pt x="4549" y="1655"/>
                    <a:pt x="5304" y="1655"/>
                  </a:cubicBezTo>
                  <a:cubicBezTo>
                    <a:pt x="6184" y="1655"/>
                    <a:pt x="7076" y="1348"/>
                    <a:pt x="7707" y="770"/>
                  </a:cubicBezTo>
                  <a:cubicBezTo>
                    <a:pt x="8328" y="1317"/>
                    <a:pt x="9155" y="1581"/>
                    <a:pt x="9988" y="1581"/>
                  </a:cubicBezTo>
                  <a:cubicBezTo>
                    <a:pt x="10739" y="1581"/>
                    <a:pt x="11495" y="1367"/>
                    <a:pt x="12109" y="952"/>
                  </a:cubicBezTo>
                  <a:cubicBezTo>
                    <a:pt x="12765" y="1479"/>
                    <a:pt x="13602" y="1728"/>
                    <a:pt x="14447" y="1728"/>
                  </a:cubicBezTo>
                  <a:cubicBezTo>
                    <a:pt x="15496" y="1728"/>
                    <a:pt x="16559" y="1343"/>
                    <a:pt x="17305" y="630"/>
                  </a:cubicBezTo>
                  <a:cubicBezTo>
                    <a:pt x="17881" y="1084"/>
                    <a:pt x="18600" y="1305"/>
                    <a:pt x="19325" y="1305"/>
                  </a:cubicBezTo>
                  <a:cubicBezTo>
                    <a:pt x="19536" y="1305"/>
                    <a:pt x="19748" y="1286"/>
                    <a:pt x="19956" y="1249"/>
                  </a:cubicBezTo>
                  <a:lnTo>
                    <a:pt x="19676" y="919"/>
                  </a:lnTo>
                  <a:cubicBezTo>
                    <a:pt x="19666" y="919"/>
                    <a:pt x="19656" y="919"/>
                    <a:pt x="19646" y="919"/>
                  </a:cubicBezTo>
                  <a:cubicBezTo>
                    <a:pt x="18905" y="919"/>
                    <a:pt x="18190" y="614"/>
                    <a:pt x="17685" y="68"/>
                  </a:cubicBezTo>
                  <a:cubicBezTo>
                    <a:pt x="17640" y="20"/>
                    <a:pt x="17570" y="1"/>
                    <a:pt x="17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3776225" y="2777675"/>
              <a:ext cx="497075" cy="38625"/>
            </a:xfrm>
            <a:custGeom>
              <a:avLst/>
              <a:gdLst/>
              <a:ahLst/>
              <a:cxnLst/>
              <a:rect l="l" t="t" r="r" b="b"/>
              <a:pathLst>
                <a:path w="19883" h="1545" extrusionOk="0">
                  <a:moveTo>
                    <a:pt x="19536" y="0"/>
                  </a:moveTo>
                  <a:cubicBezTo>
                    <a:pt x="19164" y="562"/>
                    <a:pt x="18437" y="868"/>
                    <a:pt x="17751" y="942"/>
                  </a:cubicBezTo>
                  <a:cubicBezTo>
                    <a:pt x="17577" y="960"/>
                    <a:pt x="17402" y="969"/>
                    <a:pt x="17227" y="969"/>
                  </a:cubicBezTo>
                  <a:cubicBezTo>
                    <a:pt x="16107" y="969"/>
                    <a:pt x="14983" y="615"/>
                    <a:pt x="14026" y="58"/>
                  </a:cubicBezTo>
                  <a:cubicBezTo>
                    <a:pt x="13984" y="32"/>
                    <a:pt x="13927" y="21"/>
                    <a:pt x="13865" y="21"/>
                  </a:cubicBezTo>
                  <a:cubicBezTo>
                    <a:pt x="13711" y="21"/>
                    <a:pt x="13522" y="91"/>
                    <a:pt x="13440" y="174"/>
                  </a:cubicBezTo>
                  <a:cubicBezTo>
                    <a:pt x="12875" y="754"/>
                    <a:pt x="12122" y="1031"/>
                    <a:pt x="11363" y="1031"/>
                  </a:cubicBezTo>
                  <a:cubicBezTo>
                    <a:pt x="10533" y="1031"/>
                    <a:pt x="9695" y="700"/>
                    <a:pt x="9087" y="75"/>
                  </a:cubicBezTo>
                  <a:cubicBezTo>
                    <a:pt x="9042" y="31"/>
                    <a:pt x="8968" y="12"/>
                    <a:pt x="8884" y="12"/>
                  </a:cubicBezTo>
                  <a:cubicBezTo>
                    <a:pt x="8701" y="12"/>
                    <a:pt x="8472" y="102"/>
                    <a:pt x="8409" y="215"/>
                  </a:cubicBezTo>
                  <a:cubicBezTo>
                    <a:pt x="8070" y="853"/>
                    <a:pt x="7542" y="1074"/>
                    <a:pt x="6957" y="1074"/>
                  </a:cubicBezTo>
                  <a:cubicBezTo>
                    <a:pt x="6117" y="1074"/>
                    <a:pt x="5159" y="617"/>
                    <a:pt x="4477" y="281"/>
                  </a:cubicBezTo>
                  <a:cubicBezTo>
                    <a:pt x="4432" y="260"/>
                    <a:pt x="4380" y="251"/>
                    <a:pt x="4325" y="251"/>
                  </a:cubicBezTo>
                  <a:cubicBezTo>
                    <a:pt x="4168" y="251"/>
                    <a:pt x="3989" y="326"/>
                    <a:pt x="3891" y="405"/>
                  </a:cubicBezTo>
                  <a:cubicBezTo>
                    <a:pt x="3262" y="907"/>
                    <a:pt x="2492" y="1146"/>
                    <a:pt x="1717" y="1146"/>
                  </a:cubicBezTo>
                  <a:cubicBezTo>
                    <a:pt x="1128" y="1146"/>
                    <a:pt x="536" y="1008"/>
                    <a:pt x="0" y="744"/>
                  </a:cubicBezTo>
                  <a:lnTo>
                    <a:pt x="0" y="744"/>
                  </a:lnTo>
                  <a:lnTo>
                    <a:pt x="587" y="1471"/>
                  </a:lnTo>
                  <a:cubicBezTo>
                    <a:pt x="871" y="1520"/>
                    <a:pt x="1157" y="1545"/>
                    <a:pt x="1443" y="1545"/>
                  </a:cubicBezTo>
                  <a:cubicBezTo>
                    <a:pt x="2393" y="1545"/>
                    <a:pt x="3332" y="1273"/>
                    <a:pt x="4139" y="752"/>
                  </a:cubicBezTo>
                  <a:cubicBezTo>
                    <a:pt x="4925" y="1130"/>
                    <a:pt x="5752" y="1480"/>
                    <a:pt x="6633" y="1480"/>
                  </a:cubicBezTo>
                  <a:cubicBezTo>
                    <a:pt x="6716" y="1480"/>
                    <a:pt x="6798" y="1477"/>
                    <a:pt x="6881" y="1471"/>
                  </a:cubicBezTo>
                  <a:cubicBezTo>
                    <a:pt x="7558" y="1413"/>
                    <a:pt x="8277" y="1157"/>
                    <a:pt x="8756" y="670"/>
                  </a:cubicBezTo>
                  <a:cubicBezTo>
                    <a:pt x="9425" y="1185"/>
                    <a:pt x="10272" y="1434"/>
                    <a:pt x="11124" y="1434"/>
                  </a:cubicBezTo>
                  <a:cubicBezTo>
                    <a:pt x="12061" y="1434"/>
                    <a:pt x="13003" y="1133"/>
                    <a:pt x="13720" y="554"/>
                  </a:cubicBezTo>
                  <a:cubicBezTo>
                    <a:pt x="14692" y="1065"/>
                    <a:pt x="15823" y="1369"/>
                    <a:pt x="16931" y="1369"/>
                  </a:cubicBezTo>
                  <a:cubicBezTo>
                    <a:pt x="17255" y="1369"/>
                    <a:pt x="17576" y="1343"/>
                    <a:pt x="17892" y="1289"/>
                  </a:cubicBezTo>
                  <a:cubicBezTo>
                    <a:pt x="18561" y="1173"/>
                    <a:pt x="19354" y="893"/>
                    <a:pt x="19883" y="405"/>
                  </a:cubicBezTo>
                  <a:lnTo>
                    <a:pt x="19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3840650" y="2837975"/>
              <a:ext cx="489650" cy="59200"/>
            </a:xfrm>
            <a:custGeom>
              <a:avLst/>
              <a:gdLst/>
              <a:ahLst/>
              <a:cxnLst/>
              <a:rect l="l" t="t" r="r" b="b"/>
              <a:pathLst>
                <a:path w="19586" h="2368" extrusionOk="0">
                  <a:moveTo>
                    <a:pt x="19057" y="0"/>
                  </a:moveTo>
                  <a:cubicBezTo>
                    <a:pt x="18982" y="926"/>
                    <a:pt x="18090" y="1644"/>
                    <a:pt x="17182" y="1727"/>
                  </a:cubicBezTo>
                  <a:cubicBezTo>
                    <a:pt x="17095" y="1735"/>
                    <a:pt x="17009" y="1739"/>
                    <a:pt x="16923" y="1739"/>
                  </a:cubicBezTo>
                  <a:cubicBezTo>
                    <a:pt x="15794" y="1739"/>
                    <a:pt x="14718" y="1060"/>
                    <a:pt x="13820" y="438"/>
                  </a:cubicBezTo>
                  <a:cubicBezTo>
                    <a:pt x="13769" y="405"/>
                    <a:pt x="13702" y="389"/>
                    <a:pt x="13630" y="389"/>
                  </a:cubicBezTo>
                  <a:cubicBezTo>
                    <a:pt x="13437" y="389"/>
                    <a:pt x="13209" y="503"/>
                    <a:pt x="13167" y="678"/>
                  </a:cubicBezTo>
                  <a:cubicBezTo>
                    <a:pt x="12969" y="1423"/>
                    <a:pt x="12230" y="1894"/>
                    <a:pt x="11477" y="1894"/>
                  </a:cubicBezTo>
                  <a:cubicBezTo>
                    <a:pt x="11446" y="1894"/>
                    <a:pt x="11414" y="1894"/>
                    <a:pt x="11383" y="1892"/>
                  </a:cubicBezTo>
                  <a:cubicBezTo>
                    <a:pt x="10400" y="1834"/>
                    <a:pt x="9558" y="1165"/>
                    <a:pt x="8905" y="496"/>
                  </a:cubicBezTo>
                  <a:cubicBezTo>
                    <a:pt x="8846" y="434"/>
                    <a:pt x="8748" y="406"/>
                    <a:pt x="8644" y="406"/>
                  </a:cubicBezTo>
                  <a:cubicBezTo>
                    <a:pt x="8469" y="406"/>
                    <a:pt x="8276" y="485"/>
                    <a:pt x="8219" y="620"/>
                  </a:cubicBezTo>
                  <a:cubicBezTo>
                    <a:pt x="7963" y="1256"/>
                    <a:pt x="7402" y="1801"/>
                    <a:pt x="6683" y="1851"/>
                  </a:cubicBezTo>
                  <a:cubicBezTo>
                    <a:pt x="6646" y="1853"/>
                    <a:pt x="6609" y="1854"/>
                    <a:pt x="6572" y="1854"/>
                  </a:cubicBezTo>
                  <a:cubicBezTo>
                    <a:pt x="5864" y="1854"/>
                    <a:pt x="5219" y="1407"/>
                    <a:pt x="4858" y="818"/>
                  </a:cubicBezTo>
                  <a:cubicBezTo>
                    <a:pt x="4816" y="747"/>
                    <a:pt x="4736" y="719"/>
                    <a:pt x="4646" y="719"/>
                  </a:cubicBezTo>
                  <a:cubicBezTo>
                    <a:pt x="4487" y="719"/>
                    <a:pt x="4295" y="805"/>
                    <a:pt x="4222" y="884"/>
                  </a:cubicBezTo>
                  <a:cubicBezTo>
                    <a:pt x="3843" y="1280"/>
                    <a:pt x="3330" y="1472"/>
                    <a:pt x="2815" y="1472"/>
                  </a:cubicBezTo>
                  <a:cubicBezTo>
                    <a:pt x="2298" y="1472"/>
                    <a:pt x="1778" y="1278"/>
                    <a:pt x="1388" y="901"/>
                  </a:cubicBezTo>
                  <a:cubicBezTo>
                    <a:pt x="1323" y="842"/>
                    <a:pt x="1229" y="815"/>
                    <a:pt x="1132" y="815"/>
                  </a:cubicBezTo>
                  <a:cubicBezTo>
                    <a:pt x="985" y="815"/>
                    <a:pt x="829" y="876"/>
                    <a:pt x="744" y="975"/>
                  </a:cubicBezTo>
                  <a:cubicBezTo>
                    <a:pt x="546" y="1215"/>
                    <a:pt x="290" y="1405"/>
                    <a:pt x="1" y="1529"/>
                  </a:cubicBezTo>
                  <a:lnTo>
                    <a:pt x="315" y="1900"/>
                  </a:lnTo>
                  <a:cubicBezTo>
                    <a:pt x="571" y="1793"/>
                    <a:pt x="810" y="1644"/>
                    <a:pt x="1025" y="1462"/>
                  </a:cubicBezTo>
                  <a:cubicBezTo>
                    <a:pt x="1500" y="1786"/>
                    <a:pt x="2071" y="1943"/>
                    <a:pt x="2647" y="1943"/>
                  </a:cubicBezTo>
                  <a:cubicBezTo>
                    <a:pt x="3262" y="1943"/>
                    <a:pt x="3883" y="1763"/>
                    <a:pt x="4395" y="1413"/>
                  </a:cubicBezTo>
                  <a:cubicBezTo>
                    <a:pt x="4893" y="2017"/>
                    <a:pt x="5622" y="2301"/>
                    <a:pt x="6360" y="2301"/>
                  </a:cubicBezTo>
                  <a:cubicBezTo>
                    <a:pt x="7226" y="2301"/>
                    <a:pt x="8102" y="1909"/>
                    <a:pt x="8624" y="1182"/>
                  </a:cubicBezTo>
                  <a:cubicBezTo>
                    <a:pt x="9370" y="1849"/>
                    <a:pt x="10288" y="2367"/>
                    <a:pt x="11306" y="2367"/>
                  </a:cubicBezTo>
                  <a:cubicBezTo>
                    <a:pt x="11359" y="2367"/>
                    <a:pt x="11412" y="2366"/>
                    <a:pt x="11466" y="2363"/>
                  </a:cubicBezTo>
                  <a:cubicBezTo>
                    <a:pt x="12333" y="2313"/>
                    <a:pt x="13233" y="1867"/>
                    <a:pt x="13679" y="1124"/>
                  </a:cubicBezTo>
                  <a:cubicBezTo>
                    <a:pt x="14611" y="1716"/>
                    <a:pt x="15655" y="2212"/>
                    <a:pt x="16751" y="2212"/>
                  </a:cubicBezTo>
                  <a:cubicBezTo>
                    <a:pt x="16986" y="2212"/>
                    <a:pt x="17223" y="2189"/>
                    <a:pt x="17462" y="2140"/>
                  </a:cubicBezTo>
                  <a:cubicBezTo>
                    <a:pt x="18338" y="1958"/>
                    <a:pt x="19205" y="1405"/>
                    <a:pt x="19585" y="603"/>
                  </a:cubicBezTo>
                  <a:lnTo>
                    <a:pt x="19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3904450" y="2925525"/>
              <a:ext cx="513600" cy="58800"/>
            </a:xfrm>
            <a:custGeom>
              <a:avLst/>
              <a:gdLst/>
              <a:ahLst/>
              <a:cxnLst/>
              <a:rect l="l" t="t" r="r" b="b"/>
              <a:pathLst>
                <a:path w="20544" h="2352" extrusionOk="0">
                  <a:moveTo>
                    <a:pt x="16502" y="1"/>
                  </a:moveTo>
                  <a:cubicBezTo>
                    <a:pt x="16332" y="1"/>
                    <a:pt x="16157" y="76"/>
                    <a:pt x="16108" y="232"/>
                  </a:cubicBezTo>
                  <a:cubicBezTo>
                    <a:pt x="15877" y="1017"/>
                    <a:pt x="15224" y="1686"/>
                    <a:pt x="14390" y="1785"/>
                  </a:cubicBezTo>
                  <a:cubicBezTo>
                    <a:pt x="14315" y="1794"/>
                    <a:pt x="14241" y="1798"/>
                    <a:pt x="14167" y="1798"/>
                  </a:cubicBezTo>
                  <a:cubicBezTo>
                    <a:pt x="13368" y="1798"/>
                    <a:pt x="12637" y="1283"/>
                    <a:pt x="12259" y="587"/>
                  </a:cubicBezTo>
                  <a:cubicBezTo>
                    <a:pt x="12210" y="505"/>
                    <a:pt x="12111" y="474"/>
                    <a:pt x="12006" y="474"/>
                  </a:cubicBezTo>
                  <a:cubicBezTo>
                    <a:pt x="11878" y="474"/>
                    <a:pt x="11740" y="520"/>
                    <a:pt x="11672" y="579"/>
                  </a:cubicBezTo>
                  <a:cubicBezTo>
                    <a:pt x="11016" y="1172"/>
                    <a:pt x="10174" y="1460"/>
                    <a:pt x="9329" y="1460"/>
                  </a:cubicBezTo>
                  <a:cubicBezTo>
                    <a:pt x="8420" y="1460"/>
                    <a:pt x="7509" y="1126"/>
                    <a:pt x="6824" y="480"/>
                  </a:cubicBezTo>
                  <a:cubicBezTo>
                    <a:pt x="6768" y="427"/>
                    <a:pt x="6696" y="405"/>
                    <a:pt x="6621" y="405"/>
                  </a:cubicBezTo>
                  <a:cubicBezTo>
                    <a:pt x="6449" y="405"/>
                    <a:pt x="6257" y="519"/>
                    <a:pt x="6188" y="645"/>
                  </a:cubicBezTo>
                  <a:cubicBezTo>
                    <a:pt x="5853" y="1270"/>
                    <a:pt x="5201" y="1712"/>
                    <a:pt x="4493" y="1712"/>
                  </a:cubicBezTo>
                  <a:cubicBezTo>
                    <a:pt x="4433" y="1712"/>
                    <a:pt x="4373" y="1709"/>
                    <a:pt x="4313" y="1702"/>
                  </a:cubicBezTo>
                  <a:cubicBezTo>
                    <a:pt x="3536" y="1628"/>
                    <a:pt x="2842" y="1050"/>
                    <a:pt x="2562" y="323"/>
                  </a:cubicBezTo>
                  <a:cubicBezTo>
                    <a:pt x="2513" y="197"/>
                    <a:pt x="2383" y="141"/>
                    <a:pt x="2246" y="141"/>
                  </a:cubicBezTo>
                  <a:cubicBezTo>
                    <a:pt x="2104" y="141"/>
                    <a:pt x="1956" y="201"/>
                    <a:pt x="1884" y="306"/>
                  </a:cubicBezTo>
                  <a:cubicBezTo>
                    <a:pt x="1488" y="863"/>
                    <a:pt x="845" y="1180"/>
                    <a:pt x="170" y="1180"/>
                  </a:cubicBezTo>
                  <a:cubicBezTo>
                    <a:pt x="114" y="1180"/>
                    <a:pt x="57" y="1178"/>
                    <a:pt x="1" y="1174"/>
                  </a:cubicBezTo>
                  <a:lnTo>
                    <a:pt x="1" y="1174"/>
                  </a:lnTo>
                  <a:lnTo>
                    <a:pt x="439" y="1719"/>
                  </a:lnTo>
                  <a:cubicBezTo>
                    <a:pt x="1042" y="1653"/>
                    <a:pt x="1612" y="1405"/>
                    <a:pt x="2074" y="1008"/>
                  </a:cubicBezTo>
                  <a:cubicBezTo>
                    <a:pt x="2553" y="1760"/>
                    <a:pt x="3363" y="2223"/>
                    <a:pt x="4247" y="2264"/>
                  </a:cubicBezTo>
                  <a:cubicBezTo>
                    <a:pt x="4273" y="2265"/>
                    <a:pt x="4300" y="2265"/>
                    <a:pt x="4326" y="2265"/>
                  </a:cubicBezTo>
                  <a:cubicBezTo>
                    <a:pt x="5198" y="2265"/>
                    <a:pt x="6039" y="1872"/>
                    <a:pt x="6593" y="1190"/>
                  </a:cubicBezTo>
                  <a:cubicBezTo>
                    <a:pt x="7337" y="1748"/>
                    <a:pt x="8267" y="2022"/>
                    <a:pt x="9198" y="2022"/>
                  </a:cubicBezTo>
                  <a:cubicBezTo>
                    <a:pt x="10115" y="2022"/>
                    <a:pt x="11034" y="1756"/>
                    <a:pt x="11780" y="1231"/>
                  </a:cubicBezTo>
                  <a:cubicBezTo>
                    <a:pt x="12328" y="1940"/>
                    <a:pt x="13173" y="2351"/>
                    <a:pt x="14058" y="2351"/>
                  </a:cubicBezTo>
                  <a:cubicBezTo>
                    <a:pt x="14174" y="2351"/>
                    <a:pt x="14290" y="2344"/>
                    <a:pt x="14407" y="2330"/>
                  </a:cubicBezTo>
                  <a:cubicBezTo>
                    <a:pt x="15315" y="2198"/>
                    <a:pt x="16116" y="1669"/>
                    <a:pt x="16579" y="876"/>
                  </a:cubicBezTo>
                  <a:cubicBezTo>
                    <a:pt x="17207" y="1415"/>
                    <a:pt x="17980" y="1798"/>
                    <a:pt x="18806" y="1798"/>
                  </a:cubicBezTo>
                  <a:cubicBezTo>
                    <a:pt x="18967" y="1798"/>
                    <a:pt x="19131" y="1783"/>
                    <a:pt x="19297" y="1752"/>
                  </a:cubicBezTo>
                  <a:cubicBezTo>
                    <a:pt x="19767" y="1653"/>
                    <a:pt x="20197" y="1438"/>
                    <a:pt x="20544" y="1116"/>
                  </a:cubicBezTo>
                  <a:lnTo>
                    <a:pt x="20147" y="653"/>
                  </a:lnTo>
                  <a:cubicBezTo>
                    <a:pt x="19883" y="984"/>
                    <a:pt x="19495" y="1190"/>
                    <a:pt x="19082" y="1231"/>
                  </a:cubicBezTo>
                  <a:cubicBezTo>
                    <a:pt x="19029" y="1236"/>
                    <a:pt x="18977" y="1238"/>
                    <a:pt x="18925" y="1238"/>
                  </a:cubicBezTo>
                  <a:cubicBezTo>
                    <a:pt x="18100" y="1238"/>
                    <a:pt x="17330" y="699"/>
                    <a:pt x="16802" y="108"/>
                  </a:cubicBezTo>
                  <a:cubicBezTo>
                    <a:pt x="16734" y="37"/>
                    <a:pt x="16619" y="1"/>
                    <a:pt x="1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3406325" y="2661000"/>
              <a:ext cx="293675" cy="387275"/>
            </a:xfrm>
            <a:custGeom>
              <a:avLst/>
              <a:gdLst/>
              <a:ahLst/>
              <a:cxnLst/>
              <a:rect l="l" t="t" r="r" b="b"/>
              <a:pathLst>
                <a:path w="11747" h="15491" extrusionOk="0">
                  <a:moveTo>
                    <a:pt x="4967" y="11854"/>
                  </a:moveTo>
                  <a:lnTo>
                    <a:pt x="4967" y="11854"/>
                  </a:lnTo>
                  <a:cubicBezTo>
                    <a:pt x="4959" y="11887"/>
                    <a:pt x="4934" y="11912"/>
                    <a:pt x="4917" y="11945"/>
                  </a:cubicBezTo>
                  <a:lnTo>
                    <a:pt x="4909" y="11945"/>
                  </a:lnTo>
                  <a:cubicBezTo>
                    <a:pt x="4926" y="11912"/>
                    <a:pt x="4950" y="11887"/>
                    <a:pt x="4967" y="11854"/>
                  </a:cubicBezTo>
                  <a:close/>
                  <a:moveTo>
                    <a:pt x="1275" y="14613"/>
                  </a:moveTo>
                  <a:cubicBezTo>
                    <a:pt x="1283" y="14621"/>
                    <a:pt x="1283" y="14629"/>
                    <a:pt x="1283" y="14637"/>
                  </a:cubicBezTo>
                  <a:cubicBezTo>
                    <a:pt x="1209" y="14695"/>
                    <a:pt x="1134" y="14753"/>
                    <a:pt x="1060" y="14811"/>
                  </a:cubicBezTo>
                  <a:lnTo>
                    <a:pt x="1275" y="14613"/>
                  </a:lnTo>
                  <a:close/>
                  <a:moveTo>
                    <a:pt x="2993" y="14299"/>
                  </a:moveTo>
                  <a:cubicBezTo>
                    <a:pt x="3018" y="14307"/>
                    <a:pt x="3034" y="14307"/>
                    <a:pt x="3059" y="14315"/>
                  </a:cubicBezTo>
                  <a:cubicBezTo>
                    <a:pt x="2877" y="14497"/>
                    <a:pt x="2695" y="14679"/>
                    <a:pt x="2505" y="14844"/>
                  </a:cubicBezTo>
                  <a:lnTo>
                    <a:pt x="2497" y="14844"/>
                  </a:lnTo>
                  <a:cubicBezTo>
                    <a:pt x="2662" y="14670"/>
                    <a:pt x="2828" y="14480"/>
                    <a:pt x="2993" y="14299"/>
                  </a:cubicBezTo>
                  <a:close/>
                  <a:moveTo>
                    <a:pt x="11589" y="0"/>
                  </a:moveTo>
                  <a:cubicBezTo>
                    <a:pt x="11516" y="0"/>
                    <a:pt x="11437" y="13"/>
                    <a:pt x="11418" y="17"/>
                  </a:cubicBezTo>
                  <a:cubicBezTo>
                    <a:pt x="11278" y="42"/>
                    <a:pt x="11079" y="91"/>
                    <a:pt x="10989" y="215"/>
                  </a:cubicBezTo>
                  <a:cubicBezTo>
                    <a:pt x="10972" y="240"/>
                    <a:pt x="10947" y="265"/>
                    <a:pt x="10931" y="290"/>
                  </a:cubicBezTo>
                  <a:cubicBezTo>
                    <a:pt x="10906" y="232"/>
                    <a:pt x="10848" y="174"/>
                    <a:pt x="10782" y="149"/>
                  </a:cubicBezTo>
                  <a:cubicBezTo>
                    <a:pt x="10734" y="131"/>
                    <a:pt x="10682" y="122"/>
                    <a:pt x="10630" y="122"/>
                  </a:cubicBezTo>
                  <a:cubicBezTo>
                    <a:pt x="10539" y="122"/>
                    <a:pt x="10448" y="149"/>
                    <a:pt x="10369" y="207"/>
                  </a:cubicBezTo>
                  <a:cubicBezTo>
                    <a:pt x="10171" y="215"/>
                    <a:pt x="9873" y="281"/>
                    <a:pt x="9832" y="397"/>
                  </a:cubicBezTo>
                  <a:cubicBezTo>
                    <a:pt x="9750" y="637"/>
                    <a:pt x="9659" y="868"/>
                    <a:pt x="9576" y="1107"/>
                  </a:cubicBezTo>
                  <a:cubicBezTo>
                    <a:pt x="9254" y="1570"/>
                    <a:pt x="8973" y="2066"/>
                    <a:pt x="8734" y="2578"/>
                  </a:cubicBezTo>
                  <a:cubicBezTo>
                    <a:pt x="8304" y="3478"/>
                    <a:pt x="7899" y="4403"/>
                    <a:pt x="7445" y="5295"/>
                  </a:cubicBezTo>
                  <a:cubicBezTo>
                    <a:pt x="6520" y="7121"/>
                    <a:pt x="5487" y="8888"/>
                    <a:pt x="4339" y="10582"/>
                  </a:cubicBezTo>
                  <a:cubicBezTo>
                    <a:pt x="4116" y="10912"/>
                    <a:pt x="3893" y="11234"/>
                    <a:pt x="3662" y="11556"/>
                  </a:cubicBezTo>
                  <a:cubicBezTo>
                    <a:pt x="3538" y="11730"/>
                    <a:pt x="3406" y="11895"/>
                    <a:pt x="3282" y="12060"/>
                  </a:cubicBezTo>
                  <a:cubicBezTo>
                    <a:pt x="3191" y="12159"/>
                    <a:pt x="3108" y="12258"/>
                    <a:pt x="3009" y="12349"/>
                  </a:cubicBezTo>
                  <a:cubicBezTo>
                    <a:pt x="2084" y="13324"/>
                    <a:pt x="1118" y="14249"/>
                    <a:pt x="110" y="15141"/>
                  </a:cubicBezTo>
                  <a:cubicBezTo>
                    <a:pt x="1" y="15230"/>
                    <a:pt x="151" y="15251"/>
                    <a:pt x="234" y="15251"/>
                  </a:cubicBezTo>
                  <a:cubicBezTo>
                    <a:pt x="252" y="15251"/>
                    <a:pt x="267" y="15250"/>
                    <a:pt x="275" y="15249"/>
                  </a:cubicBezTo>
                  <a:lnTo>
                    <a:pt x="333" y="15249"/>
                  </a:lnTo>
                  <a:cubicBezTo>
                    <a:pt x="383" y="15323"/>
                    <a:pt x="457" y="15364"/>
                    <a:pt x="540" y="15364"/>
                  </a:cubicBezTo>
                  <a:lnTo>
                    <a:pt x="1861" y="15414"/>
                  </a:lnTo>
                  <a:cubicBezTo>
                    <a:pt x="1821" y="15474"/>
                    <a:pt x="1948" y="15491"/>
                    <a:pt x="2024" y="15491"/>
                  </a:cubicBezTo>
                  <a:cubicBezTo>
                    <a:pt x="2043" y="15491"/>
                    <a:pt x="2058" y="15490"/>
                    <a:pt x="2068" y="15488"/>
                  </a:cubicBezTo>
                  <a:cubicBezTo>
                    <a:pt x="2159" y="15480"/>
                    <a:pt x="2258" y="15463"/>
                    <a:pt x="2349" y="15430"/>
                  </a:cubicBezTo>
                  <a:cubicBezTo>
                    <a:pt x="2431" y="15433"/>
                    <a:pt x="2512" y="15436"/>
                    <a:pt x="2593" y="15436"/>
                  </a:cubicBezTo>
                  <a:cubicBezTo>
                    <a:pt x="2969" y="15436"/>
                    <a:pt x="3328" y="15384"/>
                    <a:pt x="3621" y="15092"/>
                  </a:cubicBezTo>
                  <a:cubicBezTo>
                    <a:pt x="3968" y="14745"/>
                    <a:pt x="4199" y="14241"/>
                    <a:pt x="4455" y="13820"/>
                  </a:cubicBezTo>
                  <a:cubicBezTo>
                    <a:pt x="4785" y="13283"/>
                    <a:pt x="5124" y="12746"/>
                    <a:pt x="5454" y="12209"/>
                  </a:cubicBezTo>
                  <a:cubicBezTo>
                    <a:pt x="5487" y="12168"/>
                    <a:pt x="5496" y="12110"/>
                    <a:pt x="5487" y="12060"/>
                  </a:cubicBezTo>
                  <a:cubicBezTo>
                    <a:pt x="5843" y="11532"/>
                    <a:pt x="6173" y="10986"/>
                    <a:pt x="6479" y="10425"/>
                  </a:cubicBezTo>
                  <a:cubicBezTo>
                    <a:pt x="7652" y="8343"/>
                    <a:pt x="8676" y="6163"/>
                    <a:pt x="9741" y="4023"/>
                  </a:cubicBezTo>
                  <a:lnTo>
                    <a:pt x="11220" y="1074"/>
                  </a:lnTo>
                  <a:cubicBezTo>
                    <a:pt x="11319" y="1058"/>
                    <a:pt x="11633" y="983"/>
                    <a:pt x="11641" y="884"/>
                  </a:cubicBezTo>
                  <a:cubicBezTo>
                    <a:pt x="11641" y="818"/>
                    <a:pt x="11580" y="802"/>
                    <a:pt x="11512" y="802"/>
                  </a:cubicBezTo>
                  <a:cubicBezTo>
                    <a:pt x="11452" y="802"/>
                    <a:pt x="11387" y="814"/>
                    <a:pt x="11352" y="818"/>
                  </a:cubicBezTo>
                  <a:lnTo>
                    <a:pt x="11715" y="83"/>
                  </a:lnTo>
                  <a:cubicBezTo>
                    <a:pt x="11746" y="17"/>
                    <a:pt x="11672" y="0"/>
                    <a:pt x="1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4067600" y="3126100"/>
              <a:ext cx="250500" cy="298975"/>
            </a:xfrm>
            <a:custGeom>
              <a:avLst/>
              <a:gdLst/>
              <a:ahLst/>
              <a:cxnLst/>
              <a:rect l="l" t="t" r="r" b="b"/>
              <a:pathLst>
                <a:path w="10020" h="11959" extrusionOk="0">
                  <a:moveTo>
                    <a:pt x="7451" y="750"/>
                  </a:moveTo>
                  <a:cubicBezTo>
                    <a:pt x="7509" y="783"/>
                    <a:pt x="7558" y="824"/>
                    <a:pt x="7616" y="866"/>
                  </a:cubicBezTo>
                  <a:cubicBezTo>
                    <a:pt x="8847" y="1774"/>
                    <a:pt x="8921" y="3633"/>
                    <a:pt x="9062" y="5012"/>
                  </a:cubicBezTo>
                  <a:cubicBezTo>
                    <a:pt x="9120" y="5549"/>
                    <a:pt x="9161" y="6094"/>
                    <a:pt x="9194" y="6631"/>
                  </a:cubicBezTo>
                  <a:lnTo>
                    <a:pt x="8979" y="6631"/>
                  </a:lnTo>
                  <a:cubicBezTo>
                    <a:pt x="8930" y="6631"/>
                    <a:pt x="8880" y="6623"/>
                    <a:pt x="8822" y="6623"/>
                  </a:cubicBezTo>
                  <a:lnTo>
                    <a:pt x="8806" y="6623"/>
                  </a:lnTo>
                  <a:lnTo>
                    <a:pt x="8723" y="6615"/>
                  </a:lnTo>
                  <a:cubicBezTo>
                    <a:pt x="8682" y="6615"/>
                    <a:pt x="8641" y="6598"/>
                    <a:pt x="8599" y="6590"/>
                  </a:cubicBezTo>
                  <a:lnTo>
                    <a:pt x="8128" y="6491"/>
                  </a:lnTo>
                  <a:cubicBezTo>
                    <a:pt x="8087" y="6482"/>
                    <a:pt x="8046" y="6478"/>
                    <a:pt x="8006" y="6478"/>
                  </a:cubicBezTo>
                  <a:cubicBezTo>
                    <a:pt x="7965" y="6478"/>
                    <a:pt x="7926" y="6482"/>
                    <a:pt x="7889" y="6491"/>
                  </a:cubicBezTo>
                  <a:cubicBezTo>
                    <a:pt x="7393" y="5904"/>
                    <a:pt x="7302" y="5012"/>
                    <a:pt x="7319" y="4252"/>
                  </a:cubicBezTo>
                  <a:cubicBezTo>
                    <a:pt x="7344" y="3088"/>
                    <a:pt x="7401" y="1923"/>
                    <a:pt x="7451" y="750"/>
                  </a:cubicBezTo>
                  <a:close/>
                  <a:moveTo>
                    <a:pt x="2561" y="2105"/>
                  </a:moveTo>
                  <a:cubicBezTo>
                    <a:pt x="2611" y="2840"/>
                    <a:pt x="2586" y="3583"/>
                    <a:pt x="2487" y="4310"/>
                  </a:cubicBezTo>
                  <a:cubicBezTo>
                    <a:pt x="2363" y="5128"/>
                    <a:pt x="2156" y="5929"/>
                    <a:pt x="1875" y="6697"/>
                  </a:cubicBezTo>
                  <a:cubicBezTo>
                    <a:pt x="1818" y="6705"/>
                    <a:pt x="1752" y="6714"/>
                    <a:pt x="1694" y="6738"/>
                  </a:cubicBezTo>
                  <a:lnTo>
                    <a:pt x="1644" y="6747"/>
                  </a:lnTo>
                  <a:cubicBezTo>
                    <a:pt x="1545" y="6747"/>
                    <a:pt x="1454" y="6747"/>
                    <a:pt x="1355" y="6763"/>
                  </a:cubicBezTo>
                  <a:lnTo>
                    <a:pt x="1239" y="6763"/>
                  </a:lnTo>
                  <a:cubicBezTo>
                    <a:pt x="1281" y="6499"/>
                    <a:pt x="1322" y="6226"/>
                    <a:pt x="1372" y="5962"/>
                  </a:cubicBezTo>
                  <a:cubicBezTo>
                    <a:pt x="1512" y="5111"/>
                    <a:pt x="1719" y="4260"/>
                    <a:pt x="1983" y="3426"/>
                  </a:cubicBezTo>
                  <a:cubicBezTo>
                    <a:pt x="2123" y="2964"/>
                    <a:pt x="2322" y="2518"/>
                    <a:pt x="2561" y="2105"/>
                  </a:cubicBezTo>
                  <a:close/>
                  <a:moveTo>
                    <a:pt x="1752" y="7738"/>
                  </a:moveTo>
                  <a:cubicBezTo>
                    <a:pt x="1768" y="7821"/>
                    <a:pt x="1793" y="7911"/>
                    <a:pt x="1826" y="7994"/>
                  </a:cubicBezTo>
                  <a:cubicBezTo>
                    <a:pt x="2008" y="8399"/>
                    <a:pt x="2148" y="8812"/>
                    <a:pt x="2255" y="9241"/>
                  </a:cubicBezTo>
                  <a:cubicBezTo>
                    <a:pt x="2429" y="9960"/>
                    <a:pt x="2470" y="10703"/>
                    <a:pt x="2388" y="11438"/>
                  </a:cubicBezTo>
                  <a:cubicBezTo>
                    <a:pt x="1851" y="11430"/>
                    <a:pt x="1322" y="11414"/>
                    <a:pt x="785" y="11405"/>
                  </a:cubicBezTo>
                  <a:cubicBezTo>
                    <a:pt x="868" y="10208"/>
                    <a:pt x="959" y="9010"/>
                    <a:pt x="1091" y="7821"/>
                  </a:cubicBezTo>
                  <a:lnTo>
                    <a:pt x="1339" y="7821"/>
                  </a:lnTo>
                  <a:cubicBezTo>
                    <a:pt x="1479" y="7821"/>
                    <a:pt x="1619" y="7787"/>
                    <a:pt x="1752" y="7738"/>
                  </a:cubicBezTo>
                  <a:close/>
                  <a:moveTo>
                    <a:pt x="5976" y="395"/>
                  </a:moveTo>
                  <a:cubicBezTo>
                    <a:pt x="6276" y="395"/>
                    <a:pt x="6577" y="431"/>
                    <a:pt x="6873" y="502"/>
                  </a:cubicBezTo>
                  <a:cubicBezTo>
                    <a:pt x="6790" y="535"/>
                    <a:pt x="6724" y="609"/>
                    <a:pt x="6716" y="700"/>
                  </a:cubicBezTo>
                  <a:cubicBezTo>
                    <a:pt x="6666" y="2022"/>
                    <a:pt x="6559" y="3352"/>
                    <a:pt x="6575" y="4673"/>
                  </a:cubicBezTo>
                  <a:cubicBezTo>
                    <a:pt x="6592" y="5640"/>
                    <a:pt x="6840" y="6705"/>
                    <a:pt x="7715" y="7218"/>
                  </a:cubicBezTo>
                  <a:cubicBezTo>
                    <a:pt x="7195" y="7705"/>
                    <a:pt x="6765" y="8217"/>
                    <a:pt x="6600" y="8936"/>
                  </a:cubicBezTo>
                  <a:cubicBezTo>
                    <a:pt x="6410" y="9770"/>
                    <a:pt x="6295" y="10637"/>
                    <a:pt x="6146" y="11480"/>
                  </a:cubicBezTo>
                  <a:cubicBezTo>
                    <a:pt x="5130" y="11471"/>
                    <a:pt x="4114" y="11463"/>
                    <a:pt x="3098" y="11447"/>
                  </a:cubicBezTo>
                  <a:cubicBezTo>
                    <a:pt x="3271" y="10274"/>
                    <a:pt x="3115" y="9076"/>
                    <a:pt x="2652" y="7977"/>
                  </a:cubicBezTo>
                  <a:cubicBezTo>
                    <a:pt x="2578" y="7812"/>
                    <a:pt x="2512" y="7647"/>
                    <a:pt x="2462" y="7474"/>
                  </a:cubicBezTo>
                  <a:lnTo>
                    <a:pt x="2512" y="7457"/>
                  </a:lnTo>
                  <a:cubicBezTo>
                    <a:pt x="2586" y="7432"/>
                    <a:pt x="2652" y="7399"/>
                    <a:pt x="2718" y="7350"/>
                  </a:cubicBezTo>
                  <a:cubicBezTo>
                    <a:pt x="2834" y="7234"/>
                    <a:pt x="2611" y="7234"/>
                    <a:pt x="2545" y="7234"/>
                  </a:cubicBezTo>
                  <a:lnTo>
                    <a:pt x="2445" y="7234"/>
                  </a:lnTo>
                  <a:cubicBezTo>
                    <a:pt x="2454" y="7036"/>
                    <a:pt x="2503" y="6846"/>
                    <a:pt x="2578" y="6664"/>
                  </a:cubicBezTo>
                  <a:cubicBezTo>
                    <a:pt x="3205" y="4971"/>
                    <a:pt x="3437" y="3154"/>
                    <a:pt x="3255" y="1353"/>
                  </a:cubicBezTo>
                  <a:cubicBezTo>
                    <a:pt x="3255" y="1336"/>
                    <a:pt x="3238" y="1320"/>
                    <a:pt x="3222" y="1320"/>
                  </a:cubicBezTo>
                  <a:cubicBezTo>
                    <a:pt x="3808" y="816"/>
                    <a:pt x="4577" y="568"/>
                    <a:pt x="5320" y="453"/>
                  </a:cubicBezTo>
                  <a:cubicBezTo>
                    <a:pt x="5537" y="414"/>
                    <a:pt x="5756" y="395"/>
                    <a:pt x="5976" y="395"/>
                  </a:cubicBezTo>
                  <a:close/>
                  <a:moveTo>
                    <a:pt x="9227" y="7374"/>
                  </a:moveTo>
                  <a:lnTo>
                    <a:pt x="9227" y="7374"/>
                  </a:lnTo>
                  <a:cubicBezTo>
                    <a:pt x="9285" y="8729"/>
                    <a:pt x="9268" y="10084"/>
                    <a:pt x="9186" y="11430"/>
                  </a:cubicBezTo>
                  <a:cubicBezTo>
                    <a:pt x="9186" y="11447"/>
                    <a:pt x="9186" y="11471"/>
                    <a:pt x="9194" y="11488"/>
                  </a:cubicBezTo>
                  <a:lnTo>
                    <a:pt x="6873" y="11488"/>
                  </a:lnTo>
                  <a:cubicBezTo>
                    <a:pt x="7013" y="10687"/>
                    <a:pt x="7145" y="9877"/>
                    <a:pt x="7294" y="9076"/>
                  </a:cubicBezTo>
                  <a:cubicBezTo>
                    <a:pt x="7352" y="8704"/>
                    <a:pt x="7484" y="8349"/>
                    <a:pt x="7691" y="8035"/>
                  </a:cubicBezTo>
                  <a:cubicBezTo>
                    <a:pt x="7864" y="7804"/>
                    <a:pt x="8062" y="7581"/>
                    <a:pt x="8285" y="7391"/>
                  </a:cubicBezTo>
                  <a:lnTo>
                    <a:pt x="9227" y="7374"/>
                  </a:lnTo>
                  <a:close/>
                  <a:moveTo>
                    <a:pt x="6280" y="1"/>
                  </a:moveTo>
                  <a:cubicBezTo>
                    <a:pt x="5325" y="1"/>
                    <a:pt x="4331" y="282"/>
                    <a:pt x="3552" y="651"/>
                  </a:cubicBezTo>
                  <a:cubicBezTo>
                    <a:pt x="2792" y="1014"/>
                    <a:pt x="2156" y="1609"/>
                    <a:pt x="1752" y="2352"/>
                  </a:cubicBezTo>
                  <a:cubicBezTo>
                    <a:pt x="1330" y="3121"/>
                    <a:pt x="1099" y="3988"/>
                    <a:pt x="893" y="4847"/>
                  </a:cubicBezTo>
                  <a:cubicBezTo>
                    <a:pt x="380" y="7036"/>
                    <a:pt x="215" y="9291"/>
                    <a:pt x="58" y="11529"/>
                  </a:cubicBezTo>
                  <a:cubicBezTo>
                    <a:pt x="50" y="11554"/>
                    <a:pt x="58" y="11579"/>
                    <a:pt x="75" y="11604"/>
                  </a:cubicBezTo>
                  <a:cubicBezTo>
                    <a:pt x="0" y="11744"/>
                    <a:pt x="133" y="11794"/>
                    <a:pt x="265" y="11794"/>
                  </a:cubicBezTo>
                  <a:cubicBezTo>
                    <a:pt x="950" y="11810"/>
                    <a:pt x="1644" y="11827"/>
                    <a:pt x="2330" y="11835"/>
                  </a:cubicBezTo>
                  <a:lnTo>
                    <a:pt x="2330" y="11860"/>
                  </a:lnTo>
                  <a:cubicBezTo>
                    <a:pt x="2319" y="11930"/>
                    <a:pt x="2402" y="11959"/>
                    <a:pt x="2516" y="11959"/>
                  </a:cubicBezTo>
                  <a:cubicBezTo>
                    <a:pt x="2657" y="11959"/>
                    <a:pt x="2844" y="11915"/>
                    <a:pt x="2958" y="11851"/>
                  </a:cubicBezTo>
                  <a:cubicBezTo>
                    <a:pt x="4023" y="11860"/>
                    <a:pt x="5080" y="11876"/>
                    <a:pt x="6146" y="11876"/>
                  </a:cubicBezTo>
                  <a:cubicBezTo>
                    <a:pt x="6186" y="11921"/>
                    <a:pt x="6262" y="11941"/>
                    <a:pt x="6349" y="11941"/>
                  </a:cubicBezTo>
                  <a:cubicBezTo>
                    <a:pt x="6441" y="11941"/>
                    <a:pt x="6545" y="11919"/>
                    <a:pt x="6633" y="11876"/>
                  </a:cubicBezTo>
                  <a:lnTo>
                    <a:pt x="9400" y="11876"/>
                  </a:lnTo>
                  <a:cubicBezTo>
                    <a:pt x="9549" y="11876"/>
                    <a:pt x="9813" y="11827"/>
                    <a:pt x="9888" y="11686"/>
                  </a:cubicBezTo>
                  <a:cubicBezTo>
                    <a:pt x="9954" y="11562"/>
                    <a:pt x="9863" y="11505"/>
                    <a:pt x="9756" y="11488"/>
                  </a:cubicBezTo>
                  <a:cubicBezTo>
                    <a:pt x="9846" y="11447"/>
                    <a:pt x="9913" y="11389"/>
                    <a:pt x="9913" y="11331"/>
                  </a:cubicBezTo>
                  <a:cubicBezTo>
                    <a:pt x="10003" y="9927"/>
                    <a:pt x="10020" y="8523"/>
                    <a:pt x="9962" y="7118"/>
                  </a:cubicBezTo>
                  <a:cubicBezTo>
                    <a:pt x="9962" y="7102"/>
                    <a:pt x="9962" y="7077"/>
                    <a:pt x="9962" y="7052"/>
                  </a:cubicBezTo>
                  <a:cubicBezTo>
                    <a:pt x="9929" y="6433"/>
                    <a:pt x="9888" y="5813"/>
                    <a:pt x="9838" y="5194"/>
                  </a:cubicBezTo>
                  <a:cubicBezTo>
                    <a:pt x="9698" y="3690"/>
                    <a:pt x="9648" y="1592"/>
                    <a:pt x="8302" y="593"/>
                  </a:cubicBezTo>
                  <a:cubicBezTo>
                    <a:pt x="7730" y="168"/>
                    <a:pt x="7017" y="1"/>
                    <a:pt x="6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39"/>
          <p:cNvSpPr txBox="1">
            <a:spLocks noGrp="1"/>
          </p:cNvSpPr>
          <p:nvPr>
            <p:ph type="title" idx="4294967295"/>
          </p:nvPr>
        </p:nvSpPr>
        <p:spPr>
          <a:xfrm>
            <a:off x="3874100" y="1098350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02.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</a:t>
            </a:r>
            <a:endParaRPr/>
          </a:p>
        </p:txBody>
      </p:sp>
      <p:sp>
        <p:nvSpPr>
          <p:cNvPr id="440" name="Google Shape;440;p40"/>
          <p:cNvSpPr txBox="1"/>
          <p:nvPr/>
        </p:nvSpPr>
        <p:spPr>
          <a:xfrm>
            <a:off x="1041925" y="1104100"/>
            <a:ext cx="74568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for determining what additional supports/accommodations/interventions should be implemented in general education for the student and classroom teacher.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○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Supporting the classroom teacher with ELD strategies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○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Identifying and supporting the student in the specific language domain(s)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○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Collaborating with other specialists (behavioral, speech, vision, etc.)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○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Progress monitoring 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810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WITH STAKEHOLDERS</a:t>
            </a:r>
            <a:endParaRPr/>
          </a:p>
        </p:txBody>
      </p:sp>
      <p:sp>
        <p:nvSpPr>
          <p:cNvPr id="446" name="Google Shape;446;p41"/>
          <p:cNvSpPr txBox="1"/>
          <p:nvPr/>
        </p:nvSpPr>
        <p:spPr>
          <a:xfrm>
            <a:off x="956400" y="1041875"/>
            <a:ext cx="7659000" cy="3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*Emphasize </a:t>
            </a:r>
            <a:r>
              <a:rPr lang="en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 solving </a:t>
            </a: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team members in a team format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outside the child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instructional environment support the student’s cultural and linguistic needs?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accommodations have been successful?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student been able to access intensive general education supports? What do they look like?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years of direct English language development instruction? Was it research-based? 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effective differentiation occurred in instructional settings?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/>
          <p:nvPr/>
        </p:nvSpPr>
        <p:spPr>
          <a:xfrm rot="1012423" flipH="1">
            <a:off x="1137268" y="-473708"/>
            <a:ext cx="2677285" cy="5616214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2"/>
          <p:cNvSpPr/>
          <p:nvPr/>
        </p:nvSpPr>
        <p:spPr>
          <a:xfrm rot="-5602970">
            <a:off x="2515806" y="168954"/>
            <a:ext cx="1400670" cy="1374137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2"/>
          <p:cNvSpPr/>
          <p:nvPr/>
        </p:nvSpPr>
        <p:spPr>
          <a:xfrm rot="2104450">
            <a:off x="3802917" y="-144392"/>
            <a:ext cx="4634064" cy="259653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42"/>
          <p:cNvGrpSpPr/>
          <p:nvPr/>
        </p:nvGrpSpPr>
        <p:grpSpPr>
          <a:xfrm rot="8373686">
            <a:off x="6317588" y="1190981"/>
            <a:ext cx="2039695" cy="1999793"/>
            <a:chOff x="1592875" y="1636000"/>
            <a:chExt cx="1066000" cy="1045075"/>
          </a:xfrm>
        </p:grpSpPr>
        <p:sp>
          <p:nvSpPr>
            <p:cNvPr id="455" name="Google Shape;455;p42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42"/>
          <p:cNvSpPr/>
          <p:nvPr/>
        </p:nvSpPr>
        <p:spPr>
          <a:xfrm rot="-5399818">
            <a:off x="3054412" y="1860764"/>
            <a:ext cx="3543588" cy="4674312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42"/>
          <p:cNvGrpSpPr/>
          <p:nvPr/>
        </p:nvGrpSpPr>
        <p:grpSpPr>
          <a:xfrm rot="9774978">
            <a:off x="1870121" y="3610605"/>
            <a:ext cx="1211309" cy="1174376"/>
            <a:chOff x="1472075" y="2842300"/>
            <a:chExt cx="804350" cy="779825"/>
          </a:xfrm>
        </p:grpSpPr>
        <p:sp>
          <p:nvSpPr>
            <p:cNvPr id="461" name="Google Shape;461;p42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2"/>
          <p:cNvSpPr/>
          <p:nvPr/>
        </p:nvSpPr>
        <p:spPr>
          <a:xfrm>
            <a:off x="1587675" y="705650"/>
            <a:ext cx="5791250" cy="3486094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2"/>
          <p:cNvSpPr txBox="1">
            <a:spLocks noGrp="1"/>
          </p:cNvSpPr>
          <p:nvPr>
            <p:ph type="title"/>
          </p:nvPr>
        </p:nvSpPr>
        <p:spPr>
          <a:xfrm>
            <a:off x="2259175" y="2318488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Evaluation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5" name="Google Shape;465;p42"/>
          <p:cNvGrpSpPr/>
          <p:nvPr/>
        </p:nvGrpSpPr>
        <p:grpSpPr>
          <a:xfrm>
            <a:off x="7419251" y="3309141"/>
            <a:ext cx="2173296" cy="1872462"/>
            <a:chOff x="3406325" y="2661000"/>
            <a:chExt cx="1072650" cy="924125"/>
          </a:xfrm>
        </p:grpSpPr>
        <p:sp>
          <p:nvSpPr>
            <p:cNvPr id="466" name="Google Shape;466;p42"/>
            <p:cNvSpPr/>
            <p:nvPr/>
          </p:nvSpPr>
          <p:spPr>
            <a:xfrm>
              <a:off x="3497850" y="2664425"/>
              <a:ext cx="455175" cy="919875"/>
            </a:xfrm>
            <a:custGeom>
              <a:avLst/>
              <a:gdLst/>
              <a:ahLst/>
              <a:cxnLst/>
              <a:rect l="l" t="t" r="r" b="b"/>
              <a:pathLst>
                <a:path w="18207" h="36795" extrusionOk="0">
                  <a:moveTo>
                    <a:pt x="7095" y="0"/>
                  </a:moveTo>
                  <a:cubicBezTo>
                    <a:pt x="7032" y="0"/>
                    <a:pt x="6968" y="14"/>
                    <a:pt x="6906" y="45"/>
                  </a:cubicBezTo>
                  <a:cubicBezTo>
                    <a:pt x="6733" y="128"/>
                    <a:pt x="6650" y="310"/>
                    <a:pt x="6568" y="475"/>
                  </a:cubicBezTo>
                  <a:lnTo>
                    <a:pt x="1" y="14624"/>
                  </a:lnTo>
                  <a:lnTo>
                    <a:pt x="1" y="36794"/>
                  </a:lnTo>
                  <a:lnTo>
                    <a:pt x="18206" y="36794"/>
                  </a:lnTo>
                  <a:lnTo>
                    <a:pt x="18206" y="14021"/>
                  </a:lnTo>
                  <a:cubicBezTo>
                    <a:pt x="14836" y="9453"/>
                    <a:pt x="11375" y="4943"/>
                    <a:pt x="7840" y="500"/>
                  </a:cubicBezTo>
                  <a:cubicBezTo>
                    <a:pt x="7645" y="258"/>
                    <a:pt x="7369" y="0"/>
                    <a:pt x="7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670500" y="2664300"/>
              <a:ext cx="808475" cy="358925"/>
            </a:xfrm>
            <a:custGeom>
              <a:avLst/>
              <a:gdLst/>
              <a:ahLst/>
              <a:cxnLst/>
              <a:rect l="l" t="t" r="r" b="b"/>
              <a:pathLst>
                <a:path w="32339" h="14357" extrusionOk="0">
                  <a:moveTo>
                    <a:pt x="19800" y="1"/>
                  </a:moveTo>
                  <a:lnTo>
                    <a:pt x="0" y="50"/>
                  </a:lnTo>
                  <a:lnTo>
                    <a:pt x="11300" y="14026"/>
                  </a:lnTo>
                  <a:lnTo>
                    <a:pt x="32339" y="14357"/>
                  </a:lnTo>
                  <a:lnTo>
                    <a:pt x="198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953000" y="3014950"/>
              <a:ext cx="525975" cy="569550"/>
            </a:xfrm>
            <a:custGeom>
              <a:avLst/>
              <a:gdLst/>
              <a:ahLst/>
              <a:cxnLst/>
              <a:rect l="l" t="t" r="r" b="b"/>
              <a:pathLst>
                <a:path w="21039" h="22782" extrusionOk="0">
                  <a:moveTo>
                    <a:pt x="0" y="0"/>
                  </a:moveTo>
                  <a:lnTo>
                    <a:pt x="0" y="22782"/>
                  </a:lnTo>
                  <a:lnTo>
                    <a:pt x="21039" y="22782"/>
                  </a:lnTo>
                  <a:lnTo>
                    <a:pt x="210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3599250" y="3133025"/>
              <a:ext cx="235225" cy="452100"/>
            </a:xfrm>
            <a:custGeom>
              <a:avLst/>
              <a:gdLst/>
              <a:ahLst/>
              <a:cxnLst/>
              <a:rect l="l" t="t" r="r" b="b"/>
              <a:pathLst>
                <a:path w="9409" h="18084" extrusionOk="0">
                  <a:moveTo>
                    <a:pt x="5180" y="0"/>
                  </a:moveTo>
                  <a:cubicBezTo>
                    <a:pt x="4118" y="0"/>
                    <a:pt x="3100" y="717"/>
                    <a:pt x="2520" y="1638"/>
                  </a:cubicBezTo>
                  <a:cubicBezTo>
                    <a:pt x="1859" y="2678"/>
                    <a:pt x="1636" y="3934"/>
                    <a:pt x="1430" y="5156"/>
                  </a:cubicBezTo>
                  <a:cubicBezTo>
                    <a:pt x="719" y="9361"/>
                    <a:pt x="1" y="13863"/>
                    <a:pt x="612" y="18083"/>
                  </a:cubicBezTo>
                  <a:lnTo>
                    <a:pt x="9409" y="18083"/>
                  </a:lnTo>
                  <a:lnTo>
                    <a:pt x="8913" y="6090"/>
                  </a:lnTo>
                  <a:cubicBezTo>
                    <a:pt x="8872" y="4958"/>
                    <a:pt x="8814" y="3793"/>
                    <a:pt x="8401" y="2736"/>
                  </a:cubicBezTo>
                  <a:cubicBezTo>
                    <a:pt x="8137" y="2059"/>
                    <a:pt x="7724" y="1448"/>
                    <a:pt x="7203" y="944"/>
                  </a:cubicBezTo>
                  <a:cubicBezTo>
                    <a:pt x="6766" y="514"/>
                    <a:pt x="6229" y="159"/>
                    <a:pt x="5626" y="43"/>
                  </a:cubicBezTo>
                  <a:cubicBezTo>
                    <a:pt x="5477" y="14"/>
                    <a:pt x="5328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3645500" y="3333775"/>
              <a:ext cx="42975" cy="32900"/>
            </a:xfrm>
            <a:custGeom>
              <a:avLst/>
              <a:gdLst/>
              <a:ahLst/>
              <a:cxnLst/>
              <a:rect l="l" t="t" r="r" b="b"/>
              <a:pathLst>
                <a:path w="1719" h="1316" extrusionOk="0">
                  <a:moveTo>
                    <a:pt x="1080" y="301"/>
                  </a:moveTo>
                  <a:cubicBezTo>
                    <a:pt x="1080" y="301"/>
                    <a:pt x="1078" y="304"/>
                    <a:pt x="1075" y="307"/>
                  </a:cubicBezTo>
                  <a:lnTo>
                    <a:pt x="1075" y="307"/>
                  </a:lnTo>
                  <a:lnTo>
                    <a:pt x="1075" y="307"/>
                  </a:lnTo>
                  <a:cubicBezTo>
                    <a:pt x="1078" y="303"/>
                    <a:pt x="1080" y="301"/>
                    <a:pt x="1080" y="301"/>
                  </a:cubicBezTo>
                  <a:close/>
                  <a:moveTo>
                    <a:pt x="832" y="736"/>
                  </a:moveTo>
                  <a:cubicBezTo>
                    <a:pt x="833" y="738"/>
                    <a:pt x="834" y="740"/>
                    <a:pt x="835" y="742"/>
                  </a:cubicBezTo>
                  <a:lnTo>
                    <a:pt x="835" y="742"/>
                  </a:lnTo>
                  <a:cubicBezTo>
                    <a:pt x="834" y="740"/>
                    <a:pt x="833" y="738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close/>
                  <a:moveTo>
                    <a:pt x="979" y="650"/>
                  </a:moveTo>
                  <a:lnTo>
                    <a:pt x="979" y="650"/>
                  </a:lnTo>
                  <a:cubicBezTo>
                    <a:pt x="981" y="662"/>
                    <a:pt x="982" y="675"/>
                    <a:pt x="983" y="687"/>
                  </a:cubicBezTo>
                  <a:lnTo>
                    <a:pt x="983" y="687"/>
                  </a:lnTo>
                  <a:cubicBezTo>
                    <a:pt x="976" y="745"/>
                    <a:pt x="963" y="803"/>
                    <a:pt x="942" y="857"/>
                  </a:cubicBezTo>
                  <a:lnTo>
                    <a:pt x="942" y="857"/>
                  </a:lnTo>
                  <a:cubicBezTo>
                    <a:pt x="941" y="859"/>
                    <a:pt x="940" y="861"/>
                    <a:pt x="939" y="863"/>
                  </a:cubicBezTo>
                  <a:lnTo>
                    <a:pt x="939" y="863"/>
                  </a:lnTo>
                  <a:cubicBezTo>
                    <a:pt x="903" y="833"/>
                    <a:pt x="870" y="797"/>
                    <a:pt x="843" y="755"/>
                  </a:cubicBezTo>
                  <a:lnTo>
                    <a:pt x="843" y="755"/>
                  </a:lnTo>
                  <a:lnTo>
                    <a:pt x="852" y="769"/>
                  </a:lnTo>
                  <a:cubicBezTo>
                    <a:pt x="846" y="760"/>
                    <a:pt x="840" y="751"/>
                    <a:pt x="835" y="742"/>
                  </a:cubicBezTo>
                  <a:lnTo>
                    <a:pt x="835" y="742"/>
                  </a:lnTo>
                  <a:cubicBezTo>
                    <a:pt x="838" y="746"/>
                    <a:pt x="840" y="751"/>
                    <a:pt x="843" y="755"/>
                  </a:cubicBezTo>
                  <a:lnTo>
                    <a:pt x="843" y="755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86" y="714"/>
                    <a:pt x="937" y="685"/>
                    <a:pt x="979" y="650"/>
                  </a:cubicBezTo>
                  <a:close/>
                  <a:moveTo>
                    <a:pt x="1036" y="921"/>
                  </a:moveTo>
                  <a:cubicBezTo>
                    <a:pt x="1057" y="926"/>
                    <a:pt x="1066" y="929"/>
                    <a:pt x="1063" y="929"/>
                  </a:cubicBezTo>
                  <a:cubicBezTo>
                    <a:pt x="1062" y="929"/>
                    <a:pt x="1057" y="928"/>
                    <a:pt x="1050" y="926"/>
                  </a:cubicBezTo>
                  <a:lnTo>
                    <a:pt x="1036" y="921"/>
                  </a:lnTo>
                  <a:close/>
                  <a:moveTo>
                    <a:pt x="1089" y="0"/>
                  </a:moveTo>
                  <a:cubicBezTo>
                    <a:pt x="833" y="0"/>
                    <a:pt x="582" y="107"/>
                    <a:pt x="397" y="298"/>
                  </a:cubicBezTo>
                  <a:cubicBezTo>
                    <a:pt x="395" y="301"/>
                    <a:pt x="393" y="303"/>
                    <a:pt x="392" y="305"/>
                  </a:cubicBezTo>
                  <a:lnTo>
                    <a:pt x="392" y="305"/>
                  </a:lnTo>
                  <a:cubicBezTo>
                    <a:pt x="329" y="323"/>
                    <a:pt x="269" y="346"/>
                    <a:pt x="216" y="373"/>
                  </a:cubicBezTo>
                  <a:cubicBezTo>
                    <a:pt x="150" y="406"/>
                    <a:pt x="100" y="463"/>
                    <a:pt x="75" y="521"/>
                  </a:cubicBezTo>
                  <a:lnTo>
                    <a:pt x="67" y="530"/>
                  </a:lnTo>
                  <a:cubicBezTo>
                    <a:pt x="1" y="753"/>
                    <a:pt x="75" y="992"/>
                    <a:pt x="257" y="1149"/>
                  </a:cubicBezTo>
                  <a:cubicBezTo>
                    <a:pt x="394" y="1267"/>
                    <a:pt x="566" y="1316"/>
                    <a:pt x="742" y="1316"/>
                  </a:cubicBezTo>
                  <a:cubicBezTo>
                    <a:pt x="936" y="1316"/>
                    <a:pt x="1137" y="1256"/>
                    <a:pt x="1306" y="1166"/>
                  </a:cubicBezTo>
                  <a:cubicBezTo>
                    <a:pt x="1430" y="1099"/>
                    <a:pt x="1537" y="1009"/>
                    <a:pt x="1612" y="885"/>
                  </a:cubicBezTo>
                  <a:cubicBezTo>
                    <a:pt x="1678" y="777"/>
                    <a:pt x="1719" y="653"/>
                    <a:pt x="1719" y="530"/>
                  </a:cubicBezTo>
                  <a:cubicBezTo>
                    <a:pt x="1719" y="257"/>
                    <a:pt x="1479" y="42"/>
                    <a:pt x="1215" y="9"/>
                  </a:cubicBezTo>
                  <a:cubicBezTo>
                    <a:pt x="1173" y="3"/>
                    <a:pt x="1131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3701675" y="2703950"/>
              <a:ext cx="4775" cy="6025"/>
            </a:xfrm>
            <a:custGeom>
              <a:avLst/>
              <a:gdLst/>
              <a:ahLst/>
              <a:cxnLst/>
              <a:rect l="l" t="t" r="r" b="b"/>
              <a:pathLst>
                <a:path w="191" h="241" extrusionOk="0">
                  <a:moveTo>
                    <a:pt x="1" y="1"/>
                  </a:moveTo>
                  <a:lnTo>
                    <a:pt x="191" y="240"/>
                  </a:lnTo>
                  <a:cubicBezTo>
                    <a:pt x="166" y="191"/>
                    <a:pt x="141" y="141"/>
                    <a:pt x="124" y="91"/>
                  </a:cubicBezTo>
                  <a:cubicBezTo>
                    <a:pt x="100" y="42"/>
                    <a:pt x="50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3722750" y="2697725"/>
              <a:ext cx="498925" cy="53000"/>
            </a:xfrm>
            <a:custGeom>
              <a:avLst/>
              <a:gdLst/>
              <a:ahLst/>
              <a:cxnLst/>
              <a:rect l="l" t="t" r="r" b="b"/>
              <a:pathLst>
                <a:path w="19957" h="2120" extrusionOk="0">
                  <a:moveTo>
                    <a:pt x="17491" y="1"/>
                  </a:moveTo>
                  <a:cubicBezTo>
                    <a:pt x="17309" y="1"/>
                    <a:pt x="17080" y="105"/>
                    <a:pt x="16999" y="208"/>
                  </a:cubicBezTo>
                  <a:cubicBezTo>
                    <a:pt x="16440" y="964"/>
                    <a:pt x="15574" y="1334"/>
                    <a:pt x="14699" y="1334"/>
                  </a:cubicBezTo>
                  <a:cubicBezTo>
                    <a:pt x="13921" y="1334"/>
                    <a:pt x="13135" y="1040"/>
                    <a:pt x="12555" y="464"/>
                  </a:cubicBezTo>
                  <a:cubicBezTo>
                    <a:pt x="12509" y="418"/>
                    <a:pt x="12438" y="400"/>
                    <a:pt x="12360" y="400"/>
                  </a:cubicBezTo>
                  <a:cubicBezTo>
                    <a:pt x="12198" y="400"/>
                    <a:pt x="12003" y="478"/>
                    <a:pt x="11919" y="555"/>
                  </a:cubicBezTo>
                  <a:cubicBezTo>
                    <a:pt x="11446" y="990"/>
                    <a:pt x="10851" y="1191"/>
                    <a:pt x="10251" y="1191"/>
                  </a:cubicBezTo>
                  <a:cubicBezTo>
                    <a:pt x="9450" y="1191"/>
                    <a:pt x="8642" y="833"/>
                    <a:pt x="8103" y="200"/>
                  </a:cubicBezTo>
                  <a:cubicBezTo>
                    <a:pt x="8061" y="151"/>
                    <a:pt x="7993" y="131"/>
                    <a:pt x="7915" y="131"/>
                  </a:cubicBezTo>
                  <a:cubicBezTo>
                    <a:pt x="7732" y="131"/>
                    <a:pt x="7493" y="242"/>
                    <a:pt x="7418" y="340"/>
                  </a:cubicBezTo>
                  <a:cubicBezTo>
                    <a:pt x="6975" y="964"/>
                    <a:pt x="6286" y="1256"/>
                    <a:pt x="5584" y="1256"/>
                  </a:cubicBezTo>
                  <a:cubicBezTo>
                    <a:pt x="4817" y="1256"/>
                    <a:pt x="4035" y="909"/>
                    <a:pt x="3544" y="266"/>
                  </a:cubicBezTo>
                  <a:cubicBezTo>
                    <a:pt x="3507" y="218"/>
                    <a:pt x="3440" y="198"/>
                    <a:pt x="3362" y="198"/>
                  </a:cubicBezTo>
                  <a:cubicBezTo>
                    <a:pt x="3160" y="198"/>
                    <a:pt x="2881" y="331"/>
                    <a:pt x="2833" y="456"/>
                  </a:cubicBezTo>
                  <a:cubicBezTo>
                    <a:pt x="2581" y="1144"/>
                    <a:pt x="1942" y="1740"/>
                    <a:pt x="1186" y="1740"/>
                  </a:cubicBezTo>
                  <a:cubicBezTo>
                    <a:pt x="1152" y="1740"/>
                    <a:pt x="1117" y="1739"/>
                    <a:pt x="1082" y="1736"/>
                  </a:cubicBezTo>
                  <a:cubicBezTo>
                    <a:pt x="686" y="1695"/>
                    <a:pt x="306" y="1546"/>
                    <a:pt x="0" y="1299"/>
                  </a:cubicBezTo>
                  <a:lnTo>
                    <a:pt x="0" y="1299"/>
                  </a:lnTo>
                  <a:lnTo>
                    <a:pt x="653" y="2108"/>
                  </a:lnTo>
                  <a:cubicBezTo>
                    <a:pt x="746" y="2114"/>
                    <a:pt x="844" y="2120"/>
                    <a:pt x="940" y="2120"/>
                  </a:cubicBezTo>
                  <a:cubicBezTo>
                    <a:pt x="979" y="2120"/>
                    <a:pt x="1019" y="2119"/>
                    <a:pt x="1057" y="2116"/>
                  </a:cubicBezTo>
                  <a:cubicBezTo>
                    <a:pt x="1916" y="2067"/>
                    <a:pt x="2718" y="1637"/>
                    <a:pt x="3238" y="952"/>
                  </a:cubicBezTo>
                  <a:cubicBezTo>
                    <a:pt x="3803" y="1429"/>
                    <a:pt x="4549" y="1655"/>
                    <a:pt x="5304" y="1655"/>
                  </a:cubicBezTo>
                  <a:cubicBezTo>
                    <a:pt x="6184" y="1655"/>
                    <a:pt x="7076" y="1348"/>
                    <a:pt x="7707" y="770"/>
                  </a:cubicBezTo>
                  <a:cubicBezTo>
                    <a:pt x="8328" y="1317"/>
                    <a:pt x="9155" y="1581"/>
                    <a:pt x="9988" y="1581"/>
                  </a:cubicBezTo>
                  <a:cubicBezTo>
                    <a:pt x="10739" y="1581"/>
                    <a:pt x="11495" y="1367"/>
                    <a:pt x="12109" y="952"/>
                  </a:cubicBezTo>
                  <a:cubicBezTo>
                    <a:pt x="12765" y="1479"/>
                    <a:pt x="13602" y="1728"/>
                    <a:pt x="14447" y="1728"/>
                  </a:cubicBezTo>
                  <a:cubicBezTo>
                    <a:pt x="15496" y="1728"/>
                    <a:pt x="16559" y="1343"/>
                    <a:pt x="17305" y="630"/>
                  </a:cubicBezTo>
                  <a:cubicBezTo>
                    <a:pt x="17881" y="1084"/>
                    <a:pt x="18600" y="1305"/>
                    <a:pt x="19325" y="1305"/>
                  </a:cubicBezTo>
                  <a:cubicBezTo>
                    <a:pt x="19536" y="1305"/>
                    <a:pt x="19748" y="1286"/>
                    <a:pt x="19956" y="1249"/>
                  </a:cubicBezTo>
                  <a:lnTo>
                    <a:pt x="19676" y="919"/>
                  </a:lnTo>
                  <a:cubicBezTo>
                    <a:pt x="19666" y="919"/>
                    <a:pt x="19656" y="919"/>
                    <a:pt x="19646" y="919"/>
                  </a:cubicBezTo>
                  <a:cubicBezTo>
                    <a:pt x="18905" y="919"/>
                    <a:pt x="18190" y="614"/>
                    <a:pt x="17685" y="68"/>
                  </a:cubicBezTo>
                  <a:cubicBezTo>
                    <a:pt x="17640" y="20"/>
                    <a:pt x="17570" y="1"/>
                    <a:pt x="17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3776225" y="2777675"/>
              <a:ext cx="497075" cy="38625"/>
            </a:xfrm>
            <a:custGeom>
              <a:avLst/>
              <a:gdLst/>
              <a:ahLst/>
              <a:cxnLst/>
              <a:rect l="l" t="t" r="r" b="b"/>
              <a:pathLst>
                <a:path w="19883" h="1545" extrusionOk="0">
                  <a:moveTo>
                    <a:pt x="19536" y="0"/>
                  </a:moveTo>
                  <a:cubicBezTo>
                    <a:pt x="19164" y="562"/>
                    <a:pt x="18437" y="868"/>
                    <a:pt x="17751" y="942"/>
                  </a:cubicBezTo>
                  <a:cubicBezTo>
                    <a:pt x="17577" y="960"/>
                    <a:pt x="17402" y="969"/>
                    <a:pt x="17227" y="969"/>
                  </a:cubicBezTo>
                  <a:cubicBezTo>
                    <a:pt x="16107" y="969"/>
                    <a:pt x="14983" y="615"/>
                    <a:pt x="14026" y="58"/>
                  </a:cubicBezTo>
                  <a:cubicBezTo>
                    <a:pt x="13984" y="32"/>
                    <a:pt x="13927" y="21"/>
                    <a:pt x="13865" y="21"/>
                  </a:cubicBezTo>
                  <a:cubicBezTo>
                    <a:pt x="13711" y="21"/>
                    <a:pt x="13522" y="91"/>
                    <a:pt x="13440" y="174"/>
                  </a:cubicBezTo>
                  <a:cubicBezTo>
                    <a:pt x="12875" y="754"/>
                    <a:pt x="12122" y="1031"/>
                    <a:pt x="11363" y="1031"/>
                  </a:cubicBezTo>
                  <a:cubicBezTo>
                    <a:pt x="10533" y="1031"/>
                    <a:pt x="9695" y="700"/>
                    <a:pt x="9087" y="75"/>
                  </a:cubicBezTo>
                  <a:cubicBezTo>
                    <a:pt x="9042" y="31"/>
                    <a:pt x="8968" y="12"/>
                    <a:pt x="8884" y="12"/>
                  </a:cubicBezTo>
                  <a:cubicBezTo>
                    <a:pt x="8701" y="12"/>
                    <a:pt x="8472" y="102"/>
                    <a:pt x="8409" y="215"/>
                  </a:cubicBezTo>
                  <a:cubicBezTo>
                    <a:pt x="8070" y="853"/>
                    <a:pt x="7542" y="1074"/>
                    <a:pt x="6957" y="1074"/>
                  </a:cubicBezTo>
                  <a:cubicBezTo>
                    <a:pt x="6117" y="1074"/>
                    <a:pt x="5159" y="617"/>
                    <a:pt x="4477" y="281"/>
                  </a:cubicBezTo>
                  <a:cubicBezTo>
                    <a:pt x="4432" y="260"/>
                    <a:pt x="4380" y="251"/>
                    <a:pt x="4325" y="251"/>
                  </a:cubicBezTo>
                  <a:cubicBezTo>
                    <a:pt x="4168" y="251"/>
                    <a:pt x="3989" y="326"/>
                    <a:pt x="3891" y="405"/>
                  </a:cubicBezTo>
                  <a:cubicBezTo>
                    <a:pt x="3262" y="907"/>
                    <a:pt x="2492" y="1146"/>
                    <a:pt x="1717" y="1146"/>
                  </a:cubicBezTo>
                  <a:cubicBezTo>
                    <a:pt x="1128" y="1146"/>
                    <a:pt x="536" y="1008"/>
                    <a:pt x="0" y="744"/>
                  </a:cubicBezTo>
                  <a:lnTo>
                    <a:pt x="0" y="744"/>
                  </a:lnTo>
                  <a:lnTo>
                    <a:pt x="587" y="1471"/>
                  </a:lnTo>
                  <a:cubicBezTo>
                    <a:pt x="871" y="1520"/>
                    <a:pt x="1157" y="1545"/>
                    <a:pt x="1443" y="1545"/>
                  </a:cubicBezTo>
                  <a:cubicBezTo>
                    <a:pt x="2393" y="1545"/>
                    <a:pt x="3332" y="1273"/>
                    <a:pt x="4139" y="752"/>
                  </a:cubicBezTo>
                  <a:cubicBezTo>
                    <a:pt x="4925" y="1130"/>
                    <a:pt x="5752" y="1480"/>
                    <a:pt x="6633" y="1480"/>
                  </a:cubicBezTo>
                  <a:cubicBezTo>
                    <a:pt x="6716" y="1480"/>
                    <a:pt x="6798" y="1477"/>
                    <a:pt x="6881" y="1471"/>
                  </a:cubicBezTo>
                  <a:cubicBezTo>
                    <a:pt x="7558" y="1413"/>
                    <a:pt x="8277" y="1157"/>
                    <a:pt x="8756" y="670"/>
                  </a:cubicBezTo>
                  <a:cubicBezTo>
                    <a:pt x="9425" y="1185"/>
                    <a:pt x="10272" y="1434"/>
                    <a:pt x="11124" y="1434"/>
                  </a:cubicBezTo>
                  <a:cubicBezTo>
                    <a:pt x="12061" y="1434"/>
                    <a:pt x="13003" y="1133"/>
                    <a:pt x="13720" y="554"/>
                  </a:cubicBezTo>
                  <a:cubicBezTo>
                    <a:pt x="14692" y="1065"/>
                    <a:pt x="15823" y="1369"/>
                    <a:pt x="16931" y="1369"/>
                  </a:cubicBezTo>
                  <a:cubicBezTo>
                    <a:pt x="17255" y="1369"/>
                    <a:pt x="17576" y="1343"/>
                    <a:pt x="17892" y="1289"/>
                  </a:cubicBezTo>
                  <a:cubicBezTo>
                    <a:pt x="18561" y="1173"/>
                    <a:pt x="19354" y="893"/>
                    <a:pt x="19883" y="405"/>
                  </a:cubicBezTo>
                  <a:lnTo>
                    <a:pt x="19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3840650" y="2837975"/>
              <a:ext cx="489650" cy="59200"/>
            </a:xfrm>
            <a:custGeom>
              <a:avLst/>
              <a:gdLst/>
              <a:ahLst/>
              <a:cxnLst/>
              <a:rect l="l" t="t" r="r" b="b"/>
              <a:pathLst>
                <a:path w="19586" h="2368" extrusionOk="0">
                  <a:moveTo>
                    <a:pt x="19057" y="0"/>
                  </a:moveTo>
                  <a:cubicBezTo>
                    <a:pt x="18982" y="926"/>
                    <a:pt x="18090" y="1644"/>
                    <a:pt x="17182" y="1727"/>
                  </a:cubicBezTo>
                  <a:cubicBezTo>
                    <a:pt x="17095" y="1735"/>
                    <a:pt x="17009" y="1739"/>
                    <a:pt x="16923" y="1739"/>
                  </a:cubicBezTo>
                  <a:cubicBezTo>
                    <a:pt x="15794" y="1739"/>
                    <a:pt x="14718" y="1060"/>
                    <a:pt x="13820" y="438"/>
                  </a:cubicBezTo>
                  <a:cubicBezTo>
                    <a:pt x="13769" y="405"/>
                    <a:pt x="13702" y="389"/>
                    <a:pt x="13630" y="389"/>
                  </a:cubicBezTo>
                  <a:cubicBezTo>
                    <a:pt x="13437" y="389"/>
                    <a:pt x="13209" y="503"/>
                    <a:pt x="13167" y="678"/>
                  </a:cubicBezTo>
                  <a:cubicBezTo>
                    <a:pt x="12969" y="1423"/>
                    <a:pt x="12230" y="1894"/>
                    <a:pt x="11477" y="1894"/>
                  </a:cubicBezTo>
                  <a:cubicBezTo>
                    <a:pt x="11446" y="1894"/>
                    <a:pt x="11414" y="1894"/>
                    <a:pt x="11383" y="1892"/>
                  </a:cubicBezTo>
                  <a:cubicBezTo>
                    <a:pt x="10400" y="1834"/>
                    <a:pt x="9558" y="1165"/>
                    <a:pt x="8905" y="496"/>
                  </a:cubicBezTo>
                  <a:cubicBezTo>
                    <a:pt x="8846" y="434"/>
                    <a:pt x="8748" y="406"/>
                    <a:pt x="8644" y="406"/>
                  </a:cubicBezTo>
                  <a:cubicBezTo>
                    <a:pt x="8469" y="406"/>
                    <a:pt x="8276" y="485"/>
                    <a:pt x="8219" y="620"/>
                  </a:cubicBezTo>
                  <a:cubicBezTo>
                    <a:pt x="7963" y="1256"/>
                    <a:pt x="7402" y="1801"/>
                    <a:pt x="6683" y="1851"/>
                  </a:cubicBezTo>
                  <a:cubicBezTo>
                    <a:pt x="6646" y="1853"/>
                    <a:pt x="6609" y="1854"/>
                    <a:pt x="6572" y="1854"/>
                  </a:cubicBezTo>
                  <a:cubicBezTo>
                    <a:pt x="5864" y="1854"/>
                    <a:pt x="5219" y="1407"/>
                    <a:pt x="4858" y="818"/>
                  </a:cubicBezTo>
                  <a:cubicBezTo>
                    <a:pt x="4816" y="747"/>
                    <a:pt x="4736" y="719"/>
                    <a:pt x="4646" y="719"/>
                  </a:cubicBezTo>
                  <a:cubicBezTo>
                    <a:pt x="4487" y="719"/>
                    <a:pt x="4295" y="805"/>
                    <a:pt x="4222" y="884"/>
                  </a:cubicBezTo>
                  <a:cubicBezTo>
                    <a:pt x="3843" y="1280"/>
                    <a:pt x="3330" y="1472"/>
                    <a:pt x="2815" y="1472"/>
                  </a:cubicBezTo>
                  <a:cubicBezTo>
                    <a:pt x="2298" y="1472"/>
                    <a:pt x="1778" y="1278"/>
                    <a:pt x="1388" y="901"/>
                  </a:cubicBezTo>
                  <a:cubicBezTo>
                    <a:pt x="1323" y="842"/>
                    <a:pt x="1229" y="815"/>
                    <a:pt x="1132" y="815"/>
                  </a:cubicBezTo>
                  <a:cubicBezTo>
                    <a:pt x="985" y="815"/>
                    <a:pt x="829" y="876"/>
                    <a:pt x="744" y="975"/>
                  </a:cubicBezTo>
                  <a:cubicBezTo>
                    <a:pt x="546" y="1215"/>
                    <a:pt x="290" y="1405"/>
                    <a:pt x="1" y="1529"/>
                  </a:cubicBezTo>
                  <a:lnTo>
                    <a:pt x="315" y="1900"/>
                  </a:lnTo>
                  <a:cubicBezTo>
                    <a:pt x="571" y="1793"/>
                    <a:pt x="810" y="1644"/>
                    <a:pt x="1025" y="1462"/>
                  </a:cubicBezTo>
                  <a:cubicBezTo>
                    <a:pt x="1500" y="1786"/>
                    <a:pt x="2071" y="1943"/>
                    <a:pt x="2647" y="1943"/>
                  </a:cubicBezTo>
                  <a:cubicBezTo>
                    <a:pt x="3262" y="1943"/>
                    <a:pt x="3883" y="1763"/>
                    <a:pt x="4395" y="1413"/>
                  </a:cubicBezTo>
                  <a:cubicBezTo>
                    <a:pt x="4893" y="2017"/>
                    <a:pt x="5622" y="2301"/>
                    <a:pt x="6360" y="2301"/>
                  </a:cubicBezTo>
                  <a:cubicBezTo>
                    <a:pt x="7226" y="2301"/>
                    <a:pt x="8102" y="1909"/>
                    <a:pt x="8624" y="1182"/>
                  </a:cubicBezTo>
                  <a:cubicBezTo>
                    <a:pt x="9370" y="1849"/>
                    <a:pt x="10288" y="2367"/>
                    <a:pt x="11306" y="2367"/>
                  </a:cubicBezTo>
                  <a:cubicBezTo>
                    <a:pt x="11359" y="2367"/>
                    <a:pt x="11412" y="2366"/>
                    <a:pt x="11466" y="2363"/>
                  </a:cubicBezTo>
                  <a:cubicBezTo>
                    <a:pt x="12333" y="2313"/>
                    <a:pt x="13233" y="1867"/>
                    <a:pt x="13679" y="1124"/>
                  </a:cubicBezTo>
                  <a:cubicBezTo>
                    <a:pt x="14611" y="1716"/>
                    <a:pt x="15655" y="2212"/>
                    <a:pt x="16751" y="2212"/>
                  </a:cubicBezTo>
                  <a:cubicBezTo>
                    <a:pt x="16986" y="2212"/>
                    <a:pt x="17223" y="2189"/>
                    <a:pt x="17462" y="2140"/>
                  </a:cubicBezTo>
                  <a:cubicBezTo>
                    <a:pt x="18338" y="1958"/>
                    <a:pt x="19205" y="1405"/>
                    <a:pt x="19585" y="603"/>
                  </a:cubicBezTo>
                  <a:lnTo>
                    <a:pt x="19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904450" y="2925525"/>
              <a:ext cx="513600" cy="58800"/>
            </a:xfrm>
            <a:custGeom>
              <a:avLst/>
              <a:gdLst/>
              <a:ahLst/>
              <a:cxnLst/>
              <a:rect l="l" t="t" r="r" b="b"/>
              <a:pathLst>
                <a:path w="20544" h="2352" extrusionOk="0">
                  <a:moveTo>
                    <a:pt x="16502" y="1"/>
                  </a:moveTo>
                  <a:cubicBezTo>
                    <a:pt x="16332" y="1"/>
                    <a:pt x="16157" y="76"/>
                    <a:pt x="16108" y="232"/>
                  </a:cubicBezTo>
                  <a:cubicBezTo>
                    <a:pt x="15877" y="1017"/>
                    <a:pt x="15224" y="1686"/>
                    <a:pt x="14390" y="1785"/>
                  </a:cubicBezTo>
                  <a:cubicBezTo>
                    <a:pt x="14315" y="1794"/>
                    <a:pt x="14241" y="1798"/>
                    <a:pt x="14167" y="1798"/>
                  </a:cubicBezTo>
                  <a:cubicBezTo>
                    <a:pt x="13368" y="1798"/>
                    <a:pt x="12637" y="1283"/>
                    <a:pt x="12259" y="587"/>
                  </a:cubicBezTo>
                  <a:cubicBezTo>
                    <a:pt x="12210" y="505"/>
                    <a:pt x="12111" y="474"/>
                    <a:pt x="12006" y="474"/>
                  </a:cubicBezTo>
                  <a:cubicBezTo>
                    <a:pt x="11878" y="474"/>
                    <a:pt x="11740" y="520"/>
                    <a:pt x="11672" y="579"/>
                  </a:cubicBezTo>
                  <a:cubicBezTo>
                    <a:pt x="11016" y="1172"/>
                    <a:pt x="10174" y="1460"/>
                    <a:pt x="9329" y="1460"/>
                  </a:cubicBezTo>
                  <a:cubicBezTo>
                    <a:pt x="8420" y="1460"/>
                    <a:pt x="7509" y="1126"/>
                    <a:pt x="6824" y="480"/>
                  </a:cubicBezTo>
                  <a:cubicBezTo>
                    <a:pt x="6768" y="427"/>
                    <a:pt x="6696" y="405"/>
                    <a:pt x="6621" y="405"/>
                  </a:cubicBezTo>
                  <a:cubicBezTo>
                    <a:pt x="6449" y="405"/>
                    <a:pt x="6257" y="519"/>
                    <a:pt x="6188" y="645"/>
                  </a:cubicBezTo>
                  <a:cubicBezTo>
                    <a:pt x="5853" y="1270"/>
                    <a:pt x="5201" y="1712"/>
                    <a:pt x="4493" y="1712"/>
                  </a:cubicBezTo>
                  <a:cubicBezTo>
                    <a:pt x="4433" y="1712"/>
                    <a:pt x="4373" y="1709"/>
                    <a:pt x="4313" y="1702"/>
                  </a:cubicBezTo>
                  <a:cubicBezTo>
                    <a:pt x="3536" y="1628"/>
                    <a:pt x="2842" y="1050"/>
                    <a:pt x="2562" y="323"/>
                  </a:cubicBezTo>
                  <a:cubicBezTo>
                    <a:pt x="2513" y="197"/>
                    <a:pt x="2383" y="141"/>
                    <a:pt x="2246" y="141"/>
                  </a:cubicBezTo>
                  <a:cubicBezTo>
                    <a:pt x="2104" y="141"/>
                    <a:pt x="1956" y="201"/>
                    <a:pt x="1884" y="306"/>
                  </a:cubicBezTo>
                  <a:cubicBezTo>
                    <a:pt x="1488" y="863"/>
                    <a:pt x="845" y="1180"/>
                    <a:pt x="170" y="1180"/>
                  </a:cubicBezTo>
                  <a:cubicBezTo>
                    <a:pt x="114" y="1180"/>
                    <a:pt x="57" y="1178"/>
                    <a:pt x="1" y="1174"/>
                  </a:cubicBezTo>
                  <a:lnTo>
                    <a:pt x="1" y="1174"/>
                  </a:lnTo>
                  <a:lnTo>
                    <a:pt x="439" y="1719"/>
                  </a:lnTo>
                  <a:cubicBezTo>
                    <a:pt x="1042" y="1653"/>
                    <a:pt x="1612" y="1405"/>
                    <a:pt x="2074" y="1008"/>
                  </a:cubicBezTo>
                  <a:cubicBezTo>
                    <a:pt x="2553" y="1760"/>
                    <a:pt x="3363" y="2223"/>
                    <a:pt x="4247" y="2264"/>
                  </a:cubicBezTo>
                  <a:cubicBezTo>
                    <a:pt x="4273" y="2265"/>
                    <a:pt x="4300" y="2265"/>
                    <a:pt x="4326" y="2265"/>
                  </a:cubicBezTo>
                  <a:cubicBezTo>
                    <a:pt x="5198" y="2265"/>
                    <a:pt x="6039" y="1872"/>
                    <a:pt x="6593" y="1190"/>
                  </a:cubicBezTo>
                  <a:cubicBezTo>
                    <a:pt x="7337" y="1748"/>
                    <a:pt x="8267" y="2022"/>
                    <a:pt x="9198" y="2022"/>
                  </a:cubicBezTo>
                  <a:cubicBezTo>
                    <a:pt x="10115" y="2022"/>
                    <a:pt x="11034" y="1756"/>
                    <a:pt x="11780" y="1231"/>
                  </a:cubicBezTo>
                  <a:cubicBezTo>
                    <a:pt x="12328" y="1940"/>
                    <a:pt x="13173" y="2351"/>
                    <a:pt x="14058" y="2351"/>
                  </a:cubicBezTo>
                  <a:cubicBezTo>
                    <a:pt x="14174" y="2351"/>
                    <a:pt x="14290" y="2344"/>
                    <a:pt x="14407" y="2330"/>
                  </a:cubicBezTo>
                  <a:cubicBezTo>
                    <a:pt x="15315" y="2198"/>
                    <a:pt x="16116" y="1669"/>
                    <a:pt x="16579" y="876"/>
                  </a:cubicBezTo>
                  <a:cubicBezTo>
                    <a:pt x="17207" y="1415"/>
                    <a:pt x="17980" y="1798"/>
                    <a:pt x="18806" y="1798"/>
                  </a:cubicBezTo>
                  <a:cubicBezTo>
                    <a:pt x="18967" y="1798"/>
                    <a:pt x="19131" y="1783"/>
                    <a:pt x="19297" y="1752"/>
                  </a:cubicBezTo>
                  <a:cubicBezTo>
                    <a:pt x="19767" y="1653"/>
                    <a:pt x="20197" y="1438"/>
                    <a:pt x="20544" y="1116"/>
                  </a:cubicBezTo>
                  <a:lnTo>
                    <a:pt x="20147" y="653"/>
                  </a:lnTo>
                  <a:cubicBezTo>
                    <a:pt x="19883" y="984"/>
                    <a:pt x="19495" y="1190"/>
                    <a:pt x="19082" y="1231"/>
                  </a:cubicBezTo>
                  <a:cubicBezTo>
                    <a:pt x="19029" y="1236"/>
                    <a:pt x="18977" y="1238"/>
                    <a:pt x="18925" y="1238"/>
                  </a:cubicBezTo>
                  <a:cubicBezTo>
                    <a:pt x="18100" y="1238"/>
                    <a:pt x="17330" y="699"/>
                    <a:pt x="16802" y="108"/>
                  </a:cubicBezTo>
                  <a:cubicBezTo>
                    <a:pt x="16734" y="37"/>
                    <a:pt x="16619" y="1"/>
                    <a:pt x="16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406325" y="2661000"/>
              <a:ext cx="293675" cy="387275"/>
            </a:xfrm>
            <a:custGeom>
              <a:avLst/>
              <a:gdLst/>
              <a:ahLst/>
              <a:cxnLst/>
              <a:rect l="l" t="t" r="r" b="b"/>
              <a:pathLst>
                <a:path w="11747" h="15491" extrusionOk="0">
                  <a:moveTo>
                    <a:pt x="4967" y="11854"/>
                  </a:moveTo>
                  <a:lnTo>
                    <a:pt x="4967" y="11854"/>
                  </a:lnTo>
                  <a:cubicBezTo>
                    <a:pt x="4959" y="11887"/>
                    <a:pt x="4934" y="11912"/>
                    <a:pt x="4917" y="11945"/>
                  </a:cubicBezTo>
                  <a:lnTo>
                    <a:pt x="4909" y="11945"/>
                  </a:lnTo>
                  <a:cubicBezTo>
                    <a:pt x="4926" y="11912"/>
                    <a:pt x="4950" y="11887"/>
                    <a:pt x="4967" y="11854"/>
                  </a:cubicBezTo>
                  <a:close/>
                  <a:moveTo>
                    <a:pt x="1275" y="14613"/>
                  </a:moveTo>
                  <a:cubicBezTo>
                    <a:pt x="1283" y="14621"/>
                    <a:pt x="1283" y="14629"/>
                    <a:pt x="1283" y="14637"/>
                  </a:cubicBezTo>
                  <a:cubicBezTo>
                    <a:pt x="1209" y="14695"/>
                    <a:pt x="1134" y="14753"/>
                    <a:pt x="1060" y="14811"/>
                  </a:cubicBezTo>
                  <a:lnTo>
                    <a:pt x="1275" y="14613"/>
                  </a:lnTo>
                  <a:close/>
                  <a:moveTo>
                    <a:pt x="2993" y="14299"/>
                  </a:moveTo>
                  <a:cubicBezTo>
                    <a:pt x="3018" y="14307"/>
                    <a:pt x="3034" y="14307"/>
                    <a:pt x="3059" y="14315"/>
                  </a:cubicBezTo>
                  <a:cubicBezTo>
                    <a:pt x="2877" y="14497"/>
                    <a:pt x="2695" y="14679"/>
                    <a:pt x="2505" y="14844"/>
                  </a:cubicBezTo>
                  <a:lnTo>
                    <a:pt x="2497" y="14844"/>
                  </a:lnTo>
                  <a:cubicBezTo>
                    <a:pt x="2662" y="14670"/>
                    <a:pt x="2828" y="14480"/>
                    <a:pt x="2993" y="14299"/>
                  </a:cubicBezTo>
                  <a:close/>
                  <a:moveTo>
                    <a:pt x="11589" y="0"/>
                  </a:moveTo>
                  <a:cubicBezTo>
                    <a:pt x="11516" y="0"/>
                    <a:pt x="11437" y="13"/>
                    <a:pt x="11418" y="17"/>
                  </a:cubicBezTo>
                  <a:cubicBezTo>
                    <a:pt x="11278" y="42"/>
                    <a:pt x="11079" y="91"/>
                    <a:pt x="10989" y="215"/>
                  </a:cubicBezTo>
                  <a:cubicBezTo>
                    <a:pt x="10972" y="240"/>
                    <a:pt x="10947" y="265"/>
                    <a:pt x="10931" y="290"/>
                  </a:cubicBezTo>
                  <a:cubicBezTo>
                    <a:pt x="10906" y="232"/>
                    <a:pt x="10848" y="174"/>
                    <a:pt x="10782" y="149"/>
                  </a:cubicBezTo>
                  <a:cubicBezTo>
                    <a:pt x="10734" y="131"/>
                    <a:pt x="10682" y="122"/>
                    <a:pt x="10630" y="122"/>
                  </a:cubicBezTo>
                  <a:cubicBezTo>
                    <a:pt x="10539" y="122"/>
                    <a:pt x="10448" y="149"/>
                    <a:pt x="10369" y="207"/>
                  </a:cubicBezTo>
                  <a:cubicBezTo>
                    <a:pt x="10171" y="215"/>
                    <a:pt x="9873" y="281"/>
                    <a:pt x="9832" y="397"/>
                  </a:cubicBezTo>
                  <a:cubicBezTo>
                    <a:pt x="9750" y="637"/>
                    <a:pt x="9659" y="868"/>
                    <a:pt x="9576" y="1107"/>
                  </a:cubicBezTo>
                  <a:cubicBezTo>
                    <a:pt x="9254" y="1570"/>
                    <a:pt x="8973" y="2066"/>
                    <a:pt x="8734" y="2578"/>
                  </a:cubicBezTo>
                  <a:cubicBezTo>
                    <a:pt x="8304" y="3478"/>
                    <a:pt x="7899" y="4403"/>
                    <a:pt x="7445" y="5295"/>
                  </a:cubicBezTo>
                  <a:cubicBezTo>
                    <a:pt x="6520" y="7121"/>
                    <a:pt x="5487" y="8888"/>
                    <a:pt x="4339" y="10582"/>
                  </a:cubicBezTo>
                  <a:cubicBezTo>
                    <a:pt x="4116" y="10912"/>
                    <a:pt x="3893" y="11234"/>
                    <a:pt x="3662" y="11556"/>
                  </a:cubicBezTo>
                  <a:cubicBezTo>
                    <a:pt x="3538" y="11730"/>
                    <a:pt x="3406" y="11895"/>
                    <a:pt x="3282" y="12060"/>
                  </a:cubicBezTo>
                  <a:cubicBezTo>
                    <a:pt x="3191" y="12159"/>
                    <a:pt x="3108" y="12258"/>
                    <a:pt x="3009" y="12349"/>
                  </a:cubicBezTo>
                  <a:cubicBezTo>
                    <a:pt x="2084" y="13324"/>
                    <a:pt x="1118" y="14249"/>
                    <a:pt x="110" y="15141"/>
                  </a:cubicBezTo>
                  <a:cubicBezTo>
                    <a:pt x="1" y="15230"/>
                    <a:pt x="151" y="15251"/>
                    <a:pt x="234" y="15251"/>
                  </a:cubicBezTo>
                  <a:cubicBezTo>
                    <a:pt x="252" y="15251"/>
                    <a:pt x="267" y="15250"/>
                    <a:pt x="275" y="15249"/>
                  </a:cubicBezTo>
                  <a:lnTo>
                    <a:pt x="333" y="15249"/>
                  </a:lnTo>
                  <a:cubicBezTo>
                    <a:pt x="383" y="15323"/>
                    <a:pt x="457" y="15364"/>
                    <a:pt x="540" y="15364"/>
                  </a:cubicBezTo>
                  <a:lnTo>
                    <a:pt x="1861" y="15414"/>
                  </a:lnTo>
                  <a:cubicBezTo>
                    <a:pt x="1821" y="15474"/>
                    <a:pt x="1948" y="15491"/>
                    <a:pt x="2024" y="15491"/>
                  </a:cubicBezTo>
                  <a:cubicBezTo>
                    <a:pt x="2043" y="15491"/>
                    <a:pt x="2058" y="15490"/>
                    <a:pt x="2068" y="15488"/>
                  </a:cubicBezTo>
                  <a:cubicBezTo>
                    <a:pt x="2159" y="15480"/>
                    <a:pt x="2258" y="15463"/>
                    <a:pt x="2349" y="15430"/>
                  </a:cubicBezTo>
                  <a:cubicBezTo>
                    <a:pt x="2431" y="15433"/>
                    <a:pt x="2512" y="15436"/>
                    <a:pt x="2593" y="15436"/>
                  </a:cubicBezTo>
                  <a:cubicBezTo>
                    <a:pt x="2969" y="15436"/>
                    <a:pt x="3328" y="15384"/>
                    <a:pt x="3621" y="15092"/>
                  </a:cubicBezTo>
                  <a:cubicBezTo>
                    <a:pt x="3968" y="14745"/>
                    <a:pt x="4199" y="14241"/>
                    <a:pt x="4455" y="13820"/>
                  </a:cubicBezTo>
                  <a:cubicBezTo>
                    <a:pt x="4785" y="13283"/>
                    <a:pt x="5124" y="12746"/>
                    <a:pt x="5454" y="12209"/>
                  </a:cubicBezTo>
                  <a:cubicBezTo>
                    <a:pt x="5487" y="12168"/>
                    <a:pt x="5496" y="12110"/>
                    <a:pt x="5487" y="12060"/>
                  </a:cubicBezTo>
                  <a:cubicBezTo>
                    <a:pt x="5843" y="11532"/>
                    <a:pt x="6173" y="10986"/>
                    <a:pt x="6479" y="10425"/>
                  </a:cubicBezTo>
                  <a:cubicBezTo>
                    <a:pt x="7652" y="8343"/>
                    <a:pt x="8676" y="6163"/>
                    <a:pt x="9741" y="4023"/>
                  </a:cubicBezTo>
                  <a:lnTo>
                    <a:pt x="11220" y="1074"/>
                  </a:lnTo>
                  <a:cubicBezTo>
                    <a:pt x="11319" y="1058"/>
                    <a:pt x="11633" y="983"/>
                    <a:pt x="11641" y="884"/>
                  </a:cubicBezTo>
                  <a:cubicBezTo>
                    <a:pt x="11641" y="818"/>
                    <a:pt x="11580" y="802"/>
                    <a:pt x="11512" y="802"/>
                  </a:cubicBezTo>
                  <a:cubicBezTo>
                    <a:pt x="11452" y="802"/>
                    <a:pt x="11387" y="814"/>
                    <a:pt x="11352" y="818"/>
                  </a:cubicBezTo>
                  <a:lnTo>
                    <a:pt x="11715" y="83"/>
                  </a:lnTo>
                  <a:cubicBezTo>
                    <a:pt x="11746" y="17"/>
                    <a:pt x="11672" y="0"/>
                    <a:pt x="1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4067600" y="3126100"/>
              <a:ext cx="250500" cy="298975"/>
            </a:xfrm>
            <a:custGeom>
              <a:avLst/>
              <a:gdLst/>
              <a:ahLst/>
              <a:cxnLst/>
              <a:rect l="l" t="t" r="r" b="b"/>
              <a:pathLst>
                <a:path w="10020" h="11959" extrusionOk="0">
                  <a:moveTo>
                    <a:pt x="7451" y="750"/>
                  </a:moveTo>
                  <a:cubicBezTo>
                    <a:pt x="7509" y="783"/>
                    <a:pt x="7558" y="824"/>
                    <a:pt x="7616" y="866"/>
                  </a:cubicBezTo>
                  <a:cubicBezTo>
                    <a:pt x="8847" y="1774"/>
                    <a:pt x="8921" y="3633"/>
                    <a:pt x="9062" y="5012"/>
                  </a:cubicBezTo>
                  <a:cubicBezTo>
                    <a:pt x="9120" y="5549"/>
                    <a:pt x="9161" y="6094"/>
                    <a:pt x="9194" y="6631"/>
                  </a:cubicBezTo>
                  <a:lnTo>
                    <a:pt x="8979" y="6631"/>
                  </a:lnTo>
                  <a:cubicBezTo>
                    <a:pt x="8930" y="6631"/>
                    <a:pt x="8880" y="6623"/>
                    <a:pt x="8822" y="6623"/>
                  </a:cubicBezTo>
                  <a:lnTo>
                    <a:pt x="8806" y="6623"/>
                  </a:lnTo>
                  <a:lnTo>
                    <a:pt x="8723" y="6615"/>
                  </a:lnTo>
                  <a:cubicBezTo>
                    <a:pt x="8682" y="6615"/>
                    <a:pt x="8641" y="6598"/>
                    <a:pt x="8599" y="6590"/>
                  </a:cubicBezTo>
                  <a:lnTo>
                    <a:pt x="8128" y="6491"/>
                  </a:lnTo>
                  <a:cubicBezTo>
                    <a:pt x="8087" y="6482"/>
                    <a:pt x="8046" y="6478"/>
                    <a:pt x="8006" y="6478"/>
                  </a:cubicBezTo>
                  <a:cubicBezTo>
                    <a:pt x="7965" y="6478"/>
                    <a:pt x="7926" y="6482"/>
                    <a:pt x="7889" y="6491"/>
                  </a:cubicBezTo>
                  <a:cubicBezTo>
                    <a:pt x="7393" y="5904"/>
                    <a:pt x="7302" y="5012"/>
                    <a:pt x="7319" y="4252"/>
                  </a:cubicBezTo>
                  <a:cubicBezTo>
                    <a:pt x="7344" y="3088"/>
                    <a:pt x="7401" y="1923"/>
                    <a:pt x="7451" y="750"/>
                  </a:cubicBezTo>
                  <a:close/>
                  <a:moveTo>
                    <a:pt x="2561" y="2105"/>
                  </a:moveTo>
                  <a:cubicBezTo>
                    <a:pt x="2611" y="2840"/>
                    <a:pt x="2586" y="3583"/>
                    <a:pt x="2487" y="4310"/>
                  </a:cubicBezTo>
                  <a:cubicBezTo>
                    <a:pt x="2363" y="5128"/>
                    <a:pt x="2156" y="5929"/>
                    <a:pt x="1875" y="6697"/>
                  </a:cubicBezTo>
                  <a:cubicBezTo>
                    <a:pt x="1818" y="6705"/>
                    <a:pt x="1752" y="6714"/>
                    <a:pt x="1694" y="6738"/>
                  </a:cubicBezTo>
                  <a:lnTo>
                    <a:pt x="1644" y="6747"/>
                  </a:lnTo>
                  <a:cubicBezTo>
                    <a:pt x="1545" y="6747"/>
                    <a:pt x="1454" y="6747"/>
                    <a:pt x="1355" y="6763"/>
                  </a:cubicBezTo>
                  <a:lnTo>
                    <a:pt x="1239" y="6763"/>
                  </a:lnTo>
                  <a:cubicBezTo>
                    <a:pt x="1281" y="6499"/>
                    <a:pt x="1322" y="6226"/>
                    <a:pt x="1372" y="5962"/>
                  </a:cubicBezTo>
                  <a:cubicBezTo>
                    <a:pt x="1512" y="5111"/>
                    <a:pt x="1719" y="4260"/>
                    <a:pt x="1983" y="3426"/>
                  </a:cubicBezTo>
                  <a:cubicBezTo>
                    <a:pt x="2123" y="2964"/>
                    <a:pt x="2322" y="2518"/>
                    <a:pt x="2561" y="2105"/>
                  </a:cubicBezTo>
                  <a:close/>
                  <a:moveTo>
                    <a:pt x="1752" y="7738"/>
                  </a:moveTo>
                  <a:cubicBezTo>
                    <a:pt x="1768" y="7821"/>
                    <a:pt x="1793" y="7911"/>
                    <a:pt x="1826" y="7994"/>
                  </a:cubicBezTo>
                  <a:cubicBezTo>
                    <a:pt x="2008" y="8399"/>
                    <a:pt x="2148" y="8812"/>
                    <a:pt x="2255" y="9241"/>
                  </a:cubicBezTo>
                  <a:cubicBezTo>
                    <a:pt x="2429" y="9960"/>
                    <a:pt x="2470" y="10703"/>
                    <a:pt x="2388" y="11438"/>
                  </a:cubicBezTo>
                  <a:cubicBezTo>
                    <a:pt x="1851" y="11430"/>
                    <a:pt x="1322" y="11414"/>
                    <a:pt x="785" y="11405"/>
                  </a:cubicBezTo>
                  <a:cubicBezTo>
                    <a:pt x="868" y="10208"/>
                    <a:pt x="959" y="9010"/>
                    <a:pt x="1091" y="7821"/>
                  </a:cubicBezTo>
                  <a:lnTo>
                    <a:pt x="1339" y="7821"/>
                  </a:lnTo>
                  <a:cubicBezTo>
                    <a:pt x="1479" y="7821"/>
                    <a:pt x="1619" y="7787"/>
                    <a:pt x="1752" y="7738"/>
                  </a:cubicBezTo>
                  <a:close/>
                  <a:moveTo>
                    <a:pt x="5976" y="395"/>
                  </a:moveTo>
                  <a:cubicBezTo>
                    <a:pt x="6276" y="395"/>
                    <a:pt x="6577" y="431"/>
                    <a:pt x="6873" y="502"/>
                  </a:cubicBezTo>
                  <a:cubicBezTo>
                    <a:pt x="6790" y="535"/>
                    <a:pt x="6724" y="609"/>
                    <a:pt x="6716" y="700"/>
                  </a:cubicBezTo>
                  <a:cubicBezTo>
                    <a:pt x="6666" y="2022"/>
                    <a:pt x="6559" y="3352"/>
                    <a:pt x="6575" y="4673"/>
                  </a:cubicBezTo>
                  <a:cubicBezTo>
                    <a:pt x="6592" y="5640"/>
                    <a:pt x="6840" y="6705"/>
                    <a:pt x="7715" y="7218"/>
                  </a:cubicBezTo>
                  <a:cubicBezTo>
                    <a:pt x="7195" y="7705"/>
                    <a:pt x="6765" y="8217"/>
                    <a:pt x="6600" y="8936"/>
                  </a:cubicBezTo>
                  <a:cubicBezTo>
                    <a:pt x="6410" y="9770"/>
                    <a:pt x="6295" y="10637"/>
                    <a:pt x="6146" y="11480"/>
                  </a:cubicBezTo>
                  <a:cubicBezTo>
                    <a:pt x="5130" y="11471"/>
                    <a:pt x="4114" y="11463"/>
                    <a:pt x="3098" y="11447"/>
                  </a:cubicBezTo>
                  <a:cubicBezTo>
                    <a:pt x="3271" y="10274"/>
                    <a:pt x="3115" y="9076"/>
                    <a:pt x="2652" y="7977"/>
                  </a:cubicBezTo>
                  <a:cubicBezTo>
                    <a:pt x="2578" y="7812"/>
                    <a:pt x="2512" y="7647"/>
                    <a:pt x="2462" y="7474"/>
                  </a:cubicBezTo>
                  <a:lnTo>
                    <a:pt x="2512" y="7457"/>
                  </a:lnTo>
                  <a:cubicBezTo>
                    <a:pt x="2586" y="7432"/>
                    <a:pt x="2652" y="7399"/>
                    <a:pt x="2718" y="7350"/>
                  </a:cubicBezTo>
                  <a:cubicBezTo>
                    <a:pt x="2834" y="7234"/>
                    <a:pt x="2611" y="7234"/>
                    <a:pt x="2545" y="7234"/>
                  </a:cubicBezTo>
                  <a:lnTo>
                    <a:pt x="2445" y="7234"/>
                  </a:lnTo>
                  <a:cubicBezTo>
                    <a:pt x="2454" y="7036"/>
                    <a:pt x="2503" y="6846"/>
                    <a:pt x="2578" y="6664"/>
                  </a:cubicBezTo>
                  <a:cubicBezTo>
                    <a:pt x="3205" y="4971"/>
                    <a:pt x="3437" y="3154"/>
                    <a:pt x="3255" y="1353"/>
                  </a:cubicBezTo>
                  <a:cubicBezTo>
                    <a:pt x="3255" y="1336"/>
                    <a:pt x="3238" y="1320"/>
                    <a:pt x="3222" y="1320"/>
                  </a:cubicBezTo>
                  <a:cubicBezTo>
                    <a:pt x="3808" y="816"/>
                    <a:pt x="4577" y="568"/>
                    <a:pt x="5320" y="453"/>
                  </a:cubicBezTo>
                  <a:cubicBezTo>
                    <a:pt x="5537" y="414"/>
                    <a:pt x="5756" y="395"/>
                    <a:pt x="5976" y="395"/>
                  </a:cubicBezTo>
                  <a:close/>
                  <a:moveTo>
                    <a:pt x="9227" y="7374"/>
                  </a:moveTo>
                  <a:lnTo>
                    <a:pt x="9227" y="7374"/>
                  </a:lnTo>
                  <a:cubicBezTo>
                    <a:pt x="9285" y="8729"/>
                    <a:pt x="9268" y="10084"/>
                    <a:pt x="9186" y="11430"/>
                  </a:cubicBezTo>
                  <a:cubicBezTo>
                    <a:pt x="9186" y="11447"/>
                    <a:pt x="9186" y="11471"/>
                    <a:pt x="9194" y="11488"/>
                  </a:cubicBezTo>
                  <a:lnTo>
                    <a:pt x="6873" y="11488"/>
                  </a:lnTo>
                  <a:cubicBezTo>
                    <a:pt x="7013" y="10687"/>
                    <a:pt x="7145" y="9877"/>
                    <a:pt x="7294" y="9076"/>
                  </a:cubicBezTo>
                  <a:cubicBezTo>
                    <a:pt x="7352" y="8704"/>
                    <a:pt x="7484" y="8349"/>
                    <a:pt x="7691" y="8035"/>
                  </a:cubicBezTo>
                  <a:cubicBezTo>
                    <a:pt x="7864" y="7804"/>
                    <a:pt x="8062" y="7581"/>
                    <a:pt x="8285" y="7391"/>
                  </a:cubicBezTo>
                  <a:lnTo>
                    <a:pt x="9227" y="7374"/>
                  </a:lnTo>
                  <a:close/>
                  <a:moveTo>
                    <a:pt x="6280" y="1"/>
                  </a:moveTo>
                  <a:cubicBezTo>
                    <a:pt x="5325" y="1"/>
                    <a:pt x="4331" y="282"/>
                    <a:pt x="3552" y="651"/>
                  </a:cubicBezTo>
                  <a:cubicBezTo>
                    <a:pt x="2792" y="1014"/>
                    <a:pt x="2156" y="1609"/>
                    <a:pt x="1752" y="2352"/>
                  </a:cubicBezTo>
                  <a:cubicBezTo>
                    <a:pt x="1330" y="3121"/>
                    <a:pt x="1099" y="3988"/>
                    <a:pt x="893" y="4847"/>
                  </a:cubicBezTo>
                  <a:cubicBezTo>
                    <a:pt x="380" y="7036"/>
                    <a:pt x="215" y="9291"/>
                    <a:pt x="58" y="11529"/>
                  </a:cubicBezTo>
                  <a:cubicBezTo>
                    <a:pt x="50" y="11554"/>
                    <a:pt x="58" y="11579"/>
                    <a:pt x="75" y="11604"/>
                  </a:cubicBezTo>
                  <a:cubicBezTo>
                    <a:pt x="0" y="11744"/>
                    <a:pt x="133" y="11794"/>
                    <a:pt x="265" y="11794"/>
                  </a:cubicBezTo>
                  <a:cubicBezTo>
                    <a:pt x="950" y="11810"/>
                    <a:pt x="1644" y="11827"/>
                    <a:pt x="2330" y="11835"/>
                  </a:cubicBezTo>
                  <a:lnTo>
                    <a:pt x="2330" y="11860"/>
                  </a:lnTo>
                  <a:cubicBezTo>
                    <a:pt x="2319" y="11930"/>
                    <a:pt x="2402" y="11959"/>
                    <a:pt x="2516" y="11959"/>
                  </a:cubicBezTo>
                  <a:cubicBezTo>
                    <a:pt x="2657" y="11959"/>
                    <a:pt x="2844" y="11915"/>
                    <a:pt x="2958" y="11851"/>
                  </a:cubicBezTo>
                  <a:cubicBezTo>
                    <a:pt x="4023" y="11860"/>
                    <a:pt x="5080" y="11876"/>
                    <a:pt x="6146" y="11876"/>
                  </a:cubicBezTo>
                  <a:cubicBezTo>
                    <a:pt x="6186" y="11921"/>
                    <a:pt x="6262" y="11941"/>
                    <a:pt x="6349" y="11941"/>
                  </a:cubicBezTo>
                  <a:cubicBezTo>
                    <a:pt x="6441" y="11941"/>
                    <a:pt x="6545" y="11919"/>
                    <a:pt x="6633" y="11876"/>
                  </a:cubicBezTo>
                  <a:lnTo>
                    <a:pt x="9400" y="11876"/>
                  </a:lnTo>
                  <a:cubicBezTo>
                    <a:pt x="9549" y="11876"/>
                    <a:pt x="9813" y="11827"/>
                    <a:pt x="9888" y="11686"/>
                  </a:cubicBezTo>
                  <a:cubicBezTo>
                    <a:pt x="9954" y="11562"/>
                    <a:pt x="9863" y="11505"/>
                    <a:pt x="9756" y="11488"/>
                  </a:cubicBezTo>
                  <a:cubicBezTo>
                    <a:pt x="9846" y="11447"/>
                    <a:pt x="9913" y="11389"/>
                    <a:pt x="9913" y="11331"/>
                  </a:cubicBezTo>
                  <a:cubicBezTo>
                    <a:pt x="10003" y="9927"/>
                    <a:pt x="10020" y="8523"/>
                    <a:pt x="9962" y="7118"/>
                  </a:cubicBezTo>
                  <a:cubicBezTo>
                    <a:pt x="9962" y="7102"/>
                    <a:pt x="9962" y="7077"/>
                    <a:pt x="9962" y="7052"/>
                  </a:cubicBezTo>
                  <a:cubicBezTo>
                    <a:pt x="9929" y="6433"/>
                    <a:pt x="9888" y="5813"/>
                    <a:pt x="9838" y="5194"/>
                  </a:cubicBezTo>
                  <a:cubicBezTo>
                    <a:pt x="9698" y="3690"/>
                    <a:pt x="9648" y="1592"/>
                    <a:pt x="8302" y="593"/>
                  </a:cubicBezTo>
                  <a:cubicBezTo>
                    <a:pt x="7730" y="168"/>
                    <a:pt x="7017" y="1"/>
                    <a:pt x="6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42"/>
          <p:cNvSpPr txBox="1">
            <a:spLocks noGrp="1"/>
          </p:cNvSpPr>
          <p:nvPr>
            <p:ph type="title" idx="4294967295"/>
          </p:nvPr>
        </p:nvSpPr>
        <p:spPr>
          <a:xfrm>
            <a:off x="3874100" y="1098350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03</a:t>
            </a:r>
            <a:r>
              <a:rPr lang="en" sz="6000"/>
              <a:t>.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/>
          <p:nvPr/>
        </p:nvSpPr>
        <p:spPr>
          <a:xfrm rot="9367326">
            <a:off x="7126124" y="376776"/>
            <a:ext cx="3732631" cy="393384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3"/>
          <p:cNvSpPr/>
          <p:nvPr/>
        </p:nvSpPr>
        <p:spPr>
          <a:xfrm rot="10800000">
            <a:off x="5714269" y="925255"/>
            <a:ext cx="2173307" cy="4559006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3"/>
          <p:cNvSpPr/>
          <p:nvPr/>
        </p:nvSpPr>
        <p:spPr>
          <a:xfrm rot="-4148542">
            <a:off x="5678214" y="389691"/>
            <a:ext cx="1400639" cy="1374107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"/>
          <p:cNvSpPr txBox="1">
            <a:spLocks noGrp="1"/>
          </p:cNvSpPr>
          <p:nvPr>
            <p:ph type="subTitle" idx="1"/>
          </p:nvPr>
        </p:nvSpPr>
        <p:spPr>
          <a:xfrm>
            <a:off x="116725" y="1515675"/>
            <a:ext cx="5893800" cy="24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the Individuals with Disabilities Education Act (IDEA), the school system must evaluate a student when a disability is suspected, regardless of their status as a multilingual learner.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must not delay evaluations because of the student’s language status.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same time, we must ensure that we are not identifying a disability because of limited English language proficiency.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3"/>
          <p:cNvSpPr txBox="1">
            <a:spLocks noGrp="1"/>
          </p:cNvSpPr>
          <p:nvPr>
            <p:ph type="title"/>
          </p:nvPr>
        </p:nvSpPr>
        <p:spPr>
          <a:xfrm>
            <a:off x="620900" y="444800"/>
            <a:ext cx="4736400" cy="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Evaluation</a:t>
            </a:r>
            <a:endParaRPr/>
          </a:p>
        </p:txBody>
      </p:sp>
      <p:sp>
        <p:nvSpPr>
          <p:cNvPr id="488" name="Google Shape;488;p43"/>
          <p:cNvSpPr/>
          <p:nvPr/>
        </p:nvSpPr>
        <p:spPr>
          <a:xfrm rot="-9129159">
            <a:off x="6618660" y="3318942"/>
            <a:ext cx="3516802" cy="211964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3"/>
          <p:cNvSpPr/>
          <p:nvPr/>
        </p:nvSpPr>
        <p:spPr>
          <a:xfrm rot="-1980367">
            <a:off x="5970749" y="4010860"/>
            <a:ext cx="1660358" cy="1887798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"/>
          <p:cNvSpPr txBox="1">
            <a:spLocks noGrp="1"/>
          </p:cNvSpPr>
          <p:nvPr>
            <p:ph type="title" idx="4294967295"/>
          </p:nvPr>
        </p:nvSpPr>
        <p:spPr>
          <a:xfrm>
            <a:off x="1149725" y="422900"/>
            <a:ext cx="810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Evaluation</a:t>
            </a:r>
            <a:endParaRPr/>
          </a:p>
        </p:txBody>
      </p:sp>
      <p:sp>
        <p:nvSpPr>
          <p:cNvPr id="495" name="Google Shape;495;p44"/>
          <p:cNvSpPr txBox="1"/>
          <p:nvPr/>
        </p:nvSpPr>
        <p:spPr>
          <a:xfrm>
            <a:off x="1197525" y="1205525"/>
            <a:ext cx="71379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disability is suspected? What services/needs are </a:t>
            </a:r>
            <a:r>
              <a:rPr lang="en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evident</a:t>
            </a: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methods/tests are appropriate to measure the student’s abilities?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factors should be explored?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 educational experiences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assessments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input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or environmental history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input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5"/>
          <p:cNvSpPr txBox="1">
            <a:spLocks noGrp="1"/>
          </p:cNvSpPr>
          <p:nvPr>
            <p:ph type="title" idx="4294967295"/>
          </p:nvPr>
        </p:nvSpPr>
        <p:spPr>
          <a:xfrm>
            <a:off x="1149725" y="632825"/>
            <a:ext cx="810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Evaluation</a:t>
            </a:r>
            <a:endParaRPr/>
          </a:p>
        </p:txBody>
      </p:sp>
      <p:sp>
        <p:nvSpPr>
          <p:cNvPr id="501" name="Google Shape;501;p45"/>
          <p:cNvSpPr txBox="1"/>
          <p:nvPr/>
        </p:nvSpPr>
        <p:spPr>
          <a:xfrm>
            <a:off x="1149725" y="1609850"/>
            <a:ext cx="71379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federal categories of disabilities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 of states under-identify ML students for disabilities (identification rate of 8% or lower).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TN has a 2% identification rate.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myth/misconception that we should not refer ML students to special education. Disability rates should be comparable to the general population.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"/>
          <p:cNvSpPr txBox="1">
            <a:spLocks noGrp="1"/>
          </p:cNvSpPr>
          <p:nvPr>
            <p:ph type="title" idx="4294967295"/>
          </p:nvPr>
        </p:nvSpPr>
        <p:spPr>
          <a:xfrm>
            <a:off x="1149725" y="422900"/>
            <a:ext cx="810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Evaluation</a:t>
            </a:r>
            <a:endParaRPr/>
          </a:p>
        </p:txBody>
      </p:sp>
      <p:sp>
        <p:nvSpPr>
          <p:cNvPr id="507" name="Google Shape;507;p46"/>
          <p:cNvSpPr txBox="1"/>
          <p:nvPr/>
        </p:nvSpPr>
        <p:spPr>
          <a:xfrm>
            <a:off x="1104225" y="1493225"/>
            <a:ext cx="71379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Learning Disability (SLD)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Identification of multilingual students for SLD in 33 states were far greater than the national average, including TN.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of ML students with a disability in TN are under SLD eligibility.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state policies and procedures contribute to a wide range in identification rates.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>
            <a:spLocks noGrp="1"/>
          </p:cNvSpPr>
          <p:nvPr>
            <p:ph type="title" idx="4294967295"/>
          </p:nvPr>
        </p:nvSpPr>
        <p:spPr>
          <a:xfrm>
            <a:off x="1149725" y="422900"/>
            <a:ext cx="810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Evaluation</a:t>
            </a:r>
            <a:endParaRPr/>
          </a:p>
        </p:txBody>
      </p:sp>
      <p:sp>
        <p:nvSpPr>
          <p:cNvPr id="513" name="Google Shape;513;p47"/>
          <p:cNvSpPr txBox="1"/>
          <p:nvPr/>
        </p:nvSpPr>
        <p:spPr>
          <a:xfrm>
            <a:off x="1088675" y="1190000"/>
            <a:ext cx="7137900" cy="3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 for determining a disability versus a language difference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 progress in relation to the progress of similar peers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resources to screen, assess, and monitor the progress of academic language development (CALP)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guiding questions/considerations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https://www.mnase.org/uploads/4/7/7/9/47793163/el_referral_guiding_questions.pdf</a:t>
            </a:r>
            <a:endParaRPr sz="1800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subTitle" idx="1"/>
          </p:nvPr>
        </p:nvSpPr>
        <p:spPr>
          <a:xfrm>
            <a:off x="244175" y="1845175"/>
            <a:ext cx="27339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practical and consistent procedures for identifying language differences and disability in multilingual learners.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617500" y="257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3"/>
          </p:nvPr>
        </p:nvSpPr>
        <p:spPr>
          <a:xfrm>
            <a:off x="3150450" y="1852300"/>
            <a:ext cx="2843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educators select appropriate and effective teaching and learning strategies in general education and special education settings.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subTitle" idx="5"/>
          </p:nvPr>
        </p:nvSpPr>
        <p:spPr>
          <a:xfrm>
            <a:off x="6312400" y="19117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considerations for evaluating multilingual learners for educational disabilities.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 rot="9367242">
            <a:off x="7391303" y="-335037"/>
            <a:ext cx="2604008" cy="2744430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rot="10800000">
            <a:off x="5962512" y="-393928"/>
            <a:ext cx="2453689" cy="1478888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30"/>
          <p:cNvGrpSpPr/>
          <p:nvPr/>
        </p:nvGrpSpPr>
        <p:grpSpPr>
          <a:xfrm rot="10800000">
            <a:off x="6811149" y="-342930"/>
            <a:ext cx="1211190" cy="1174260"/>
            <a:chOff x="1472075" y="2842300"/>
            <a:chExt cx="804350" cy="779825"/>
          </a:xfrm>
        </p:grpSpPr>
        <p:sp>
          <p:nvSpPr>
            <p:cNvPr id="304" name="Google Shape;304;p30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0"/>
          <p:cNvSpPr/>
          <p:nvPr/>
        </p:nvSpPr>
        <p:spPr>
          <a:xfrm>
            <a:off x="1176567" y="997700"/>
            <a:ext cx="906666" cy="800418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7" name="Google Shape;307;p30"/>
          <p:cNvSpPr/>
          <p:nvPr/>
        </p:nvSpPr>
        <p:spPr>
          <a:xfrm>
            <a:off x="4061930" y="948363"/>
            <a:ext cx="906666" cy="800418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8" name="Google Shape;308;p30"/>
          <p:cNvSpPr/>
          <p:nvPr/>
        </p:nvSpPr>
        <p:spPr>
          <a:xfrm>
            <a:off x="7038217" y="948363"/>
            <a:ext cx="906666" cy="800418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9" name="Google Shape;309;p30"/>
          <p:cNvSpPr txBox="1">
            <a:spLocks noGrp="1"/>
          </p:cNvSpPr>
          <p:nvPr>
            <p:ph type="title" idx="2"/>
          </p:nvPr>
        </p:nvSpPr>
        <p:spPr>
          <a:xfrm>
            <a:off x="396300" y="997700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2"/>
                </a:solidFill>
              </a:rPr>
              <a:t>1</a:t>
            </a:r>
            <a:endParaRPr sz="4300">
              <a:solidFill>
                <a:schemeClr val="dk2"/>
              </a:solidFill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5991538" y="91850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2"/>
                </a:solidFill>
                <a:latin typeface="Erica One"/>
                <a:ea typeface="Erica One"/>
                <a:cs typeface="Erica One"/>
                <a:sym typeface="Erica One"/>
              </a:rPr>
              <a:t>3</a:t>
            </a:r>
            <a:endParaRPr/>
          </a:p>
        </p:txBody>
      </p:sp>
      <p:sp>
        <p:nvSpPr>
          <p:cNvPr id="311" name="Google Shape;311;p30"/>
          <p:cNvSpPr txBox="1"/>
          <p:nvPr/>
        </p:nvSpPr>
        <p:spPr>
          <a:xfrm>
            <a:off x="3015250" y="92527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2"/>
                </a:solidFill>
                <a:latin typeface="Erica One"/>
                <a:ea typeface="Erica One"/>
                <a:cs typeface="Erica One"/>
                <a:sym typeface="Erica One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287800" y="545350"/>
            <a:ext cx="80010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Indicators of Possible Disability</a:t>
            </a:r>
            <a:endParaRPr/>
          </a:p>
        </p:txBody>
      </p:sp>
      <p:sp>
        <p:nvSpPr>
          <p:cNvPr id="519" name="Google Shape;519;p48"/>
          <p:cNvSpPr txBox="1">
            <a:spLocks noGrp="1"/>
          </p:cNvSpPr>
          <p:nvPr>
            <p:ph type="subTitle" idx="1"/>
          </p:nvPr>
        </p:nvSpPr>
        <p:spPr>
          <a:xfrm>
            <a:off x="210050" y="1504875"/>
            <a:ext cx="85686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 confusion with verbal directions in L1 and L2.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 forgets or needs further explanation in L1 and L2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takes longer to respond in L1 and L2 and it does not change over time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Comprehension/Listening</a:t>
            </a:r>
            <a:endParaRPr sz="1800" b="1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>
            <a:spLocks noGrp="1"/>
          </p:cNvSpPr>
          <p:nvPr>
            <p:ph type="title"/>
          </p:nvPr>
        </p:nvSpPr>
        <p:spPr>
          <a:xfrm>
            <a:off x="287800" y="545350"/>
            <a:ext cx="80010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Indicators of Possible Disability</a:t>
            </a:r>
            <a:endParaRPr/>
          </a:p>
        </p:txBody>
      </p:sp>
      <p:sp>
        <p:nvSpPr>
          <p:cNvPr id="525" name="Google Shape;525;p49"/>
          <p:cNvSpPr txBox="1">
            <a:spLocks noGrp="1"/>
          </p:cNvSpPr>
          <p:nvPr>
            <p:ph type="subTitle" idx="1"/>
          </p:nvPr>
        </p:nvSpPr>
        <p:spPr>
          <a:xfrm>
            <a:off x="217825" y="1341600"/>
            <a:ext cx="85686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Doesn’t remember letter sounds after initial and follow-up instruction (even if they are common between L1 and L2)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Makes letter substitutions when decoding not related to L1; cannot remember vowel sounds; difficulty blending the sounds to decode the whole word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confuses letters/words that look alike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Phonemic Awareness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0"/>
          <p:cNvSpPr txBox="1">
            <a:spLocks noGrp="1"/>
          </p:cNvSpPr>
          <p:nvPr>
            <p:ph type="title"/>
          </p:nvPr>
        </p:nvSpPr>
        <p:spPr>
          <a:xfrm>
            <a:off x="287800" y="545350"/>
            <a:ext cx="80010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Indicators of Possible Disability</a:t>
            </a:r>
            <a:endParaRPr/>
          </a:p>
        </p:txBody>
      </p:sp>
      <p:sp>
        <p:nvSpPr>
          <p:cNvPr id="531" name="Google Shape;531;p50"/>
          <p:cNvSpPr txBox="1">
            <a:spLocks noGrp="1"/>
          </p:cNvSpPr>
          <p:nvPr>
            <p:ph type="subTitle" idx="1"/>
          </p:nvPr>
        </p:nvSpPr>
        <p:spPr>
          <a:xfrm>
            <a:off x="217825" y="1341600"/>
            <a:ext cx="85686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Difficulty memorizing math facts from one day to the next and requires manipulatives to complete math problems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 forgets the steps required to complete problems from one day to the next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not understand how to process the problem or identify key terms in L1 or L2.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4412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37" name="Google Shape;537;p51"/>
          <p:cNvSpPr txBox="1">
            <a:spLocks noGrp="1"/>
          </p:cNvSpPr>
          <p:nvPr>
            <p:ph type="subTitle" idx="1"/>
          </p:nvPr>
        </p:nvSpPr>
        <p:spPr>
          <a:xfrm>
            <a:off x="535450" y="1129250"/>
            <a:ext cx="71079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Butterfield, J. (2014). Meeting the needs of English learners with disabilities. Resource Book. Goleta, CA: Santa Barbara County   Special Education Local Plan Area (SELPA). Retrieved from</a:t>
            </a:r>
            <a:r>
              <a:rPr lang="en" sz="1300">
                <a:solidFill>
                  <a:srgbClr val="40404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http://www.sbcselpa.org/wp-content/uploads/2014/06/EL-  Resource-Book-Revised-6-14.pdf</a:t>
            </a:r>
            <a:r>
              <a:rPr lang="en" sz="13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3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Poudre School District Integrated Services Department (n.d.). Guiding questions for English language development students. Available at</a:t>
            </a:r>
            <a:r>
              <a:rPr lang="en" sz="1300">
                <a:solidFill>
                  <a:srgbClr val="40404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www.tinyurl.com/WIDAsped</a:t>
            </a:r>
            <a:endParaRPr sz="1300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Differences Impacting Literacy Development Between Monolingual English Learners and Bilingual Learners. Dr. Kathy Escamilla</a:t>
            </a:r>
            <a:endParaRPr sz="13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https://v5e685.p3cdn1.secureserver.net/wp-content/uploads/2022/09/21025-NCEL-Monolingual-vs-Bilingual-Speakers-FINAL.pdf</a:t>
            </a:r>
            <a:endParaRPr sz="1300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2"/>
          <p:cNvSpPr txBox="1">
            <a:spLocks noGrp="1"/>
          </p:cNvSpPr>
          <p:nvPr>
            <p:ph type="subTitle" idx="1"/>
          </p:nvPr>
        </p:nvSpPr>
        <p:spPr>
          <a:xfrm>
            <a:off x="4471650" y="1300800"/>
            <a:ext cx="3957900" cy="17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rica One"/>
                <a:ea typeface="Erica One"/>
                <a:cs typeface="Erica One"/>
                <a:sym typeface="Erica One"/>
              </a:rPr>
              <a:t>DO YOU HAVE ANY QUESTIONS?</a:t>
            </a:r>
            <a:endParaRPr sz="2300">
              <a:latin typeface="Erica One"/>
              <a:ea typeface="Erica One"/>
              <a:cs typeface="Erica One"/>
              <a:sym typeface="Erica One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casey.brasher@cityschools.net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aerial.mosley@cityschools.net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4471795" y="397200"/>
            <a:ext cx="39579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44" name="Google Shape;544;p52"/>
          <p:cNvSpPr/>
          <p:nvPr/>
        </p:nvSpPr>
        <p:spPr>
          <a:xfrm>
            <a:off x="7803400" y="3029498"/>
            <a:ext cx="574505" cy="507181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5" name="Google Shape;545;p52"/>
          <p:cNvSpPr/>
          <p:nvPr/>
        </p:nvSpPr>
        <p:spPr>
          <a:xfrm>
            <a:off x="6984250" y="3029498"/>
            <a:ext cx="574505" cy="507181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6" name="Google Shape;546;p52"/>
          <p:cNvSpPr/>
          <p:nvPr/>
        </p:nvSpPr>
        <p:spPr>
          <a:xfrm>
            <a:off x="6165100" y="3029498"/>
            <a:ext cx="574505" cy="507181"/>
          </a:xfrm>
          <a:custGeom>
            <a:avLst/>
            <a:gdLst/>
            <a:ahLst/>
            <a:cxnLst/>
            <a:rect l="l" t="t" r="r" b="b"/>
            <a:pathLst>
              <a:path w="29304" h="25870" extrusionOk="0">
                <a:moveTo>
                  <a:pt x="16541" y="58"/>
                </a:moveTo>
                <a:cubicBezTo>
                  <a:pt x="12145" y="-469"/>
                  <a:pt x="4701" y="2696"/>
                  <a:pt x="2122" y="5685"/>
                </a:cubicBezTo>
                <a:cubicBezTo>
                  <a:pt x="-457" y="8674"/>
                  <a:pt x="-530" y="14653"/>
                  <a:pt x="1067" y="17994"/>
                </a:cubicBezTo>
                <a:cubicBezTo>
                  <a:pt x="2664" y="21336"/>
                  <a:pt x="7486" y="25089"/>
                  <a:pt x="11706" y="25734"/>
                </a:cubicBezTo>
                <a:cubicBezTo>
                  <a:pt x="15926" y="26379"/>
                  <a:pt x="23590" y="24677"/>
                  <a:pt x="26389" y="21863"/>
                </a:cubicBezTo>
                <a:cubicBezTo>
                  <a:pt x="29188" y="19049"/>
                  <a:pt x="30140" y="12484"/>
                  <a:pt x="28499" y="8850"/>
                </a:cubicBezTo>
                <a:cubicBezTo>
                  <a:pt x="26858" y="5216"/>
                  <a:pt x="20937" y="586"/>
                  <a:pt x="16541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7" name="Google Shape;547;p52"/>
          <p:cNvSpPr/>
          <p:nvPr/>
        </p:nvSpPr>
        <p:spPr>
          <a:xfrm rot="-7252907">
            <a:off x="1648916" y="1392567"/>
            <a:ext cx="2173201" cy="4558784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52"/>
          <p:cNvGrpSpPr/>
          <p:nvPr/>
        </p:nvGrpSpPr>
        <p:grpSpPr>
          <a:xfrm rot="6236970">
            <a:off x="2623255" y="3618916"/>
            <a:ext cx="1211197" cy="1174267"/>
            <a:chOff x="1472075" y="2842300"/>
            <a:chExt cx="804350" cy="779825"/>
          </a:xfrm>
        </p:grpSpPr>
        <p:sp>
          <p:nvSpPr>
            <p:cNvPr id="549" name="Google Shape;549;p52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52"/>
          <p:cNvSpPr/>
          <p:nvPr/>
        </p:nvSpPr>
        <p:spPr>
          <a:xfrm rot="5400000">
            <a:off x="220752" y="-385994"/>
            <a:ext cx="3281412" cy="4053385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2"/>
          <p:cNvSpPr/>
          <p:nvPr/>
        </p:nvSpPr>
        <p:spPr>
          <a:xfrm rot="-5947386">
            <a:off x="-1352683" y="2810379"/>
            <a:ext cx="3516856" cy="211968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2"/>
          <p:cNvSpPr/>
          <p:nvPr/>
        </p:nvSpPr>
        <p:spPr>
          <a:xfrm rot="867970">
            <a:off x="1283432" y="-143794"/>
            <a:ext cx="1660359" cy="188780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52"/>
          <p:cNvGrpSpPr/>
          <p:nvPr/>
        </p:nvGrpSpPr>
        <p:grpSpPr>
          <a:xfrm rot="8100254">
            <a:off x="-762603" y="3043517"/>
            <a:ext cx="2039717" cy="1999827"/>
            <a:chOff x="1592875" y="1636000"/>
            <a:chExt cx="1066000" cy="1045075"/>
          </a:xfrm>
        </p:grpSpPr>
        <p:sp>
          <p:nvSpPr>
            <p:cNvPr id="555" name="Google Shape;555;p52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2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2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2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582600" y="1789175"/>
            <a:ext cx="7978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Psychologist for 15 years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Ph.D. in Literacy Studies -Specialization: Dyslexia &amp; Reading Disabilities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Adjunct instructor in the Elementary and Special Education Department at Middle Tennessee State University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Dyslexia Assessment Specialist at the TN Center for the Treatment and Study of Dyslexia (2011-2016)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the presenters…</a:t>
            </a:r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 idx="2"/>
          </p:nvPr>
        </p:nvSpPr>
        <p:spPr>
          <a:xfrm>
            <a:off x="714300" y="1169475"/>
            <a:ext cx="3568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Casey Brasher, Ph.D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subTitle" idx="1"/>
          </p:nvPr>
        </p:nvSpPr>
        <p:spPr>
          <a:xfrm>
            <a:off x="582600" y="1789175"/>
            <a:ext cx="7978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Murfreesboro City Schools ELD District Specialist/Coach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Ed.S in Curriculum and Instruction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Language Development Teacher for 13 years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Taught in Dual Language &amp; Arts School in Texas 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the presenters…</a:t>
            </a: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 idx="2"/>
          </p:nvPr>
        </p:nvSpPr>
        <p:spPr>
          <a:xfrm>
            <a:off x="714300" y="1169475"/>
            <a:ext cx="3568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Aerial Mosley, Ed.S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rot="9000000">
            <a:off x="2488173" y="2407993"/>
            <a:ext cx="1555055" cy="3262081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"/>
          <p:cNvSpPr/>
          <p:nvPr/>
        </p:nvSpPr>
        <p:spPr>
          <a:xfrm rot="3985770">
            <a:off x="243796" y="-715662"/>
            <a:ext cx="3732619" cy="3934015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3"/>
          <p:cNvSpPr/>
          <p:nvPr/>
        </p:nvSpPr>
        <p:spPr>
          <a:xfrm rot="748958">
            <a:off x="3192156" y="-569343"/>
            <a:ext cx="3516835" cy="211966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3"/>
          <p:cNvGrpSpPr/>
          <p:nvPr/>
        </p:nvGrpSpPr>
        <p:grpSpPr>
          <a:xfrm rot="-7797237">
            <a:off x="4973643" y="3568934"/>
            <a:ext cx="2039632" cy="1999903"/>
            <a:chOff x="1592875" y="1636000"/>
            <a:chExt cx="1066000" cy="1045075"/>
          </a:xfrm>
        </p:grpSpPr>
        <p:sp>
          <p:nvSpPr>
            <p:cNvPr id="334" name="Google Shape;334;p3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33"/>
          <p:cNvSpPr/>
          <p:nvPr/>
        </p:nvSpPr>
        <p:spPr>
          <a:xfrm rot="-5071055">
            <a:off x="1415174" y="3660503"/>
            <a:ext cx="1660426" cy="1887876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33"/>
          <p:cNvGrpSpPr/>
          <p:nvPr/>
        </p:nvGrpSpPr>
        <p:grpSpPr>
          <a:xfrm rot="2082652">
            <a:off x="941105" y="251426"/>
            <a:ext cx="2039576" cy="1999831"/>
            <a:chOff x="1592875" y="1636000"/>
            <a:chExt cx="1066000" cy="1045075"/>
          </a:xfrm>
        </p:grpSpPr>
        <p:sp>
          <p:nvSpPr>
            <p:cNvPr id="340" name="Google Shape;340;p3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3"/>
          <p:cNvSpPr/>
          <p:nvPr/>
        </p:nvSpPr>
        <p:spPr>
          <a:xfrm rot="-4645087">
            <a:off x="6609374" y="252457"/>
            <a:ext cx="1522008" cy="1253656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"/>
          <p:cNvSpPr/>
          <p:nvPr/>
        </p:nvSpPr>
        <p:spPr>
          <a:xfrm rot="5400000">
            <a:off x="5357395" y="584497"/>
            <a:ext cx="2173307" cy="4559006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1226450" y="418675"/>
            <a:ext cx="6551810" cy="4071476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1606050" y="2150850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Process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title" idx="2"/>
          </p:nvPr>
        </p:nvSpPr>
        <p:spPr>
          <a:xfrm>
            <a:off x="3552750" y="1106125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01.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" name="Google Shape;351;p34"/>
          <p:cNvGraphicFramePr/>
          <p:nvPr/>
        </p:nvGraphicFramePr>
        <p:xfrm>
          <a:off x="277075" y="77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{2FCBD1B2-E3FA-4DDA-B0A8-F579575E0A08}</a:tableStyleId>
              </a:tblPr>
              <a:tblGrid>
                <a:gridCol w="431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2"/>
                          </a:solidFill>
                          <a:latin typeface="Erica One"/>
                          <a:ea typeface="Erica One"/>
                          <a:cs typeface="Erica One"/>
                          <a:sym typeface="Erica One"/>
                        </a:rPr>
                        <a:t>Monolingual English Speakers</a:t>
                      </a:r>
                      <a:endParaRPr sz="1000"/>
                    </a:p>
                  </a:txBody>
                  <a:tcPr marL="91425" marR="91425" marT="91425" marB="91425"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2"/>
                          </a:solidFill>
                          <a:latin typeface="Erica One"/>
                          <a:ea typeface="Erica One"/>
                          <a:cs typeface="Erica One"/>
                          <a:sym typeface="Erica One"/>
                        </a:rPr>
                        <a:t>Bilingual Learners</a:t>
                      </a:r>
                      <a:endParaRPr sz="1000"/>
                    </a:p>
                  </a:txBody>
                  <a:tcPr marL="91425" marR="91425" marT="91425" marB="91425"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Exposed to English exclusively in the home, school, and environment.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Hear and use multiple languages in various environments.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one language in the neuro-cognitive processing.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both languages when listening, reading, and planning speech in either language.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 speak and understand the  language in which they are learning to read.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learning to read in a language they are simultaneously still learning to speak and understand.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 understand classroom instructional and management language.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learning to interpret teacher management and instructional language as well as learn to hear sounds in words to decode, understand and read English fluently.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Reading programs and assessments have been developed and normed on monolingual English speakers.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Reading programs and assessments were not normed on bilingual learners and often underestimate their abilities.</a:t>
                      </a:r>
                      <a:endParaRPr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675425" y="2829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Bilingual Difference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/>
          <p:nvPr/>
        </p:nvSpPr>
        <p:spPr>
          <a:xfrm rot="-6556875">
            <a:off x="603348" y="-386441"/>
            <a:ext cx="2173213" cy="455880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35"/>
          <p:cNvGrpSpPr/>
          <p:nvPr/>
        </p:nvGrpSpPr>
        <p:grpSpPr>
          <a:xfrm rot="-5550494">
            <a:off x="822923" y="291567"/>
            <a:ext cx="1211225" cy="1174294"/>
            <a:chOff x="1472075" y="2842300"/>
            <a:chExt cx="804350" cy="779825"/>
          </a:xfrm>
        </p:grpSpPr>
        <p:sp>
          <p:nvSpPr>
            <p:cNvPr id="359" name="Google Shape;359;p35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35"/>
          <p:cNvSpPr/>
          <p:nvPr/>
        </p:nvSpPr>
        <p:spPr>
          <a:xfrm rot="9367326">
            <a:off x="-828164" y="2942326"/>
            <a:ext cx="3732631" cy="393384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 txBox="1">
            <a:spLocks noGrp="1"/>
          </p:cNvSpPr>
          <p:nvPr>
            <p:ph type="title"/>
          </p:nvPr>
        </p:nvSpPr>
        <p:spPr>
          <a:xfrm>
            <a:off x="6342600" y="2130375"/>
            <a:ext cx="29361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Identifying Multilingual Learners</a:t>
            </a:r>
            <a:endParaRPr sz="2800"/>
          </a:p>
        </p:txBody>
      </p:sp>
      <p:sp>
        <p:nvSpPr>
          <p:cNvPr id="363" name="Google Shape;363;p35"/>
          <p:cNvSpPr txBox="1">
            <a:spLocks noGrp="1"/>
          </p:cNvSpPr>
          <p:nvPr>
            <p:ph type="subTitle" idx="1"/>
          </p:nvPr>
        </p:nvSpPr>
        <p:spPr>
          <a:xfrm>
            <a:off x="6222996" y="2702025"/>
            <a:ext cx="31254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MTSS/RTI + Multilingual Learner Guidance 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Document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 rot="10800000">
            <a:off x="1257175" y="3544611"/>
            <a:ext cx="3516885" cy="211969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/>
          <p:nvPr/>
        </p:nvSpPr>
        <p:spPr>
          <a:xfrm rot="-1980367">
            <a:off x="-115876" y="1627860"/>
            <a:ext cx="1660358" cy="1887798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3223">
            <a:off x="108445" y="841725"/>
            <a:ext cx="2303526" cy="297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550" y="1106702"/>
            <a:ext cx="2182699" cy="270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8448" y="746800"/>
            <a:ext cx="2050374" cy="26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766">
            <a:off x="3995141" y="1391609"/>
            <a:ext cx="2182700" cy="2803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>
            <a:spLocks noGrp="1"/>
          </p:cNvSpPr>
          <p:nvPr>
            <p:ph type="title"/>
          </p:nvPr>
        </p:nvSpPr>
        <p:spPr>
          <a:xfrm>
            <a:off x="123350" y="215250"/>
            <a:ext cx="87954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MTSS/RTI + ML Guidance Document</a:t>
            </a:r>
            <a:endParaRPr/>
          </a:p>
        </p:txBody>
      </p:sp>
      <p:pic>
        <p:nvPicPr>
          <p:cNvPr id="375" name="Google Shape;3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76" y="989674"/>
            <a:ext cx="2939650" cy="379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700" y="1015724"/>
            <a:ext cx="3015962" cy="374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>
            <a:spLocks noGrp="1"/>
          </p:cNvSpPr>
          <p:nvPr>
            <p:ph type="title"/>
          </p:nvPr>
        </p:nvSpPr>
        <p:spPr>
          <a:xfrm>
            <a:off x="123350" y="215250"/>
            <a:ext cx="87954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MTSS/RTI + ML Guidance Document</a:t>
            </a:r>
            <a:endParaRPr/>
          </a:p>
        </p:txBody>
      </p:sp>
      <p:pic>
        <p:nvPicPr>
          <p:cNvPr id="382" name="Google Shape;3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51" y="956750"/>
            <a:ext cx="2941000" cy="38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603" y="956747"/>
            <a:ext cx="2940999" cy="377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cial Issues Thesis: Child Poverty by Slidesgo">
  <a:themeElements>
    <a:clrScheme name="Simple Light">
      <a:dk1>
        <a:srgbClr val="508196"/>
      </a:dk1>
      <a:lt1>
        <a:srgbClr val="89A997"/>
      </a:lt1>
      <a:dk2>
        <a:srgbClr val="F9A246"/>
      </a:dk2>
      <a:lt2>
        <a:srgbClr val="D99C9C"/>
      </a:lt2>
      <a:accent1>
        <a:srgbClr val="EDE0E2"/>
      </a:accent1>
      <a:accent2>
        <a:srgbClr val="74656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4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6" ma:contentTypeDescription="Create a new document." ma:contentTypeScope="" ma:versionID="c787e8558b9fd2652e6232487cbd29b0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86cfa9c665311902b97101fcda0674ef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EA5A7A12-AE08-4E39-BBB7-E0A1544CF0A9}"/>
</file>

<file path=customXml/itemProps2.xml><?xml version="1.0" encoding="utf-8"?>
<ds:datastoreItem xmlns:ds="http://schemas.openxmlformats.org/officeDocument/2006/customXml" ds:itemID="{F9C967A2-6B88-428A-9A44-FBEA9BD18C29}"/>
</file>

<file path=customXml/itemProps3.xml><?xml version="1.0" encoding="utf-8"?>
<ds:datastoreItem xmlns:ds="http://schemas.openxmlformats.org/officeDocument/2006/customXml" ds:itemID="{25C3D968-B071-449D-A8A0-345E037AD4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On-screen Show (16:9)</PresentationFormat>
  <Paragraphs>141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Catamaran</vt:lpstr>
      <vt:lpstr>Roboto Condensed Light</vt:lpstr>
      <vt:lpstr>Arial</vt:lpstr>
      <vt:lpstr>Comfortaa</vt:lpstr>
      <vt:lpstr>Erica One</vt:lpstr>
      <vt:lpstr>Anaheim</vt:lpstr>
      <vt:lpstr>Century Gothic</vt:lpstr>
      <vt:lpstr>Social Issues Thesis: Child Poverty by Slidesgo</vt:lpstr>
      <vt:lpstr>Identifying and Serving Multilingual Learners with Disabilities</vt:lpstr>
      <vt:lpstr> OBJECTIVES</vt:lpstr>
      <vt:lpstr>A little about the presenters…</vt:lpstr>
      <vt:lpstr>A little about the presenters…</vt:lpstr>
      <vt:lpstr>The Process</vt:lpstr>
      <vt:lpstr>The Bilingual Difference</vt:lpstr>
      <vt:lpstr>Identifying Multilingual Learners</vt:lpstr>
      <vt:lpstr>MTSS/RTI + ML Guidance Document</vt:lpstr>
      <vt:lpstr>MTSS/RTI + ML Guidance Document</vt:lpstr>
      <vt:lpstr>Considerations</vt:lpstr>
      <vt:lpstr>Collaborating </vt:lpstr>
      <vt:lpstr>PROBLEM SOLVING</vt:lpstr>
      <vt:lpstr>COLLABORATION WITH STAKEHOLDERS</vt:lpstr>
      <vt:lpstr>Evaluation </vt:lpstr>
      <vt:lpstr>Special Education Evaluation</vt:lpstr>
      <vt:lpstr>Special Education Evaluation</vt:lpstr>
      <vt:lpstr>Special Education Evaluation</vt:lpstr>
      <vt:lpstr>Special Education Evaluation</vt:lpstr>
      <vt:lpstr>Special Education Evaluation</vt:lpstr>
      <vt:lpstr>Indicators of Possible Disability</vt:lpstr>
      <vt:lpstr>Indicators of Possible Disability</vt:lpstr>
      <vt:lpstr>Indicators of Possible Disability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Serving Multilingual Learners with Disabilities</dc:title>
  <dc:creator>Jenny Marsh</dc:creator>
  <cp:lastModifiedBy>Jenny Marsh</cp:lastModifiedBy>
  <cp:revision>2</cp:revision>
  <dcterms:modified xsi:type="dcterms:W3CDTF">2023-01-03T15:21:27Z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