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5"/>
    <p:sldMasterId id="2147483678" r:id="rId6"/>
    <p:sldMasterId id="2147483660" r:id="rId7"/>
    <p:sldMasterId id="2147483768" r:id="rId8"/>
    <p:sldMasterId id="2147483702" r:id="rId9"/>
    <p:sldMasterId id="2147483648" r:id="rId10"/>
    <p:sldMasterId id="2147483718" r:id="rId11"/>
  </p:sldMasterIdLst>
  <p:notesMasterIdLst>
    <p:notesMasterId r:id="rId50"/>
  </p:notesMasterIdLst>
  <p:sldIdLst>
    <p:sldId id="2209" r:id="rId12"/>
    <p:sldId id="2152" r:id="rId13"/>
    <p:sldId id="2073" r:id="rId14"/>
    <p:sldId id="410" r:id="rId15"/>
    <p:sldId id="2207" r:id="rId16"/>
    <p:sldId id="2208" r:id="rId17"/>
    <p:sldId id="2218" r:id="rId18"/>
    <p:sldId id="2219" r:id="rId19"/>
    <p:sldId id="2220" r:id="rId20"/>
    <p:sldId id="2205" r:id="rId21"/>
    <p:sldId id="2202" r:id="rId22"/>
    <p:sldId id="2204" r:id="rId23"/>
    <p:sldId id="379" r:id="rId24"/>
    <p:sldId id="404" r:id="rId25"/>
    <p:sldId id="440" r:id="rId26"/>
    <p:sldId id="557" r:id="rId27"/>
    <p:sldId id="2210" r:id="rId28"/>
    <p:sldId id="1615" r:id="rId29"/>
    <p:sldId id="601" r:id="rId30"/>
    <p:sldId id="406" r:id="rId31"/>
    <p:sldId id="1613" r:id="rId32"/>
    <p:sldId id="2212" r:id="rId33"/>
    <p:sldId id="2214" r:id="rId34"/>
    <p:sldId id="356" r:id="rId35"/>
    <p:sldId id="304" r:id="rId36"/>
    <p:sldId id="2231" r:id="rId37"/>
    <p:sldId id="2230" r:id="rId38"/>
    <p:sldId id="1614" r:id="rId39"/>
    <p:sldId id="1612" r:id="rId40"/>
    <p:sldId id="2232" r:id="rId41"/>
    <p:sldId id="2223" r:id="rId42"/>
    <p:sldId id="2222" r:id="rId43"/>
    <p:sldId id="2224" r:id="rId44"/>
    <p:sldId id="2233" r:id="rId45"/>
    <p:sldId id="2228" r:id="rId46"/>
    <p:sldId id="2229" r:id="rId47"/>
    <p:sldId id="2234" r:id="rId48"/>
    <p:sldId id="2213" r:id="rId4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CC24B1-DD8B-FCA5-00E2-A78617A5FA8F}" name="McGee, Laura" initials="ML" userId="S::lmcgee@mnps.org::47b80f28-73da-4d19-892f-ada5cb1f871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cAdams, Debra B" initials="MDB" lastIdx="1" clrIdx="0">
    <p:extLst>
      <p:ext uri="{19B8F6BF-5375-455C-9EA6-DF929625EA0E}">
        <p15:presenceInfo xmlns:p15="http://schemas.microsoft.com/office/powerpoint/2012/main" userId="S::DMcAdams@mnps.org::6a68708f-015d-46e5-ab49-26414a4e7f94" providerId="AD"/>
      </p:ext>
    </p:extLst>
  </p:cmAuthor>
  <p:cmAuthor id="2" name="Bentley, Melissa" initials="BM" lastIdx="3" clrIdx="1">
    <p:extLst>
      <p:ext uri="{19B8F6BF-5375-455C-9EA6-DF929625EA0E}">
        <p15:presenceInfo xmlns:p15="http://schemas.microsoft.com/office/powerpoint/2012/main" userId="S::MBentley@mnps.org::7b0e245f-3a4e-42b9-b91b-92be88aae900" providerId="AD"/>
      </p:ext>
    </p:extLst>
  </p:cmAuthor>
  <p:cmAuthor id="3" name="Hegwood, Molly" initials="HM" lastIdx="5" clrIdx="2">
    <p:extLst>
      <p:ext uri="{19B8F6BF-5375-455C-9EA6-DF929625EA0E}">
        <p15:presenceInfo xmlns:p15="http://schemas.microsoft.com/office/powerpoint/2012/main" userId="S::MHegwood@mnps.org::317e5931-17d1-4772-9bc4-1416eff41c59" providerId="AD"/>
      </p:ext>
    </p:extLst>
  </p:cmAuthor>
  <p:cmAuthor id="4" name="Hodack, Tieawasa J" initials="HJ" lastIdx="3" clrIdx="3">
    <p:extLst>
      <p:ext uri="{19B8F6BF-5375-455C-9EA6-DF929625EA0E}">
        <p15:presenceInfo xmlns:p15="http://schemas.microsoft.com/office/powerpoint/2012/main" userId="S::tjhodack@mnps.org::325300c5-cb3d-422f-8f56-73d7f2501d61" providerId="AD"/>
      </p:ext>
    </p:extLst>
  </p:cmAuthor>
  <p:cmAuthor id="5" name="Minshall, Casey" initials="MC" lastIdx="1" clrIdx="4">
    <p:extLst>
      <p:ext uri="{19B8F6BF-5375-455C-9EA6-DF929625EA0E}">
        <p15:presenceInfo xmlns:p15="http://schemas.microsoft.com/office/powerpoint/2012/main" userId="S::CMinshall@mnps.org::e569f0f6-42b7-4c2a-a588-e3a344c3a7e5" providerId="AD"/>
      </p:ext>
    </p:extLst>
  </p:cmAuthor>
  <p:cmAuthor id="6" name="Pattullo, Kathryn" initials="PK" lastIdx="1" clrIdx="5">
    <p:extLst>
      <p:ext uri="{19B8F6BF-5375-455C-9EA6-DF929625EA0E}">
        <p15:presenceInfo xmlns:p15="http://schemas.microsoft.com/office/powerpoint/2012/main" userId="S::kpattullo@mnps.org::17e00596-d189-44c5-9ade-f3706b86c5d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61915A-8E6A-54BC-D478-C914C4435665}" v="1" dt="2022-12-19T20:15:49.473"/>
    <p1510:client id="{58C49E29-0413-99CC-C5E0-3CAE38AB5A4A}" v="29" dt="2022-12-19T20:14:53.907"/>
    <p1510:client id="{EAB66CD5-C392-173C-D0CE-165ACA5BC4AA}" v="94" dt="2022-12-19T15:58:37.065"/>
    <p1510:client id="{A60DF448-F1E5-4481-9FAA-3A0D5731856C}" v="1" dt="2022-12-19T20:39:31.878"/>
    <p1510:client id="{7158FB5F-4843-4B7F-937F-26D8A3ED8A7D}" v="559" dt="2022-12-19T20:32:57.825"/>
    <p1510:client id="{74DCCFD4-4672-59AE-4F17-F467DEA6BC75}" v="15" dt="2022-12-19T18:04:09.642"/>
    <p1510:client id="{F6D52C7E-6DD4-8A7A-382D-65B3DA9A67B8}" v="155" dt="2022-12-19T20:36:52.6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7.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viewProps" Target="viewProps.xml"/><Relationship Id="rId5" Type="http://schemas.openxmlformats.org/officeDocument/2006/relationships/slideMaster" Target="slideMasters/slideMaster1.xml"/><Relationship Id="rId19" Type="http://schemas.openxmlformats.org/officeDocument/2006/relationships/slide" Target="slides/slide8.xml"/><Relationship Id="rId10" Type="http://schemas.openxmlformats.org/officeDocument/2006/relationships/slideMaster" Target="slideMasters/slideMaster6.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microsoft.com/office/2015/10/relationships/revisionInfo" Target="revisionInfo.xml"/><Relationship Id="rId8" Type="http://schemas.openxmlformats.org/officeDocument/2006/relationships/slideMaster" Target="slideMasters/slideMaster4.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theme" Target="theme/theme1.xml"/><Relationship Id="rId6"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oleObject" Target="Least%20Restrictive%20Environmen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576128637843291E-2"/>
          <c:y val="4.0899795501022497E-2"/>
          <c:w val="0.91155751548241803"/>
          <c:h val="0.77839138205883773"/>
        </c:manualLayout>
      </c:layout>
      <c:lineChart>
        <c:grouping val="standard"/>
        <c:varyColors val="0"/>
        <c:ser>
          <c:idx val="0"/>
          <c:order val="0"/>
          <c:tx>
            <c:strRef>
              <c:f>'[Least Restrictive Environment.xlsx]Sheet1'!$B$1</c:f>
              <c:strCache>
                <c:ptCount val="1"/>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'[Least Restrictive Environment.xlsx]Sheet1'!$A$2:$A$5</c:f>
              <c:strCache>
                <c:ptCount val="4"/>
                <c:pt idx="0">
                  <c:v>2017-2018</c:v>
                </c:pt>
                <c:pt idx="1">
                  <c:v>2018-2019</c:v>
                </c:pt>
                <c:pt idx="2">
                  <c:v>2019-2020</c:v>
                </c:pt>
                <c:pt idx="3">
                  <c:v>2020-2021</c:v>
                </c:pt>
              </c:strCache>
            </c:strRef>
          </c:cat>
          <c:val>
            <c:numRef>
              <c:f>'[Least Restrictive Environment.xlsx]Sheet1'!$B$2:$B$5</c:f>
              <c:numCache>
                <c:formatCode>0.00</c:formatCode>
                <c:ptCount val="4"/>
                <c:pt idx="0">
                  <c:v>69.150000000000006</c:v>
                </c:pt>
                <c:pt idx="1">
                  <c:v>70.739999999999995</c:v>
                </c:pt>
                <c:pt idx="2">
                  <c:v>71.77</c:v>
                </c:pt>
                <c:pt idx="3">
                  <c:v>74.150000000000006</c:v>
                </c:pt>
              </c:numCache>
            </c:numRef>
          </c:val>
          <c:smooth val="0"/>
          <c:extLst>
            <c:ext xmlns:c16="http://schemas.microsoft.com/office/drawing/2014/chart" uri="{C3380CC4-5D6E-409C-BE32-E72D297353CC}">
              <c16:uniqueId val="{00000000-A5B2-4375-89C1-909E370EF603}"/>
            </c:ext>
          </c:extLst>
        </c:ser>
        <c:ser>
          <c:idx val="1"/>
          <c:order val="1"/>
          <c:tx>
            <c:strRef>
              <c:f>'[Least Restrictive Environment.xlsx]Sheet1'!$A$22</c:f>
              <c:strCache>
                <c:ptCount val="1"/>
                <c:pt idx="0">
                  <c:v>Years</c:v>
                </c:pt>
              </c:strCache>
            </c:strRef>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'[Least Restrictive Environment.xlsx]Sheet1'!$A$2:$A$5</c:f>
              <c:strCache>
                <c:ptCount val="4"/>
                <c:pt idx="0">
                  <c:v>2017-2018</c:v>
                </c:pt>
                <c:pt idx="1">
                  <c:v>2018-2019</c:v>
                </c:pt>
                <c:pt idx="2">
                  <c:v>2019-2020</c:v>
                </c:pt>
                <c:pt idx="3">
                  <c:v>2020-2021</c:v>
                </c:pt>
              </c:strCache>
            </c:strRef>
          </c:cat>
          <c:val>
            <c:numRef>
              <c:f>'[Least Restrictive Environment.xlsx]Sheet1'!$A$2:$A$5</c:f>
              <c:numCache>
                <c:formatCode>General</c:formatCode>
                <c:ptCount val="4"/>
                <c:pt idx="0">
                  <c:v>0</c:v>
                </c:pt>
                <c:pt idx="1">
                  <c:v>0</c:v>
                </c:pt>
                <c:pt idx="2">
                  <c:v>0</c:v>
                </c:pt>
                <c:pt idx="3">
                  <c:v>0</c:v>
                </c:pt>
              </c:numCache>
            </c:numRef>
          </c:val>
          <c:smooth val="0"/>
          <c:extLst>
            <c:ext xmlns:c16="http://schemas.microsoft.com/office/drawing/2014/chart" uri="{C3380CC4-5D6E-409C-BE32-E72D297353CC}">
              <c16:uniqueId val="{00000001-A5B2-4375-89C1-909E370EF603}"/>
            </c:ext>
          </c:extLst>
        </c:ser>
        <c:dLbls>
          <c:dLblPos val="ctr"/>
          <c:showLegendKey val="0"/>
          <c:showVal val="1"/>
          <c:showCatName val="0"/>
          <c:showSerName val="0"/>
          <c:showPercent val="0"/>
          <c:showBubbleSize val="0"/>
        </c:dLbls>
        <c:marker val="1"/>
        <c:smooth val="0"/>
        <c:axId val="734614767"/>
        <c:axId val="734616431"/>
      </c:lineChart>
      <c:catAx>
        <c:axId val="734614767"/>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en-US"/>
                  <a:t>Years</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734616431"/>
        <c:crossesAt val="0.60000000000000009"/>
        <c:auto val="1"/>
        <c:lblAlgn val="ctr"/>
        <c:lblOffset val="100"/>
        <c:noMultiLvlLbl val="0"/>
      </c:catAx>
      <c:valAx>
        <c:axId val="734616431"/>
        <c:scaling>
          <c:orientation val="minMax"/>
          <c:min val="68"/>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en-US"/>
                  <a:t>Percentage</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en-US"/>
            </a:p>
          </c:txPr>
        </c:title>
        <c:numFmt formatCode="0.00" sourceLinked="1"/>
        <c:majorTickMark val="none"/>
        <c:minorTickMark val="none"/>
        <c:tickLblPos val="nextTo"/>
        <c:crossAx val="734614767"/>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MNPS Students with Disabilities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MNPS SWD</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BE16-438B-AA57-6BECAA071E1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110-4666-A675-B19B8E1D4B00}"/>
              </c:ext>
            </c:extLst>
          </c:dPt>
          <c:dLbls>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Sheet1!$A$2:$A$3</c:f>
              <c:strCache>
                <c:ptCount val="2"/>
                <c:pt idx="0">
                  <c:v>Non-EL</c:v>
                </c:pt>
                <c:pt idx="1">
                  <c:v>EL</c:v>
                </c:pt>
              </c:strCache>
            </c:strRef>
          </c:cat>
          <c:val>
            <c:numRef>
              <c:f>Sheet1!$B$2:$B$3</c:f>
              <c:numCache>
                <c:formatCode>0%</c:formatCode>
                <c:ptCount val="2"/>
                <c:pt idx="0">
                  <c:v>0.81</c:v>
                </c:pt>
                <c:pt idx="1">
                  <c:v>0.19</c:v>
                </c:pt>
              </c:numCache>
            </c:numRef>
          </c:val>
          <c:extLst>
            <c:ext xmlns:c16="http://schemas.microsoft.com/office/drawing/2014/chart" uri="{C3380CC4-5D6E-409C-BE32-E72D297353CC}">
              <c16:uniqueId val="{00000000-BE16-438B-AA57-6BECAA071E1D}"/>
            </c:ext>
          </c:extLst>
        </c:ser>
        <c:dLbls>
          <c:showLegendKey val="0"/>
          <c:showVal val="0"/>
          <c:showCatName val="1"/>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ata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dgm:fillClrLst>
    <dgm:linClrLst meth="repeat">
      <a:schemeClr val="lt1">
        <a:alpha val="0"/>
      </a:schemeClr>
    </dgm:linClrLst>
    <dgm:effectClrLst/>
    <dgm:txLinClrLst/>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AF1482-BF1E-49E9-A076-986C4495271A}" type="doc">
      <dgm:prSet loTypeId="urn:microsoft.com/office/officeart/2018/2/layout/IconCircleList" loCatId="icon" qsTypeId="urn:microsoft.com/office/officeart/2005/8/quickstyle/simple1" qsCatId="simple" csTypeId="urn:microsoft.com/office/officeart/2005/8/colors/accent0_1" csCatId="mainScheme" phldr="1"/>
      <dgm:spPr/>
      <dgm:t>
        <a:bodyPr/>
        <a:lstStyle/>
        <a:p>
          <a:endParaRPr lang="en-US"/>
        </a:p>
      </dgm:t>
    </dgm:pt>
    <dgm:pt modelId="{89993FF9-032F-459D-A036-9974F994DEB1}">
      <dgm:prSet/>
      <dgm:spPr/>
      <dgm:t>
        <a:bodyPr/>
        <a:lstStyle/>
        <a:p>
          <a:pPr>
            <a:lnSpc>
              <a:spcPct val="100000"/>
            </a:lnSpc>
          </a:pPr>
          <a:r>
            <a:rPr lang="en-US">
              <a:latin typeface="Arial" panose="020B0604020202020204" pitchFamily="34" charset="0"/>
              <a:cs typeface="Arial" panose="020B0604020202020204" pitchFamily="34" charset="0"/>
            </a:rPr>
            <a:t>Re-Envision Central Office as a Support Hub</a:t>
          </a:r>
        </a:p>
      </dgm:t>
    </dgm:pt>
    <dgm:pt modelId="{5BDAC66F-CBFF-446D-B4BF-5A24E116DB48}" type="parTrans" cxnId="{AC3DC2E8-78C5-406B-944E-9D6EF12828FB}">
      <dgm:prSet/>
      <dgm:spPr/>
      <dgm:t>
        <a:bodyPr/>
        <a:lstStyle/>
        <a:p>
          <a:endParaRPr lang="en-US"/>
        </a:p>
      </dgm:t>
    </dgm:pt>
    <dgm:pt modelId="{F02C2A1A-68E2-4FDE-B7CD-1DB757E0C25A}" type="sibTrans" cxnId="{AC3DC2E8-78C5-406B-944E-9D6EF12828FB}">
      <dgm:prSet/>
      <dgm:spPr/>
      <dgm:t>
        <a:bodyPr/>
        <a:lstStyle/>
        <a:p>
          <a:pPr>
            <a:lnSpc>
              <a:spcPct val="100000"/>
            </a:lnSpc>
          </a:pPr>
          <a:endParaRPr lang="en-US"/>
        </a:p>
      </dgm:t>
    </dgm:pt>
    <dgm:pt modelId="{E4935EB1-F01A-4552-8F41-876C6CFDD3F1}">
      <dgm:prSet/>
      <dgm:spPr/>
      <dgm:t>
        <a:bodyPr/>
        <a:lstStyle/>
        <a:p>
          <a:pPr>
            <a:lnSpc>
              <a:spcPct val="100000"/>
            </a:lnSpc>
          </a:pPr>
          <a:r>
            <a:rPr lang="en-US">
              <a:latin typeface="Arial" panose="020B0604020202020204" pitchFamily="34" charset="0"/>
              <a:cs typeface="Arial" panose="020B0604020202020204" pitchFamily="34" charset="0"/>
            </a:rPr>
            <a:t>Empower and Equip Leaders at all Levels</a:t>
          </a:r>
        </a:p>
      </dgm:t>
    </dgm:pt>
    <dgm:pt modelId="{A5E5D587-73D9-46E3-AB18-DE355A26761D}" type="parTrans" cxnId="{1A0E0C41-9FA7-46BE-8DA9-D08F3E39893C}">
      <dgm:prSet/>
      <dgm:spPr/>
      <dgm:t>
        <a:bodyPr/>
        <a:lstStyle/>
        <a:p>
          <a:endParaRPr lang="en-US"/>
        </a:p>
      </dgm:t>
    </dgm:pt>
    <dgm:pt modelId="{CB7154BD-1B9F-40C9-8C0C-5FC6A627DC6B}" type="sibTrans" cxnId="{1A0E0C41-9FA7-46BE-8DA9-D08F3E39893C}">
      <dgm:prSet/>
      <dgm:spPr/>
      <dgm:t>
        <a:bodyPr/>
        <a:lstStyle/>
        <a:p>
          <a:pPr>
            <a:lnSpc>
              <a:spcPct val="100000"/>
            </a:lnSpc>
          </a:pPr>
          <a:endParaRPr lang="en-US"/>
        </a:p>
      </dgm:t>
    </dgm:pt>
    <dgm:pt modelId="{480AD918-0F0F-478C-9444-646EC61A5950}">
      <dgm:prSet/>
      <dgm:spPr/>
      <dgm:t>
        <a:bodyPr/>
        <a:lstStyle/>
        <a:p>
          <a:pPr>
            <a:lnSpc>
              <a:spcPct val="100000"/>
            </a:lnSpc>
          </a:pPr>
          <a:r>
            <a:rPr lang="en-US">
              <a:latin typeface="Arial" panose="020B0604020202020204" pitchFamily="34" charset="0"/>
              <a:cs typeface="Arial" panose="020B0604020202020204" pitchFamily="34" charset="0"/>
            </a:rPr>
            <a:t>Create and Support Engaging, Rigorous, and Personalized Learning Experiences for all Students</a:t>
          </a:r>
        </a:p>
      </dgm:t>
    </dgm:pt>
    <dgm:pt modelId="{DB76F1A8-8552-41B6-BC78-ED5ED0961F6B}" type="parTrans" cxnId="{2B129A01-5BAB-4078-ABC0-A9B9CD1A32FA}">
      <dgm:prSet/>
      <dgm:spPr/>
      <dgm:t>
        <a:bodyPr/>
        <a:lstStyle/>
        <a:p>
          <a:endParaRPr lang="en-US"/>
        </a:p>
      </dgm:t>
    </dgm:pt>
    <dgm:pt modelId="{9E33B139-C196-4FEE-A509-640B7158C3AC}" type="sibTrans" cxnId="{2B129A01-5BAB-4078-ABC0-A9B9CD1A32FA}">
      <dgm:prSet/>
      <dgm:spPr/>
      <dgm:t>
        <a:bodyPr/>
        <a:lstStyle/>
        <a:p>
          <a:pPr>
            <a:lnSpc>
              <a:spcPct val="100000"/>
            </a:lnSpc>
          </a:pPr>
          <a:endParaRPr lang="en-US"/>
        </a:p>
      </dgm:t>
    </dgm:pt>
    <dgm:pt modelId="{138EE52D-81B4-4BBF-A8CC-0A610B666B22}">
      <dgm:prSet/>
      <dgm:spPr/>
      <dgm:t>
        <a:bodyPr/>
        <a:lstStyle/>
        <a:p>
          <a:pPr>
            <a:lnSpc>
              <a:spcPct val="100000"/>
            </a:lnSpc>
          </a:pPr>
          <a:r>
            <a:rPr lang="en-US">
              <a:latin typeface="Arial" panose="020B0604020202020204" pitchFamily="34" charset="0"/>
              <a:cs typeface="Arial" panose="020B0604020202020204" pitchFamily="34" charset="0"/>
            </a:rPr>
            <a:t>Identify and Eliminate Inequities</a:t>
          </a:r>
        </a:p>
      </dgm:t>
    </dgm:pt>
    <dgm:pt modelId="{6DD52224-E155-4649-A01C-AE44D73572D7}" type="parTrans" cxnId="{A97C5C74-084E-4D5E-AE1B-4C40F31AF7A7}">
      <dgm:prSet/>
      <dgm:spPr/>
      <dgm:t>
        <a:bodyPr/>
        <a:lstStyle/>
        <a:p>
          <a:endParaRPr lang="en-US"/>
        </a:p>
      </dgm:t>
    </dgm:pt>
    <dgm:pt modelId="{EA4A0CE3-FAC6-445A-BC12-68A9185A5917}" type="sibTrans" cxnId="{A97C5C74-084E-4D5E-AE1B-4C40F31AF7A7}">
      <dgm:prSet/>
      <dgm:spPr/>
      <dgm:t>
        <a:bodyPr/>
        <a:lstStyle/>
        <a:p>
          <a:endParaRPr lang="en-US"/>
        </a:p>
      </dgm:t>
    </dgm:pt>
    <dgm:pt modelId="{88C0B189-A96C-43B5-97F3-FF9824757380}" type="pres">
      <dgm:prSet presAssocID="{EEAF1482-BF1E-49E9-A076-986C4495271A}" presName="root" presStyleCnt="0">
        <dgm:presLayoutVars>
          <dgm:dir/>
          <dgm:resizeHandles val="exact"/>
        </dgm:presLayoutVars>
      </dgm:prSet>
      <dgm:spPr/>
    </dgm:pt>
    <dgm:pt modelId="{0C975BD3-EC6C-493C-A465-72C0AFF8053A}" type="pres">
      <dgm:prSet presAssocID="{EEAF1482-BF1E-49E9-A076-986C4495271A}" presName="container" presStyleCnt="0">
        <dgm:presLayoutVars>
          <dgm:dir/>
          <dgm:resizeHandles val="exact"/>
        </dgm:presLayoutVars>
      </dgm:prSet>
      <dgm:spPr/>
    </dgm:pt>
    <dgm:pt modelId="{9C285BAD-B91A-4E36-BFF1-90CB9BDD02BE}" type="pres">
      <dgm:prSet presAssocID="{89993FF9-032F-459D-A036-9974F994DEB1}" presName="compNode" presStyleCnt="0"/>
      <dgm:spPr/>
    </dgm:pt>
    <dgm:pt modelId="{581571CA-E3CE-4B2C-9892-18A980E0E0A6}" type="pres">
      <dgm:prSet presAssocID="{89993FF9-032F-459D-A036-9974F994DEB1}" presName="iconBgRect" presStyleLbl="bgShp" presStyleIdx="0" presStyleCnt="4"/>
      <dgm:spPr>
        <a:solidFill>
          <a:srgbClr val="428FAF"/>
        </a:solidFill>
      </dgm:spPr>
    </dgm:pt>
    <dgm:pt modelId="{D881DEDD-C954-4C96-A7A9-C46C546CD6C4}" type="pres">
      <dgm:prSet presAssocID="{89993FF9-032F-459D-A036-9974F994DEB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Open hand with solid fill"/>
        </a:ext>
      </dgm:extLst>
    </dgm:pt>
    <dgm:pt modelId="{F17F07E2-9ACE-43DB-B535-5053720A789F}" type="pres">
      <dgm:prSet presAssocID="{89993FF9-032F-459D-A036-9974F994DEB1}" presName="spaceRect" presStyleCnt="0"/>
      <dgm:spPr/>
    </dgm:pt>
    <dgm:pt modelId="{105E12CF-8A1E-4284-99E9-C5671FDCB56A}" type="pres">
      <dgm:prSet presAssocID="{89993FF9-032F-459D-A036-9974F994DEB1}" presName="textRect" presStyleLbl="revTx" presStyleIdx="0" presStyleCnt="4" custScaleY="122850">
        <dgm:presLayoutVars>
          <dgm:chMax val="1"/>
          <dgm:chPref val="1"/>
        </dgm:presLayoutVars>
      </dgm:prSet>
      <dgm:spPr/>
    </dgm:pt>
    <dgm:pt modelId="{CF780960-B0B8-47DD-8BA3-D3C996230832}" type="pres">
      <dgm:prSet presAssocID="{F02C2A1A-68E2-4FDE-B7CD-1DB757E0C25A}" presName="sibTrans" presStyleLbl="sibTrans2D1" presStyleIdx="0" presStyleCnt="0"/>
      <dgm:spPr/>
    </dgm:pt>
    <dgm:pt modelId="{F73401AE-7814-40D9-80D7-843A96F864F7}" type="pres">
      <dgm:prSet presAssocID="{E4935EB1-F01A-4552-8F41-876C6CFDD3F1}" presName="compNode" presStyleCnt="0"/>
      <dgm:spPr/>
    </dgm:pt>
    <dgm:pt modelId="{292F3D19-FDD2-470C-A87D-F7519E230015}" type="pres">
      <dgm:prSet presAssocID="{E4935EB1-F01A-4552-8F41-876C6CFDD3F1}" presName="iconBgRect" presStyleLbl="bgShp" presStyleIdx="1" presStyleCnt="4"/>
      <dgm:spPr>
        <a:solidFill>
          <a:srgbClr val="F1B434"/>
        </a:solidFill>
      </dgm:spPr>
    </dgm:pt>
    <dgm:pt modelId="{146B49FC-CD78-4F5D-8B38-9779AB881221}" type="pres">
      <dgm:prSet presAssocID="{E4935EB1-F01A-4552-8F41-876C6CFDD3F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Hero Male with solid fill"/>
        </a:ext>
      </dgm:extLst>
    </dgm:pt>
    <dgm:pt modelId="{BABECDF7-A6A5-46B3-8DC2-0528B4CC841E}" type="pres">
      <dgm:prSet presAssocID="{E4935EB1-F01A-4552-8F41-876C6CFDD3F1}" presName="spaceRect" presStyleCnt="0"/>
      <dgm:spPr/>
    </dgm:pt>
    <dgm:pt modelId="{6B8CEE71-DF35-46EE-9291-3BA78D944D42}" type="pres">
      <dgm:prSet presAssocID="{E4935EB1-F01A-4552-8F41-876C6CFDD3F1}" presName="textRect" presStyleLbl="revTx" presStyleIdx="1" presStyleCnt="4" custScaleY="120315">
        <dgm:presLayoutVars>
          <dgm:chMax val="1"/>
          <dgm:chPref val="1"/>
        </dgm:presLayoutVars>
      </dgm:prSet>
      <dgm:spPr/>
    </dgm:pt>
    <dgm:pt modelId="{6BA4BAB5-F525-47A4-93AB-8F5B4A6AD776}" type="pres">
      <dgm:prSet presAssocID="{CB7154BD-1B9F-40C9-8C0C-5FC6A627DC6B}" presName="sibTrans" presStyleLbl="sibTrans2D1" presStyleIdx="0" presStyleCnt="0"/>
      <dgm:spPr/>
    </dgm:pt>
    <dgm:pt modelId="{F3392339-DB56-4A2D-936B-643F5B0B74B0}" type="pres">
      <dgm:prSet presAssocID="{480AD918-0F0F-478C-9444-646EC61A5950}" presName="compNode" presStyleCnt="0"/>
      <dgm:spPr/>
    </dgm:pt>
    <dgm:pt modelId="{C825441C-722C-4FA2-9BDD-2E2A30EA69C7}" type="pres">
      <dgm:prSet presAssocID="{480AD918-0F0F-478C-9444-646EC61A5950}" presName="iconBgRect" presStyleLbl="bgShp" presStyleIdx="2" presStyleCnt="4"/>
      <dgm:spPr>
        <a:solidFill>
          <a:srgbClr val="F1B434"/>
        </a:solidFill>
      </dgm:spPr>
    </dgm:pt>
    <dgm:pt modelId="{A09A1006-9AF3-4B10-8F70-17F1A80A3862}" type="pres">
      <dgm:prSet presAssocID="{480AD918-0F0F-478C-9444-646EC61A5950}" presName="iconRect" presStyleLbl="node1" presStyleIdx="2" presStyleCnt="4"/>
      <dgm:spPr>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User"/>
        </a:ext>
      </dgm:extLst>
    </dgm:pt>
    <dgm:pt modelId="{3EA189F9-CE91-433B-BB08-FBF5AC81520E}" type="pres">
      <dgm:prSet presAssocID="{480AD918-0F0F-478C-9444-646EC61A5950}" presName="spaceRect" presStyleCnt="0"/>
      <dgm:spPr/>
    </dgm:pt>
    <dgm:pt modelId="{22A495C6-D3F8-4FE3-BE60-3FCB7D6B2189}" type="pres">
      <dgm:prSet presAssocID="{480AD918-0F0F-478C-9444-646EC61A5950}" presName="textRect" presStyleLbl="revTx" presStyleIdx="2" presStyleCnt="4" custScaleY="125270">
        <dgm:presLayoutVars>
          <dgm:chMax val="1"/>
          <dgm:chPref val="1"/>
        </dgm:presLayoutVars>
      </dgm:prSet>
      <dgm:spPr/>
    </dgm:pt>
    <dgm:pt modelId="{1952A9B4-8390-4337-B4C4-395E277FB559}" type="pres">
      <dgm:prSet presAssocID="{9E33B139-C196-4FEE-A509-640B7158C3AC}" presName="sibTrans" presStyleLbl="sibTrans2D1" presStyleIdx="0" presStyleCnt="0"/>
      <dgm:spPr/>
    </dgm:pt>
    <dgm:pt modelId="{F7C85186-11DB-43A6-BAE1-3C6435173638}" type="pres">
      <dgm:prSet presAssocID="{138EE52D-81B4-4BBF-A8CC-0A610B666B22}" presName="compNode" presStyleCnt="0"/>
      <dgm:spPr/>
    </dgm:pt>
    <dgm:pt modelId="{F5A65A52-55B7-43A5-9B7F-28172360462A}" type="pres">
      <dgm:prSet presAssocID="{138EE52D-81B4-4BBF-A8CC-0A610B666B22}" presName="iconBgRect" presStyleLbl="bgShp" presStyleIdx="3" presStyleCnt="4"/>
      <dgm:spPr>
        <a:solidFill>
          <a:srgbClr val="428FAF"/>
        </a:solidFill>
      </dgm:spPr>
    </dgm:pt>
    <dgm:pt modelId="{016BA955-81BE-4079-90AC-7E3F13C52561}" type="pres">
      <dgm:prSet presAssocID="{138EE52D-81B4-4BBF-A8CC-0A610B666B2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Aspiration with solid fill"/>
        </a:ext>
      </dgm:extLst>
    </dgm:pt>
    <dgm:pt modelId="{86ECBFD7-2D86-4966-AD59-310BF6994E5F}" type="pres">
      <dgm:prSet presAssocID="{138EE52D-81B4-4BBF-A8CC-0A610B666B22}" presName="spaceRect" presStyleCnt="0"/>
      <dgm:spPr/>
    </dgm:pt>
    <dgm:pt modelId="{8F4A0C9D-A0BB-4BEC-BA5A-1DF4DF7A7974}" type="pres">
      <dgm:prSet presAssocID="{138EE52D-81B4-4BBF-A8CC-0A610B666B22}" presName="textRect" presStyleLbl="revTx" presStyleIdx="3" presStyleCnt="4" custScaleY="116865">
        <dgm:presLayoutVars>
          <dgm:chMax val="1"/>
          <dgm:chPref val="1"/>
        </dgm:presLayoutVars>
      </dgm:prSet>
      <dgm:spPr/>
    </dgm:pt>
  </dgm:ptLst>
  <dgm:cxnLst>
    <dgm:cxn modelId="{2B129A01-5BAB-4078-ABC0-A9B9CD1A32FA}" srcId="{EEAF1482-BF1E-49E9-A076-986C4495271A}" destId="{480AD918-0F0F-478C-9444-646EC61A5950}" srcOrd="2" destOrd="0" parTransId="{DB76F1A8-8552-41B6-BC78-ED5ED0961F6B}" sibTransId="{9E33B139-C196-4FEE-A509-640B7158C3AC}"/>
    <dgm:cxn modelId="{9952E60B-282F-4A40-AF6F-F48874960F4C}" type="presOf" srcId="{480AD918-0F0F-478C-9444-646EC61A5950}" destId="{22A495C6-D3F8-4FE3-BE60-3FCB7D6B2189}" srcOrd="0" destOrd="0" presId="urn:microsoft.com/office/officeart/2018/2/layout/IconCircleList"/>
    <dgm:cxn modelId="{F2201215-4AC4-46A0-A66D-923ACC329F77}" type="presOf" srcId="{E4935EB1-F01A-4552-8F41-876C6CFDD3F1}" destId="{6B8CEE71-DF35-46EE-9291-3BA78D944D42}" srcOrd="0" destOrd="0" presId="urn:microsoft.com/office/officeart/2018/2/layout/IconCircleList"/>
    <dgm:cxn modelId="{AD454A1C-E34B-4BC6-91A6-0121B403EB3B}" type="presOf" srcId="{F02C2A1A-68E2-4FDE-B7CD-1DB757E0C25A}" destId="{CF780960-B0B8-47DD-8BA3-D3C996230832}" srcOrd="0" destOrd="0" presId="urn:microsoft.com/office/officeart/2018/2/layout/IconCircleList"/>
    <dgm:cxn modelId="{1A0E0C41-9FA7-46BE-8DA9-D08F3E39893C}" srcId="{EEAF1482-BF1E-49E9-A076-986C4495271A}" destId="{E4935EB1-F01A-4552-8F41-876C6CFDD3F1}" srcOrd="1" destOrd="0" parTransId="{A5E5D587-73D9-46E3-AB18-DE355A26761D}" sibTransId="{CB7154BD-1B9F-40C9-8C0C-5FC6A627DC6B}"/>
    <dgm:cxn modelId="{48CCCF63-E391-42B7-95B1-B5D1F8DD79D9}" type="presOf" srcId="{138EE52D-81B4-4BBF-A8CC-0A610B666B22}" destId="{8F4A0C9D-A0BB-4BEC-BA5A-1DF4DF7A7974}" srcOrd="0" destOrd="0" presId="urn:microsoft.com/office/officeart/2018/2/layout/IconCircleList"/>
    <dgm:cxn modelId="{5CBBF369-C6A8-4802-BD30-FB58CA55E0B5}" type="presOf" srcId="{9E33B139-C196-4FEE-A509-640B7158C3AC}" destId="{1952A9B4-8390-4337-B4C4-395E277FB559}" srcOrd="0" destOrd="0" presId="urn:microsoft.com/office/officeart/2018/2/layout/IconCircleList"/>
    <dgm:cxn modelId="{A97C5C74-084E-4D5E-AE1B-4C40F31AF7A7}" srcId="{EEAF1482-BF1E-49E9-A076-986C4495271A}" destId="{138EE52D-81B4-4BBF-A8CC-0A610B666B22}" srcOrd="3" destOrd="0" parTransId="{6DD52224-E155-4649-A01C-AE44D73572D7}" sibTransId="{EA4A0CE3-FAC6-445A-BC12-68A9185A5917}"/>
    <dgm:cxn modelId="{A889F154-C03D-4714-917D-AEE3BC8E8340}" type="presOf" srcId="{EEAF1482-BF1E-49E9-A076-986C4495271A}" destId="{88C0B189-A96C-43B5-97F3-FF9824757380}" srcOrd="0" destOrd="0" presId="urn:microsoft.com/office/officeart/2018/2/layout/IconCircleList"/>
    <dgm:cxn modelId="{4A4BE18C-EA51-4E2E-BB3B-645E69501E44}" type="presOf" srcId="{CB7154BD-1B9F-40C9-8C0C-5FC6A627DC6B}" destId="{6BA4BAB5-F525-47A4-93AB-8F5B4A6AD776}" srcOrd="0" destOrd="0" presId="urn:microsoft.com/office/officeart/2018/2/layout/IconCircleList"/>
    <dgm:cxn modelId="{A2475FD1-D784-4AD3-BA14-EDD766FF8886}" type="presOf" srcId="{89993FF9-032F-459D-A036-9974F994DEB1}" destId="{105E12CF-8A1E-4284-99E9-C5671FDCB56A}" srcOrd="0" destOrd="0" presId="urn:microsoft.com/office/officeart/2018/2/layout/IconCircleList"/>
    <dgm:cxn modelId="{AC3DC2E8-78C5-406B-944E-9D6EF12828FB}" srcId="{EEAF1482-BF1E-49E9-A076-986C4495271A}" destId="{89993FF9-032F-459D-A036-9974F994DEB1}" srcOrd="0" destOrd="0" parTransId="{5BDAC66F-CBFF-446D-B4BF-5A24E116DB48}" sibTransId="{F02C2A1A-68E2-4FDE-B7CD-1DB757E0C25A}"/>
    <dgm:cxn modelId="{97DDEB02-511F-462C-B02B-977A2364B94A}" type="presParOf" srcId="{88C0B189-A96C-43B5-97F3-FF9824757380}" destId="{0C975BD3-EC6C-493C-A465-72C0AFF8053A}" srcOrd="0" destOrd="0" presId="urn:microsoft.com/office/officeart/2018/2/layout/IconCircleList"/>
    <dgm:cxn modelId="{EB375A61-9684-4714-84F4-618C3938EDCB}" type="presParOf" srcId="{0C975BD3-EC6C-493C-A465-72C0AFF8053A}" destId="{9C285BAD-B91A-4E36-BFF1-90CB9BDD02BE}" srcOrd="0" destOrd="0" presId="urn:microsoft.com/office/officeart/2018/2/layout/IconCircleList"/>
    <dgm:cxn modelId="{E96DC682-563A-4C12-A200-A8B75964E2D2}" type="presParOf" srcId="{9C285BAD-B91A-4E36-BFF1-90CB9BDD02BE}" destId="{581571CA-E3CE-4B2C-9892-18A980E0E0A6}" srcOrd="0" destOrd="0" presId="urn:microsoft.com/office/officeart/2018/2/layout/IconCircleList"/>
    <dgm:cxn modelId="{4D27A6B1-8B7D-4EEB-A0EF-E31035F46B03}" type="presParOf" srcId="{9C285BAD-B91A-4E36-BFF1-90CB9BDD02BE}" destId="{D881DEDD-C954-4C96-A7A9-C46C546CD6C4}" srcOrd="1" destOrd="0" presId="urn:microsoft.com/office/officeart/2018/2/layout/IconCircleList"/>
    <dgm:cxn modelId="{D1984C89-4403-47F7-AA5F-1214F31CA628}" type="presParOf" srcId="{9C285BAD-B91A-4E36-BFF1-90CB9BDD02BE}" destId="{F17F07E2-9ACE-43DB-B535-5053720A789F}" srcOrd="2" destOrd="0" presId="urn:microsoft.com/office/officeart/2018/2/layout/IconCircleList"/>
    <dgm:cxn modelId="{23E5A9D1-1D46-40B4-8BAA-3621300D34BF}" type="presParOf" srcId="{9C285BAD-B91A-4E36-BFF1-90CB9BDD02BE}" destId="{105E12CF-8A1E-4284-99E9-C5671FDCB56A}" srcOrd="3" destOrd="0" presId="urn:microsoft.com/office/officeart/2018/2/layout/IconCircleList"/>
    <dgm:cxn modelId="{2B070D68-C4FF-45E8-8640-3F347EAD6899}" type="presParOf" srcId="{0C975BD3-EC6C-493C-A465-72C0AFF8053A}" destId="{CF780960-B0B8-47DD-8BA3-D3C996230832}" srcOrd="1" destOrd="0" presId="urn:microsoft.com/office/officeart/2018/2/layout/IconCircleList"/>
    <dgm:cxn modelId="{5CCC5EA5-A8C6-4610-B904-32CB22CDF721}" type="presParOf" srcId="{0C975BD3-EC6C-493C-A465-72C0AFF8053A}" destId="{F73401AE-7814-40D9-80D7-843A96F864F7}" srcOrd="2" destOrd="0" presId="urn:microsoft.com/office/officeart/2018/2/layout/IconCircleList"/>
    <dgm:cxn modelId="{93597884-9B59-4045-BF9E-54FD8A55BCF6}" type="presParOf" srcId="{F73401AE-7814-40D9-80D7-843A96F864F7}" destId="{292F3D19-FDD2-470C-A87D-F7519E230015}" srcOrd="0" destOrd="0" presId="urn:microsoft.com/office/officeart/2018/2/layout/IconCircleList"/>
    <dgm:cxn modelId="{E71E0D55-44BC-4D82-8494-CAE86A5D27E1}" type="presParOf" srcId="{F73401AE-7814-40D9-80D7-843A96F864F7}" destId="{146B49FC-CD78-4F5D-8B38-9779AB881221}" srcOrd="1" destOrd="0" presId="urn:microsoft.com/office/officeart/2018/2/layout/IconCircleList"/>
    <dgm:cxn modelId="{EBC091B1-5E8C-46DE-8755-E41E2A0309A0}" type="presParOf" srcId="{F73401AE-7814-40D9-80D7-843A96F864F7}" destId="{BABECDF7-A6A5-46B3-8DC2-0528B4CC841E}" srcOrd="2" destOrd="0" presId="urn:microsoft.com/office/officeart/2018/2/layout/IconCircleList"/>
    <dgm:cxn modelId="{3A6F463A-99C7-405A-9511-6A44AB048BE8}" type="presParOf" srcId="{F73401AE-7814-40D9-80D7-843A96F864F7}" destId="{6B8CEE71-DF35-46EE-9291-3BA78D944D42}" srcOrd="3" destOrd="0" presId="urn:microsoft.com/office/officeart/2018/2/layout/IconCircleList"/>
    <dgm:cxn modelId="{AFBCC2EB-EA05-48C2-800A-266B9FF03286}" type="presParOf" srcId="{0C975BD3-EC6C-493C-A465-72C0AFF8053A}" destId="{6BA4BAB5-F525-47A4-93AB-8F5B4A6AD776}" srcOrd="3" destOrd="0" presId="urn:microsoft.com/office/officeart/2018/2/layout/IconCircleList"/>
    <dgm:cxn modelId="{09D1A040-3AFB-4D95-9C11-EC4C3F5BC54A}" type="presParOf" srcId="{0C975BD3-EC6C-493C-A465-72C0AFF8053A}" destId="{F3392339-DB56-4A2D-936B-643F5B0B74B0}" srcOrd="4" destOrd="0" presId="urn:microsoft.com/office/officeart/2018/2/layout/IconCircleList"/>
    <dgm:cxn modelId="{D33AB391-C351-4BFF-BBCA-5D870288AD07}" type="presParOf" srcId="{F3392339-DB56-4A2D-936B-643F5B0B74B0}" destId="{C825441C-722C-4FA2-9BDD-2E2A30EA69C7}" srcOrd="0" destOrd="0" presId="urn:microsoft.com/office/officeart/2018/2/layout/IconCircleList"/>
    <dgm:cxn modelId="{A4B94336-CF0C-47C7-AF6D-897F3209B072}" type="presParOf" srcId="{F3392339-DB56-4A2D-936B-643F5B0B74B0}" destId="{A09A1006-9AF3-4B10-8F70-17F1A80A3862}" srcOrd="1" destOrd="0" presId="urn:microsoft.com/office/officeart/2018/2/layout/IconCircleList"/>
    <dgm:cxn modelId="{99E5BC6B-120B-41CA-97EF-2D5E7A750D83}" type="presParOf" srcId="{F3392339-DB56-4A2D-936B-643F5B0B74B0}" destId="{3EA189F9-CE91-433B-BB08-FBF5AC81520E}" srcOrd="2" destOrd="0" presId="urn:microsoft.com/office/officeart/2018/2/layout/IconCircleList"/>
    <dgm:cxn modelId="{E1DA9965-F0DF-4873-B106-1E36B12C1B8A}" type="presParOf" srcId="{F3392339-DB56-4A2D-936B-643F5B0B74B0}" destId="{22A495C6-D3F8-4FE3-BE60-3FCB7D6B2189}" srcOrd="3" destOrd="0" presId="urn:microsoft.com/office/officeart/2018/2/layout/IconCircleList"/>
    <dgm:cxn modelId="{391A1894-9C11-4F4A-BE4C-309E46DD0678}" type="presParOf" srcId="{0C975BD3-EC6C-493C-A465-72C0AFF8053A}" destId="{1952A9B4-8390-4337-B4C4-395E277FB559}" srcOrd="5" destOrd="0" presId="urn:microsoft.com/office/officeart/2018/2/layout/IconCircleList"/>
    <dgm:cxn modelId="{F47FA871-8054-4B50-9D93-96FEFBA983B4}" type="presParOf" srcId="{0C975BD3-EC6C-493C-A465-72C0AFF8053A}" destId="{F7C85186-11DB-43A6-BAE1-3C6435173638}" srcOrd="6" destOrd="0" presId="urn:microsoft.com/office/officeart/2018/2/layout/IconCircleList"/>
    <dgm:cxn modelId="{D0E9B132-7C0A-4D50-A817-2DE8EBBB29F8}" type="presParOf" srcId="{F7C85186-11DB-43A6-BAE1-3C6435173638}" destId="{F5A65A52-55B7-43A5-9B7F-28172360462A}" srcOrd="0" destOrd="0" presId="urn:microsoft.com/office/officeart/2018/2/layout/IconCircleList"/>
    <dgm:cxn modelId="{5F1321A5-0C92-438E-9133-0CE92554C187}" type="presParOf" srcId="{F7C85186-11DB-43A6-BAE1-3C6435173638}" destId="{016BA955-81BE-4079-90AC-7E3F13C52561}" srcOrd="1" destOrd="0" presId="urn:microsoft.com/office/officeart/2018/2/layout/IconCircleList"/>
    <dgm:cxn modelId="{35BC3789-BC97-4DB6-839B-C74895281D50}" type="presParOf" srcId="{F7C85186-11DB-43A6-BAE1-3C6435173638}" destId="{86ECBFD7-2D86-4966-AD59-310BF6994E5F}" srcOrd="2" destOrd="0" presId="urn:microsoft.com/office/officeart/2018/2/layout/IconCircleList"/>
    <dgm:cxn modelId="{3DAE7F75-B3FB-4F1C-AD75-63DAD60FF834}" type="presParOf" srcId="{F7C85186-11DB-43A6-BAE1-3C6435173638}" destId="{8F4A0C9D-A0BB-4BEC-BA5A-1DF4DF7A7974}"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1114E1-F117-479F-9291-A57936D8D4B0}" type="doc">
      <dgm:prSet loTypeId="urn:microsoft.com/office/officeart/2018/5/layout/IconLeafLabelList" loCatId="icon" qsTypeId="urn:microsoft.com/office/officeart/2005/8/quickstyle/simple1" qsCatId="simple" csTypeId="urn:microsoft.com/office/officeart/2018/5/colors/Iconchunking_neutralicon_accent1_2" csCatId="accent1" phldr="1"/>
      <dgm:spPr/>
      <dgm:t>
        <a:bodyPr/>
        <a:lstStyle/>
        <a:p>
          <a:endParaRPr lang="en-US"/>
        </a:p>
      </dgm:t>
    </dgm:pt>
    <dgm:pt modelId="{8C4528EF-5C2C-484C-82D3-A42FD7E07D36}">
      <dgm:prSet custT="1"/>
      <dgm:spPr/>
      <dgm:t>
        <a:bodyPr/>
        <a:lstStyle/>
        <a:p>
          <a:pPr>
            <a:defRPr cap="all"/>
          </a:pPr>
          <a:r>
            <a:rPr lang="en-US" sz="2400" cap="none"/>
            <a:t>How do we get all learners to do the thinking and heavy lifting first?</a:t>
          </a:r>
        </a:p>
      </dgm:t>
    </dgm:pt>
    <dgm:pt modelId="{0BC074A4-B0FA-4FB1-9BA8-947472869151}" type="parTrans" cxnId="{0BD74BA2-E6EC-44EC-9AAF-F036FEA425D7}">
      <dgm:prSet/>
      <dgm:spPr/>
      <dgm:t>
        <a:bodyPr/>
        <a:lstStyle/>
        <a:p>
          <a:endParaRPr lang="en-US"/>
        </a:p>
      </dgm:t>
    </dgm:pt>
    <dgm:pt modelId="{27F4EEBF-B301-4F77-B884-E4B371C3E83B}" type="sibTrans" cxnId="{0BD74BA2-E6EC-44EC-9AAF-F036FEA425D7}">
      <dgm:prSet/>
      <dgm:spPr/>
      <dgm:t>
        <a:bodyPr/>
        <a:lstStyle/>
        <a:p>
          <a:endParaRPr lang="en-US"/>
        </a:p>
      </dgm:t>
    </dgm:pt>
    <dgm:pt modelId="{AAC6D86B-7640-4731-BAF4-A0B563612D25}">
      <dgm:prSet custT="1"/>
      <dgm:spPr/>
      <dgm:t>
        <a:bodyPr/>
        <a:lstStyle/>
        <a:p>
          <a:pPr>
            <a:defRPr cap="all"/>
          </a:pPr>
          <a:r>
            <a:rPr lang="en-US" sz="2400" cap="none"/>
            <a:t>How do we get the voices of all learners to exceed teacher talk?</a:t>
          </a:r>
        </a:p>
      </dgm:t>
    </dgm:pt>
    <dgm:pt modelId="{A982BCC1-43CE-4CA8-A7B4-785ACE4098B9}" type="parTrans" cxnId="{A3E79A3C-C12F-4349-A559-0FA4527E0500}">
      <dgm:prSet/>
      <dgm:spPr/>
      <dgm:t>
        <a:bodyPr/>
        <a:lstStyle/>
        <a:p>
          <a:endParaRPr lang="en-US"/>
        </a:p>
      </dgm:t>
    </dgm:pt>
    <dgm:pt modelId="{184C40A8-4C63-428A-B3B1-FF4DC02AF105}" type="sibTrans" cxnId="{A3E79A3C-C12F-4349-A559-0FA4527E0500}">
      <dgm:prSet/>
      <dgm:spPr/>
      <dgm:t>
        <a:bodyPr/>
        <a:lstStyle/>
        <a:p>
          <a:endParaRPr lang="en-US"/>
        </a:p>
      </dgm:t>
    </dgm:pt>
    <dgm:pt modelId="{768664CB-6459-43EA-9FBD-CFCE48430314}">
      <dgm:prSet custT="1"/>
      <dgm:spPr/>
      <dgm:t>
        <a:bodyPr/>
        <a:lstStyle/>
        <a:p>
          <a:pPr>
            <a:defRPr cap="all"/>
          </a:pPr>
          <a:r>
            <a:rPr lang="en-US" sz="2400" cap="none"/>
            <a:t>How do we get all learners to regularly reflect on SEL and academic skills?</a:t>
          </a:r>
        </a:p>
      </dgm:t>
    </dgm:pt>
    <dgm:pt modelId="{F68D3254-DC57-4516-BFB7-1B87728D2C58}" type="parTrans" cxnId="{FDC5C271-E682-4E15-9D26-26FEA7C337A7}">
      <dgm:prSet/>
      <dgm:spPr/>
      <dgm:t>
        <a:bodyPr/>
        <a:lstStyle/>
        <a:p>
          <a:endParaRPr lang="en-US"/>
        </a:p>
      </dgm:t>
    </dgm:pt>
    <dgm:pt modelId="{64ABCD04-79DA-44D0-9B18-BA380A5BDB14}" type="sibTrans" cxnId="{FDC5C271-E682-4E15-9D26-26FEA7C337A7}">
      <dgm:prSet/>
      <dgm:spPr/>
      <dgm:t>
        <a:bodyPr/>
        <a:lstStyle/>
        <a:p>
          <a:endParaRPr lang="en-US"/>
        </a:p>
      </dgm:t>
    </dgm:pt>
    <dgm:pt modelId="{8A49F51D-34B9-428D-96B8-0FD896BC3AC9}" type="pres">
      <dgm:prSet presAssocID="{2E1114E1-F117-479F-9291-A57936D8D4B0}" presName="root" presStyleCnt="0">
        <dgm:presLayoutVars>
          <dgm:dir/>
          <dgm:resizeHandles val="exact"/>
        </dgm:presLayoutVars>
      </dgm:prSet>
      <dgm:spPr/>
    </dgm:pt>
    <dgm:pt modelId="{37758CE4-D241-4DEC-90C2-5B53922DFAC3}" type="pres">
      <dgm:prSet presAssocID="{8C4528EF-5C2C-484C-82D3-A42FD7E07D36}" presName="compNode" presStyleCnt="0"/>
      <dgm:spPr/>
    </dgm:pt>
    <dgm:pt modelId="{A85801FA-4790-4F2E-9C18-8DCAA6B14D8C}" type="pres">
      <dgm:prSet presAssocID="{8C4528EF-5C2C-484C-82D3-A42FD7E07D36}" presName="iconBgRect" presStyleLbl="bgShp" presStyleIdx="0" presStyleCnt="3"/>
      <dgm:spPr>
        <a:prstGeom prst="round2DiagRect">
          <a:avLst>
            <a:gd name="adj1" fmla="val 29727"/>
            <a:gd name="adj2" fmla="val 0"/>
          </a:avLst>
        </a:prstGeom>
      </dgm:spPr>
    </dgm:pt>
    <dgm:pt modelId="{F66F2965-CC04-436C-B0E6-73DC7D44D937}" type="pres">
      <dgm:prSet presAssocID="{8C4528EF-5C2C-484C-82D3-A42FD7E07D3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uscle Arm"/>
        </a:ext>
      </dgm:extLst>
    </dgm:pt>
    <dgm:pt modelId="{2D027EAC-4A49-4DA2-B99B-2D7A5FAFC00E}" type="pres">
      <dgm:prSet presAssocID="{8C4528EF-5C2C-484C-82D3-A42FD7E07D36}" presName="spaceRect" presStyleCnt="0"/>
      <dgm:spPr/>
    </dgm:pt>
    <dgm:pt modelId="{DC6693EF-9203-468F-83AC-53A97133B9C3}" type="pres">
      <dgm:prSet presAssocID="{8C4528EF-5C2C-484C-82D3-A42FD7E07D36}" presName="textRect" presStyleLbl="revTx" presStyleIdx="0" presStyleCnt="3">
        <dgm:presLayoutVars>
          <dgm:chMax val="1"/>
          <dgm:chPref val="1"/>
        </dgm:presLayoutVars>
      </dgm:prSet>
      <dgm:spPr/>
    </dgm:pt>
    <dgm:pt modelId="{E6432481-82FC-4594-BDEF-9ADC130C1E2A}" type="pres">
      <dgm:prSet presAssocID="{27F4EEBF-B301-4F77-B884-E4B371C3E83B}" presName="sibTrans" presStyleCnt="0"/>
      <dgm:spPr/>
    </dgm:pt>
    <dgm:pt modelId="{B882A562-2972-4B94-BB1E-A6FB049D2A2F}" type="pres">
      <dgm:prSet presAssocID="{AAC6D86B-7640-4731-BAF4-A0B563612D25}" presName="compNode" presStyleCnt="0"/>
      <dgm:spPr/>
    </dgm:pt>
    <dgm:pt modelId="{9F2A5AFF-1451-42B2-A300-C75FF6F2BC74}" type="pres">
      <dgm:prSet presAssocID="{AAC6D86B-7640-4731-BAF4-A0B563612D25}" presName="iconBgRect" presStyleLbl="bgShp" presStyleIdx="1" presStyleCnt="3"/>
      <dgm:spPr>
        <a:prstGeom prst="round2DiagRect">
          <a:avLst>
            <a:gd name="adj1" fmla="val 29727"/>
            <a:gd name="adj2" fmla="val 0"/>
          </a:avLst>
        </a:prstGeom>
      </dgm:spPr>
    </dgm:pt>
    <dgm:pt modelId="{06C664CB-D01D-4778-8A81-6F380C1A262F}" type="pres">
      <dgm:prSet presAssocID="{AAC6D86B-7640-4731-BAF4-A0B563612D2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47A42B05-5854-42F2-A744-F1BDAB8A94E9}" type="pres">
      <dgm:prSet presAssocID="{AAC6D86B-7640-4731-BAF4-A0B563612D25}" presName="spaceRect" presStyleCnt="0"/>
      <dgm:spPr/>
    </dgm:pt>
    <dgm:pt modelId="{52722C05-76B9-4FD2-A7AC-F93D8267438F}" type="pres">
      <dgm:prSet presAssocID="{AAC6D86B-7640-4731-BAF4-A0B563612D25}" presName="textRect" presStyleLbl="revTx" presStyleIdx="1" presStyleCnt="3">
        <dgm:presLayoutVars>
          <dgm:chMax val="1"/>
          <dgm:chPref val="1"/>
        </dgm:presLayoutVars>
      </dgm:prSet>
      <dgm:spPr/>
    </dgm:pt>
    <dgm:pt modelId="{A3B7D538-EFE2-4489-BDAA-538531482A11}" type="pres">
      <dgm:prSet presAssocID="{184C40A8-4C63-428A-B3B1-FF4DC02AF105}" presName="sibTrans" presStyleCnt="0"/>
      <dgm:spPr/>
    </dgm:pt>
    <dgm:pt modelId="{00D98080-9D80-4FA8-8E2C-6702DAB77A73}" type="pres">
      <dgm:prSet presAssocID="{768664CB-6459-43EA-9FBD-CFCE48430314}" presName="compNode" presStyleCnt="0"/>
      <dgm:spPr/>
    </dgm:pt>
    <dgm:pt modelId="{C111EBFB-B205-4EF8-B9C7-761D15AE4C4B}" type="pres">
      <dgm:prSet presAssocID="{768664CB-6459-43EA-9FBD-CFCE48430314}" presName="iconBgRect" presStyleLbl="bgShp" presStyleIdx="2" presStyleCnt="3"/>
      <dgm:spPr>
        <a:prstGeom prst="round2DiagRect">
          <a:avLst>
            <a:gd name="adj1" fmla="val 29727"/>
            <a:gd name="adj2" fmla="val 0"/>
          </a:avLst>
        </a:prstGeom>
      </dgm:spPr>
    </dgm:pt>
    <dgm:pt modelId="{10268FDC-BF40-44A6-8A19-E635CAEC65F4}" type="pres">
      <dgm:prSet presAssocID="{768664CB-6459-43EA-9FBD-CFCE4843031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Brainstorm"/>
        </a:ext>
      </dgm:extLst>
    </dgm:pt>
    <dgm:pt modelId="{DFD7F8C3-107B-4847-A8C7-E6663CC4AAD0}" type="pres">
      <dgm:prSet presAssocID="{768664CB-6459-43EA-9FBD-CFCE48430314}" presName="spaceRect" presStyleCnt="0"/>
      <dgm:spPr/>
    </dgm:pt>
    <dgm:pt modelId="{897FC7D8-9D71-4AF1-8DCC-8A15E309AA05}" type="pres">
      <dgm:prSet presAssocID="{768664CB-6459-43EA-9FBD-CFCE48430314}" presName="textRect" presStyleLbl="revTx" presStyleIdx="2" presStyleCnt="3">
        <dgm:presLayoutVars>
          <dgm:chMax val="1"/>
          <dgm:chPref val="1"/>
        </dgm:presLayoutVars>
      </dgm:prSet>
      <dgm:spPr/>
    </dgm:pt>
  </dgm:ptLst>
  <dgm:cxnLst>
    <dgm:cxn modelId="{A3E79A3C-C12F-4349-A559-0FA4527E0500}" srcId="{2E1114E1-F117-479F-9291-A57936D8D4B0}" destId="{AAC6D86B-7640-4731-BAF4-A0B563612D25}" srcOrd="1" destOrd="0" parTransId="{A982BCC1-43CE-4CA8-A7B4-785ACE4098B9}" sibTransId="{184C40A8-4C63-428A-B3B1-FF4DC02AF105}"/>
    <dgm:cxn modelId="{C0711865-9542-4BAE-A5A4-8F92B9CC36F3}" type="presOf" srcId="{2E1114E1-F117-479F-9291-A57936D8D4B0}" destId="{8A49F51D-34B9-428D-96B8-0FD896BC3AC9}" srcOrd="0" destOrd="0" presId="urn:microsoft.com/office/officeart/2018/5/layout/IconLeafLabelList"/>
    <dgm:cxn modelId="{FDC5C271-E682-4E15-9D26-26FEA7C337A7}" srcId="{2E1114E1-F117-479F-9291-A57936D8D4B0}" destId="{768664CB-6459-43EA-9FBD-CFCE48430314}" srcOrd="2" destOrd="0" parTransId="{F68D3254-DC57-4516-BFB7-1B87728D2C58}" sibTransId="{64ABCD04-79DA-44D0-9B18-BA380A5BDB14}"/>
    <dgm:cxn modelId="{0BD74BA2-E6EC-44EC-9AAF-F036FEA425D7}" srcId="{2E1114E1-F117-479F-9291-A57936D8D4B0}" destId="{8C4528EF-5C2C-484C-82D3-A42FD7E07D36}" srcOrd="0" destOrd="0" parTransId="{0BC074A4-B0FA-4FB1-9BA8-947472869151}" sibTransId="{27F4EEBF-B301-4F77-B884-E4B371C3E83B}"/>
    <dgm:cxn modelId="{32E942B3-014B-481C-93D9-E256D0B60D14}" type="presOf" srcId="{768664CB-6459-43EA-9FBD-CFCE48430314}" destId="{897FC7D8-9D71-4AF1-8DCC-8A15E309AA05}" srcOrd="0" destOrd="0" presId="urn:microsoft.com/office/officeart/2018/5/layout/IconLeafLabelList"/>
    <dgm:cxn modelId="{DA8976B5-CC4F-4FFF-89A1-9C43D0D86615}" type="presOf" srcId="{AAC6D86B-7640-4731-BAF4-A0B563612D25}" destId="{52722C05-76B9-4FD2-A7AC-F93D8267438F}" srcOrd="0" destOrd="0" presId="urn:microsoft.com/office/officeart/2018/5/layout/IconLeafLabelList"/>
    <dgm:cxn modelId="{9C68B3CF-B437-4B83-A09E-87B38EF5E6D6}" type="presOf" srcId="{8C4528EF-5C2C-484C-82D3-A42FD7E07D36}" destId="{DC6693EF-9203-468F-83AC-53A97133B9C3}" srcOrd="0" destOrd="0" presId="urn:microsoft.com/office/officeart/2018/5/layout/IconLeafLabelList"/>
    <dgm:cxn modelId="{258FA533-891D-494D-970D-9C2DDC2F328E}" type="presParOf" srcId="{8A49F51D-34B9-428D-96B8-0FD896BC3AC9}" destId="{37758CE4-D241-4DEC-90C2-5B53922DFAC3}" srcOrd="0" destOrd="0" presId="urn:microsoft.com/office/officeart/2018/5/layout/IconLeafLabelList"/>
    <dgm:cxn modelId="{AF561DA1-0467-4A1E-AF1B-8FC665A9C0F6}" type="presParOf" srcId="{37758CE4-D241-4DEC-90C2-5B53922DFAC3}" destId="{A85801FA-4790-4F2E-9C18-8DCAA6B14D8C}" srcOrd="0" destOrd="0" presId="urn:microsoft.com/office/officeart/2018/5/layout/IconLeafLabelList"/>
    <dgm:cxn modelId="{3CF1B697-D065-4610-83A7-866D810E9992}" type="presParOf" srcId="{37758CE4-D241-4DEC-90C2-5B53922DFAC3}" destId="{F66F2965-CC04-436C-B0E6-73DC7D44D937}" srcOrd="1" destOrd="0" presId="urn:microsoft.com/office/officeart/2018/5/layout/IconLeafLabelList"/>
    <dgm:cxn modelId="{33DDF334-2987-4940-BC9F-1ED8AEB3471F}" type="presParOf" srcId="{37758CE4-D241-4DEC-90C2-5B53922DFAC3}" destId="{2D027EAC-4A49-4DA2-B99B-2D7A5FAFC00E}" srcOrd="2" destOrd="0" presId="urn:microsoft.com/office/officeart/2018/5/layout/IconLeafLabelList"/>
    <dgm:cxn modelId="{05F15A06-BDC9-48A3-AD48-8D4BB62B40A1}" type="presParOf" srcId="{37758CE4-D241-4DEC-90C2-5B53922DFAC3}" destId="{DC6693EF-9203-468F-83AC-53A97133B9C3}" srcOrd="3" destOrd="0" presId="urn:microsoft.com/office/officeart/2018/5/layout/IconLeafLabelList"/>
    <dgm:cxn modelId="{2A8D078C-8159-4C69-9522-60C3BB663888}" type="presParOf" srcId="{8A49F51D-34B9-428D-96B8-0FD896BC3AC9}" destId="{E6432481-82FC-4594-BDEF-9ADC130C1E2A}" srcOrd="1" destOrd="0" presId="urn:microsoft.com/office/officeart/2018/5/layout/IconLeafLabelList"/>
    <dgm:cxn modelId="{4ED986A1-8C43-42A9-AA0D-44A552C5E2D5}" type="presParOf" srcId="{8A49F51D-34B9-428D-96B8-0FD896BC3AC9}" destId="{B882A562-2972-4B94-BB1E-A6FB049D2A2F}" srcOrd="2" destOrd="0" presId="urn:microsoft.com/office/officeart/2018/5/layout/IconLeafLabelList"/>
    <dgm:cxn modelId="{310FAC34-9854-4489-AF31-70BDFD70834E}" type="presParOf" srcId="{B882A562-2972-4B94-BB1E-A6FB049D2A2F}" destId="{9F2A5AFF-1451-42B2-A300-C75FF6F2BC74}" srcOrd="0" destOrd="0" presId="urn:microsoft.com/office/officeart/2018/5/layout/IconLeafLabelList"/>
    <dgm:cxn modelId="{3F10B9D7-703F-495B-BD0E-4E8242D4B101}" type="presParOf" srcId="{B882A562-2972-4B94-BB1E-A6FB049D2A2F}" destId="{06C664CB-D01D-4778-8A81-6F380C1A262F}" srcOrd="1" destOrd="0" presId="urn:microsoft.com/office/officeart/2018/5/layout/IconLeafLabelList"/>
    <dgm:cxn modelId="{39A49310-CBBC-404C-A598-18CFC9AFF047}" type="presParOf" srcId="{B882A562-2972-4B94-BB1E-A6FB049D2A2F}" destId="{47A42B05-5854-42F2-A744-F1BDAB8A94E9}" srcOrd="2" destOrd="0" presId="urn:microsoft.com/office/officeart/2018/5/layout/IconLeafLabelList"/>
    <dgm:cxn modelId="{17C33039-DC36-41E7-9D5D-319658D35D15}" type="presParOf" srcId="{B882A562-2972-4B94-BB1E-A6FB049D2A2F}" destId="{52722C05-76B9-4FD2-A7AC-F93D8267438F}" srcOrd="3" destOrd="0" presId="urn:microsoft.com/office/officeart/2018/5/layout/IconLeafLabelList"/>
    <dgm:cxn modelId="{66820BAF-B23E-490D-B692-660181B2AC7F}" type="presParOf" srcId="{8A49F51D-34B9-428D-96B8-0FD896BC3AC9}" destId="{A3B7D538-EFE2-4489-BDAA-538531482A11}" srcOrd="3" destOrd="0" presId="urn:microsoft.com/office/officeart/2018/5/layout/IconLeafLabelList"/>
    <dgm:cxn modelId="{7ABE1C7A-6BD8-45EB-A48D-BCB55DA7592D}" type="presParOf" srcId="{8A49F51D-34B9-428D-96B8-0FD896BC3AC9}" destId="{00D98080-9D80-4FA8-8E2C-6702DAB77A73}" srcOrd="4" destOrd="0" presId="urn:microsoft.com/office/officeart/2018/5/layout/IconLeafLabelList"/>
    <dgm:cxn modelId="{790537D8-E450-4E4E-B242-633F259D2C57}" type="presParOf" srcId="{00D98080-9D80-4FA8-8E2C-6702DAB77A73}" destId="{C111EBFB-B205-4EF8-B9C7-761D15AE4C4B}" srcOrd="0" destOrd="0" presId="urn:microsoft.com/office/officeart/2018/5/layout/IconLeafLabelList"/>
    <dgm:cxn modelId="{F9D18088-FE58-4974-A434-3FF1674BB910}" type="presParOf" srcId="{00D98080-9D80-4FA8-8E2C-6702DAB77A73}" destId="{10268FDC-BF40-44A6-8A19-E635CAEC65F4}" srcOrd="1" destOrd="0" presId="urn:microsoft.com/office/officeart/2018/5/layout/IconLeafLabelList"/>
    <dgm:cxn modelId="{08F58381-035E-4E51-8451-2BC4FC87DC97}" type="presParOf" srcId="{00D98080-9D80-4FA8-8E2C-6702DAB77A73}" destId="{DFD7F8C3-107B-4847-A8C7-E6663CC4AAD0}" srcOrd="2" destOrd="0" presId="urn:microsoft.com/office/officeart/2018/5/layout/IconLeafLabelList"/>
    <dgm:cxn modelId="{62272813-2409-4B75-BC48-2007F4CC3386}" type="presParOf" srcId="{00D98080-9D80-4FA8-8E2C-6702DAB77A73}" destId="{897FC7D8-9D71-4AF1-8DCC-8A15E309AA05}"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46881C-73E7-4B24-A463-7BCA86E50F21}"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pt>
    <dgm:pt modelId="{78B284EB-2ACE-4071-98E5-69538A456646}">
      <dgm:prSet phldrT="[Text]"/>
      <dgm:spPr/>
      <dgm:t>
        <a:bodyPr/>
        <a:lstStyle/>
        <a:p>
          <a:pPr>
            <a:lnSpc>
              <a:spcPct val="100000"/>
            </a:lnSpc>
          </a:pPr>
          <a:r>
            <a:rPr lang="en-US">
              <a:latin typeface="Rockwell"/>
            </a:rPr>
            <a:t>Understanding the why</a:t>
          </a:r>
        </a:p>
      </dgm:t>
    </dgm:pt>
    <dgm:pt modelId="{07291EAD-81C8-4A3B-AEA1-E9635B83FDF6}" type="parTrans" cxnId="{10898FFD-5E58-40C7-89EF-5F735F1C5D2A}">
      <dgm:prSet/>
      <dgm:spPr/>
      <dgm:t>
        <a:bodyPr/>
        <a:lstStyle/>
        <a:p>
          <a:endParaRPr lang="en-US"/>
        </a:p>
      </dgm:t>
    </dgm:pt>
    <dgm:pt modelId="{4EB7552A-EA91-48FE-85CD-DDA116377609}" type="sibTrans" cxnId="{10898FFD-5E58-40C7-89EF-5F735F1C5D2A}">
      <dgm:prSet/>
      <dgm:spPr/>
      <dgm:t>
        <a:bodyPr/>
        <a:lstStyle/>
        <a:p>
          <a:endParaRPr lang="en-US"/>
        </a:p>
      </dgm:t>
    </dgm:pt>
    <dgm:pt modelId="{FC1C510E-230A-425D-88F9-6230D1EC8535}">
      <dgm:prSet phldrT="[Text]"/>
      <dgm:spPr/>
      <dgm:t>
        <a:bodyPr/>
        <a:lstStyle/>
        <a:p>
          <a:pPr>
            <a:lnSpc>
              <a:spcPct val="100000"/>
            </a:lnSpc>
          </a:pPr>
          <a:r>
            <a:rPr lang="en-US">
              <a:latin typeface="Rockwell" panose="02060603020205020403" pitchFamily="18" charset="0"/>
            </a:rPr>
            <a:t>Ensuring the Continuum of Supports</a:t>
          </a:r>
        </a:p>
      </dgm:t>
    </dgm:pt>
    <dgm:pt modelId="{B0A7F2BF-9376-4F10-9D11-DDB09C9A084B}" type="parTrans" cxnId="{3762D355-8F4C-4C20-B0EC-B461E7D9C0AF}">
      <dgm:prSet/>
      <dgm:spPr/>
      <dgm:t>
        <a:bodyPr/>
        <a:lstStyle/>
        <a:p>
          <a:endParaRPr lang="en-US"/>
        </a:p>
      </dgm:t>
    </dgm:pt>
    <dgm:pt modelId="{84BD081E-1905-4DBF-A7E5-CFFF04B20B14}" type="sibTrans" cxnId="{3762D355-8F4C-4C20-B0EC-B461E7D9C0AF}">
      <dgm:prSet/>
      <dgm:spPr/>
      <dgm:t>
        <a:bodyPr/>
        <a:lstStyle/>
        <a:p>
          <a:endParaRPr lang="en-US"/>
        </a:p>
      </dgm:t>
    </dgm:pt>
    <dgm:pt modelId="{1D5B4C7E-A150-4B55-8532-D5095FAB4E04}">
      <dgm:prSet phldrT="[Text]"/>
      <dgm:spPr/>
      <dgm:t>
        <a:bodyPr/>
        <a:lstStyle/>
        <a:p>
          <a:pPr>
            <a:lnSpc>
              <a:spcPct val="100000"/>
            </a:lnSpc>
          </a:pPr>
          <a:r>
            <a:rPr lang="en-US">
              <a:latin typeface="Rockwell"/>
            </a:rPr>
            <a:t>Getting to know our students</a:t>
          </a:r>
        </a:p>
      </dgm:t>
    </dgm:pt>
    <dgm:pt modelId="{EF5BD0F5-4681-4F1C-8126-4915C02E86C3}" type="parTrans" cxnId="{7449D856-3B4D-49FA-A1FB-B9425C669C2F}">
      <dgm:prSet/>
      <dgm:spPr/>
      <dgm:t>
        <a:bodyPr/>
        <a:lstStyle/>
        <a:p>
          <a:endParaRPr lang="en-US"/>
        </a:p>
      </dgm:t>
    </dgm:pt>
    <dgm:pt modelId="{DE8C0D6D-7C52-472B-BA9C-F185EA59F98E}" type="sibTrans" cxnId="{7449D856-3B4D-49FA-A1FB-B9425C669C2F}">
      <dgm:prSet/>
      <dgm:spPr/>
      <dgm:t>
        <a:bodyPr/>
        <a:lstStyle/>
        <a:p>
          <a:endParaRPr lang="en-US"/>
        </a:p>
      </dgm:t>
    </dgm:pt>
    <dgm:pt modelId="{88643581-9885-44FE-9F9C-66DE0A87009C}" type="pres">
      <dgm:prSet presAssocID="{6746881C-73E7-4B24-A463-7BCA86E50F21}" presName="root" presStyleCnt="0">
        <dgm:presLayoutVars>
          <dgm:dir/>
          <dgm:resizeHandles val="exact"/>
        </dgm:presLayoutVars>
      </dgm:prSet>
      <dgm:spPr/>
    </dgm:pt>
    <dgm:pt modelId="{718E24C1-D56D-4713-9BB5-4F95930C14DA}" type="pres">
      <dgm:prSet presAssocID="{1D5B4C7E-A150-4B55-8532-D5095FAB4E04}" presName="compNode" presStyleCnt="0"/>
      <dgm:spPr/>
    </dgm:pt>
    <dgm:pt modelId="{81D3DEEA-6314-4910-B800-D6D204718F8A}" type="pres">
      <dgm:prSet presAssocID="{1D5B4C7E-A150-4B55-8532-D5095FAB4E04}" presName="bgRect" presStyleLbl="bgShp" presStyleIdx="0" presStyleCnt="3"/>
      <dgm:spPr/>
    </dgm:pt>
    <dgm:pt modelId="{5A4B662E-40A6-4AF1-A6F0-DEBF7142762F}" type="pres">
      <dgm:prSet presAssocID="{1D5B4C7E-A150-4B55-8532-D5095FAB4E0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aduation cap with solid fill"/>
        </a:ext>
      </dgm:extLst>
    </dgm:pt>
    <dgm:pt modelId="{A2DF9D1C-6FDA-4BF4-8266-64D9CD7BE0EA}" type="pres">
      <dgm:prSet presAssocID="{1D5B4C7E-A150-4B55-8532-D5095FAB4E04}" presName="spaceRect" presStyleCnt="0"/>
      <dgm:spPr/>
    </dgm:pt>
    <dgm:pt modelId="{9C24D604-A145-49A3-8118-A05987C64E83}" type="pres">
      <dgm:prSet presAssocID="{1D5B4C7E-A150-4B55-8532-D5095FAB4E04}" presName="parTx" presStyleLbl="revTx" presStyleIdx="0" presStyleCnt="3">
        <dgm:presLayoutVars>
          <dgm:chMax val="0"/>
          <dgm:chPref val="0"/>
        </dgm:presLayoutVars>
      </dgm:prSet>
      <dgm:spPr/>
    </dgm:pt>
    <dgm:pt modelId="{24A3C728-EA06-407C-A0C2-D1EF07C4A4D0}" type="pres">
      <dgm:prSet presAssocID="{DE8C0D6D-7C52-472B-BA9C-F185EA59F98E}" presName="sibTrans" presStyleCnt="0"/>
      <dgm:spPr/>
    </dgm:pt>
    <dgm:pt modelId="{F8A91CAB-70C7-4418-82C0-A517D581B4B7}" type="pres">
      <dgm:prSet presAssocID="{78B284EB-2ACE-4071-98E5-69538A456646}" presName="compNode" presStyleCnt="0"/>
      <dgm:spPr/>
    </dgm:pt>
    <dgm:pt modelId="{3E505C52-B635-4D0D-8469-7B48A2E34149}" type="pres">
      <dgm:prSet presAssocID="{78B284EB-2ACE-4071-98E5-69538A456646}" presName="bgRect" presStyleLbl="bgShp" presStyleIdx="1" presStyleCnt="3"/>
      <dgm:spPr/>
    </dgm:pt>
    <dgm:pt modelId="{FA2EAB88-260F-40AA-B403-8766B1AD935C}" type="pres">
      <dgm:prSet presAssocID="{78B284EB-2ACE-4071-98E5-69538A45664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B6811D80-F092-4204-B47D-4833020CFD73}" type="pres">
      <dgm:prSet presAssocID="{78B284EB-2ACE-4071-98E5-69538A456646}" presName="spaceRect" presStyleCnt="0"/>
      <dgm:spPr/>
    </dgm:pt>
    <dgm:pt modelId="{EDFC2F03-AD4B-439D-8AE7-BF1219295A16}" type="pres">
      <dgm:prSet presAssocID="{78B284EB-2ACE-4071-98E5-69538A456646}" presName="parTx" presStyleLbl="revTx" presStyleIdx="1" presStyleCnt="3">
        <dgm:presLayoutVars>
          <dgm:chMax val="0"/>
          <dgm:chPref val="0"/>
        </dgm:presLayoutVars>
      </dgm:prSet>
      <dgm:spPr/>
    </dgm:pt>
    <dgm:pt modelId="{409F5996-C12D-4F25-998A-BCFAC0CAB3F9}" type="pres">
      <dgm:prSet presAssocID="{4EB7552A-EA91-48FE-85CD-DDA116377609}" presName="sibTrans" presStyleCnt="0"/>
      <dgm:spPr/>
    </dgm:pt>
    <dgm:pt modelId="{077E78AF-3AA0-4125-9848-ABF4887FF286}" type="pres">
      <dgm:prSet presAssocID="{FC1C510E-230A-425D-88F9-6230D1EC8535}" presName="compNode" presStyleCnt="0"/>
      <dgm:spPr/>
    </dgm:pt>
    <dgm:pt modelId="{BDC6EE7C-5421-4A46-9160-BA6DDE61757D}" type="pres">
      <dgm:prSet presAssocID="{FC1C510E-230A-425D-88F9-6230D1EC8535}" presName="bgRect" presStyleLbl="bgShp" presStyleIdx="2" presStyleCnt="3"/>
      <dgm:spPr/>
    </dgm:pt>
    <dgm:pt modelId="{9AE7E55C-30C6-4A9D-B241-5A6473DDA0DB}" type="pres">
      <dgm:prSet presAssocID="{FC1C510E-230A-425D-88F9-6230D1EC8535}"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ar graph with upward trend outline"/>
        </a:ext>
      </dgm:extLst>
    </dgm:pt>
    <dgm:pt modelId="{F930F3BC-6C5C-4D8B-82F6-AB0B47B80885}" type="pres">
      <dgm:prSet presAssocID="{FC1C510E-230A-425D-88F9-6230D1EC8535}" presName="spaceRect" presStyleCnt="0"/>
      <dgm:spPr/>
    </dgm:pt>
    <dgm:pt modelId="{C1E34691-CC5D-46C5-AD52-E1381D71FD79}" type="pres">
      <dgm:prSet presAssocID="{FC1C510E-230A-425D-88F9-6230D1EC8535}" presName="parTx" presStyleLbl="revTx" presStyleIdx="2" presStyleCnt="3">
        <dgm:presLayoutVars>
          <dgm:chMax val="0"/>
          <dgm:chPref val="0"/>
        </dgm:presLayoutVars>
      </dgm:prSet>
      <dgm:spPr/>
    </dgm:pt>
  </dgm:ptLst>
  <dgm:cxnLst>
    <dgm:cxn modelId="{C6ABB410-27B0-4C4D-99B3-EB7235F7F935}" type="presOf" srcId="{78B284EB-2ACE-4071-98E5-69538A456646}" destId="{EDFC2F03-AD4B-439D-8AE7-BF1219295A16}" srcOrd="0" destOrd="0" presId="urn:microsoft.com/office/officeart/2018/2/layout/IconVerticalSolidList"/>
    <dgm:cxn modelId="{F99E411E-BA8F-42CB-9E31-96AEFEC7EA3C}" type="presOf" srcId="{6746881C-73E7-4B24-A463-7BCA86E50F21}" destId="{88643581-9885-44FE-9F9C-66DE0A87009C}" srcOrd="0" destOrd="0" presId="urn:microsoft.com/office/officeart/2018/2/layout/IconVerticalSolidList"/>
    <dgm:cxn modelId="{3762D355-8F4C-4C20-B0EC-B461E7D9C0AF}" srcId="{6746881C-73E7-4B24-A463-7BCA86E50F21}" destId="{FC1C510E-230A-425D-88F9-6230D1EC8535}" srcOrd="2" destOrd="0" parTransId="{B0A7F2BF-9376-4F10-9D11-DDB09C9A084B}" sibTransId="{84BD081E-1905-4DBF-A7E5-CFFF04B20B14}"/>
    <dgm:cxn modelId="{7449D856-3B4D-49FA-A1FB-B9425C669C2F}" srcId="{6746881C-73E7-4B24-A463-7BCA86E50F21}" destId="{1D5B4C7E-A150-4B55-8532-D5095FAB4E04}" srcOrd="0" destOrd="0" parTransId="{EF5BD0F5-4681-4F1C-8126-4915C02E86C3}" sibTransId="{DE8C0D6D-7C52-472B-BA9C-F185EA59F98E}"/>
    <dgm:cxn modelId="{E05C1281-3F72-45AF-BEEC-0C26AC85BD07}" type="presOf" srcId="{FC1C510E-230A-425D-88F9-6230D1EC8535}" destId="{C1E34691-CC5D-46C5-AD52-E1381D71FD79}" srcOrd="0" destOrd="0" presId="urn:microsoft.com/office/officeart/2018/2/layout/IconVerticalSolidList"/>
    <dgm:cxn modelId="{71FCABDE-93A3-4A0F-A95D-B4E5A72B5912}" type="presOf" srcId="{1D5B4C7E-A150-4B55-8532-D5095FAB4E04}" destId="{9C24D604-A145-49A3-8118-A05987C64E83}" srcOrd="0" destOrd="0" presId="urn:microsoft.com/office/officeart/2018/2/layout/IconVerticalSolidList"/>
    <dgm:cxn modelId="{10898FFD-5E58-40C7-89EF-5F735F1C5D2A}" srcId="{6746881C-73E7-4B24-A463-7BCA86E50F21}" destId="{78B284EB-2ACE-4071-98E5-69538A456646}" srcOrd="1" destOrd="0" parTransId="{07291EAD-81C8-4A3B-AEA1-E9635B83FDF6}" sibTransId="{4EB7552A-EA91-48FE-85CD-DDA116377609}"/>
    <dgm:cxn modelId="{459019DC-9ABA-4623-B872-A31F9597E501}" type="presParOf" srcId="{88643581-9885-44FE-9F9C-66DE0A87009C}" destId="{718E24C1-D56D-4713-9BB5-4F95930C14DA}" srcOrd="0" destOrd="0" presId="urn:microsoft.com/office/officeart/2018/2/layout/IconVerticalSolidList"/>
    <dgm:cxn modelId="{B1E8E73E-9538-4BBB-951E-90FDB095A155}" type="presParOf" srcId="{718E24C1-D56D-4713-9BB5-4F95930C14DA}" destId="{81D3DEEA-6314-4910-B800-D6D204718F8A}" srcOrd="0" destOrd="0" presId="urn:microsoft.com/office/officeart/2018/2/layout/IconVerticalSolidList"/>
    <dgm:cxn modelId="{F3CB3C6B-EE99-493E-9A55-4097D8D713A2}" type="presParOf" srcId="{718E24C1-D56D-4713-9BB5-4F95930C14DA}" destId="{5A4B662E-40A6-4AF1-A6F0-DEBF7142762F}" srcOrd="1" destOrd="0" presId="urn:microsoft.com/office/officeart/2018/2/layout/IconVerticalSolidList"/>
    <dgm:cxn modelId="{2A623926-A12A-4059-A96D-F77DE5B846BF}" type="presParOf" srcId="{718E24C1-D56D-4713-9BB5-4F95930C14DA}" destId="{A2DF9D1C-6FDA-4BF4-8266-64D9CD7BE0EA}" srcOrd="2" destOrd="0" presId="urn:microsoft.com/office/officeart/2018/2/layout/IconVerticalSolidList"/>
    <dgm:cxn modelId="{2B82CB5E-AD07-4768-A906-D8B8201F5332}" type="presParOf" srcId="{718E24C1-D56D-4713-9BB5-4F95930C14DA}" destId="{9C24D604-A145-49A3-8118-A05987C64E83}" srcOrd="3" destOrd="0" presId="urn:microsoft.com/office/officeart/2018/2/layout/IconVerticalSolidList"/>
    <dgm:cxn modelId="{C05F42BF-5C6C-488B-95AC-76A6A24CAF17}" type="presParOf" srcId="{88643581-9885-44FE-9F9C-66DE0A87009C}" destId="{24A3C728-EA06-407C-A0C2-D1EF07C4A4D0}" srcOrd="1" destOrd="0" presId="urn:microsoft.com/office/officeart/2018/2/layout/IconVerticalSolidList"/>
    <dgm:cxn modelId="{0D455E4C-C97C-49D2-B96B-40E2EACB71EE}" type="presParOf" srcId="{88643581-9885-44FE-9F9C-66DE0A87009C}" destId="{F8A91CAB-70C7-4418-82C0-A517D581B4B7}" srcOrd="2" destOrd="0" presId="urn:microsoft.com/office/officeart/2018/2/layout/IconVerticalSolidList"/>
    <dgm:cxn modelId="{67B4182E-7AD0-4EA1-A217-029EE8F2600D}" type="presParOf" srcId="{F8A91CAB-70C7-4418-82C0-A517D581B4B7}" destId="{3E505C52-B635-4D0D-8469-7B48A2E34149}" srcOrd="0" destOrd="0" presId="urn:microsoft.com/office/officeart/2018/2/layout/IconVerticalSolidList"/>
    <dgm:cxn modelId="{CFE257A1-A740-4AAB-AE42-9B7F7D68930B}" type="presParOf" srcId="{F8A91CAB-70C7-4418-82C0-A517D581B4B7}" destId="{FA2EAB88-260F-40AA-B403-8766B1AD935C}" srcOrd="1" destOrd="0" presId="urn:microsoft.com/office/officeart/2018/2/layout/IconVerticalSolidList"/>
    <dgm:cxn modelId="{28CD065C-86DE-497D-B819-786A5EB446D0}" type="presParOf" srcId="{F8A91CAB-70C7-4418-82C0-A517D581B4B7}" destId="{B6811D80-F092-4204-B47D-4833020CFD73}" srcOrd="2" destOrd="0" presId="urn:microsoft.com/office/officeart/2018/2/layout/IconVerticalSolidList"/>
    <dgm:cxn modelId="{66794AE4-B9C3-4B99-A719-A2461CB7D1D7}" type="presParOf" srcId="{F8A91CAB-70C7-4418-82C0-A517D581B4B7}" destId="{EDFC2F03-AD4B-439D-8AE7-BF1219295A16}" srcOrd="3" destOrd="0" presId="urn:microsoft.com/office/officeart/2018/2/layout/IconVerticalSolidList"/>
    <dgm:cxn modelId="{A7EF077B-FC86-4856-B680-E2D3DFE41DC1}" type="presParOf" srcId="{88643581-9885-44FE-9F9C-66DE0A87009C}" destId="{409F5996-C12D-4F25-998A-BCFAC0CAB3F9}" srcOrd="3" destOrd="0" presId="urn:microsoft.com/office/officeart/2018/2/layout/IconVerticalSolidList"/>
    <dgm:cxn modelId="{4B2EA63C-768A-40DE-A277-633684E37977}" type="presParOf" srcId="{88643581-9885-44FE-9F9C-66DE0A87009C}" destId="{077E78AF-3AA0-4125-9848-ABF4887FF286}" srcOrd="4" destOrd="0" presId="urn:microsoft.com/office/officeart/2018/2/layout/IconVerticalSolidList"/>
    <dgm:cxn modelId="{0A0004BA-5CC2-4360-95A4-671A4A030E96}" type="presParOf" srcId="{077E78AF-3AA0-4125-9848-ABF4887FF286}" destId="{BDC6EE7C-5421-4A46-9160-BA6DDE61757D}" srcOrd="0" destOrd="0" presId="urn:microsoft.com/office/officeart/2018/2/layout/IconVerticalSolidList"/>
    <dgm:cxn modelId="{368E41E1-A59A-4DA7-B726-9880AA062417}" type="presParOf" srcId="{077E78AF-3AA0-4125-9848-ABF4887FF286}" destId="{9AE7E55C-30C6-4A9D-B241-5A6473DDA0DB}" srcOrd="1" destOrd="0" presId="urn:microsoft.com/office/officeart/2018/2/layout/IconVerticalSolidList"/>
    <dgm:cxn modelId="{23C06C7B-A2C1-4E87-948C-13BCAC67A1FF}" type="presParOf" srcId="{077E78AF-3AA0-4125-9848-ABF4887FF286}" destId="{F930F3BC-6C5C-4D8B-82F6-AB0B47B80885}" srcOrd="2" destOrd="0" presId="urn:microsoft.com/office/officeart/2018/2/layout/IconVerticalSolidList"/>
    <dgm:cxn modelId="{593E7B9E-8343-4FBA-9283-20CA4554A9E1}" type="presParOf" srcId="{077E78AF-3AA0-4125-9848-ABF4887FF286}" destId="{C1E34691-CC5D-46C5-AD52-E1381D71FD7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3C526BB-BED4-4F61-89F6-B21969592141}"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CD5FF146-21F7-4C06-AD44-5FF96228F86D}">
      <dgm:prSet/>
      <dgm:spPr/>
      <dgm:t>
        <a:bodyPr/>
        <a:lstStyle/>
        <a:p>
          <a:r>
            <a:rPr lang="en-US">
              <a:latin typeface="Rockwell" panose="02060603020205020403" pitchFamily="18" charset="0"/>
            </a:rPr>
            <a:t>School psychology services and EL teams have ongoing consultation throughout the school year. </a:t>
          </a:r>
        </a:p>
      </dgm:t>
    </dgm:pt>
    <dgm:pt modelId="{1901531A-F151-4BF7-8E24-48D3C981E6F2}" type="parTrans" cxnId="{A46C2BF3-E2DD-45B0-A2B7-69C7F06E173E}">
      <dgm:prSet/>
      <dgm:spPr/>
      <dgm:t>
        <a:bodyPr/>
        <a:lstStyle/>
        <a:p>
          <a:endParaRPr lang="en-US"/>
        </a:p>
      </dgm:t>
    </dgm:pt>
    <dgm:pt modelId="{3BDA65DB-C0BA-4E98-9869-0D7B5EDAFF64}" type="sibTrans" cxnId="{A46C2BF3-E2DD-45B0-A2B7-69C7F06E173E}">
      <dgm:prSet/>
      <dgm:spPr/>
      <dgm:t>
        <a:bodyPr/>
        <a:lstStyle/>
        <a:p>
          <a:endParaRPr lang="en-US"/>
        </a:p>
      </dgm:t>
    </dgm:pt>
    <dgm:pt modelId="{B2F9096B-9C9A-445E-8A9A-4C652D810D75}">
      <dgm:prSet/>
      <dgm:spPr/>
      <dgm:t>
        <a:bodyPr/>
        <a:lstStyle/>
        <a:p>
          <a:r>
            <a:rPr lang="en-US">
              <a:latin typeface="Rockwell" panose="02060603020205020403" pitchFamily="18" charset="0"/>
            </a:rPr>
            <a:t>Ongoing professional development in school psychology services on best practices for EL assessments </a:t>
          </a:r>
        </a:p>
      </dgm:t>
    </dgm:pt>
    <dgm:pt modelId="{87983679-F460-4A44-BDD3-83E5FAF108B6}" type="parTrans" cxnId="{7ACCD810-BD03-4903-81C1-4135BE414B7A}">
      <dgm:prSet/>
      <dgm:spPr/>
      <dgm:t>
        <a:bodyPr/>
        <a:lstStyle/>
        <a:p>
          <a:endParaRPr lang="en-US"/>
        </a:p>
      </dgm:t>
    </dgm:pt>
    <dgm:pt modelId="{97FDA3A7-2137-430B-B62A-93DE1A9CE63B}" type="sibTrans" cxnId="{7ACCD810-BD03-4903-81C1-4135BE414B7A}">
      <dgm:prSet/>
      <dgm:spPr/>
      <dgm:t>
        <a:bodyPr/>
        <a:lstStyle/>
        <a:p>
          <a:endParaRPr lang="en-US"/>
        </a:p>
      </dgm:t>
    </dgm:pt>
    <dgm:pt modelId="{98FA1AE6-02E8-4467-B9C7-136C5C22AACC}">
      <dgm:prSet/>
      <dgm:spPr/>
      <dgm:t>
        <a:bodyPr/>
        <a:lstStyle/>
        <a:p>
          <a:r>
            <a:rPr lang="en-US">
              <a:latin typeface="Rockwell" panose="02060603020205020403" pitchFamily="18" charset="0"/>
            </a:rPr>
            <a:t>School psychology trains interpreters on their role during evaluations</a:t>
          </a:r>
        </a:p>
      </dgm:t>
    </dgm:pt>
    <dgm:pt modelId="{21D83055-FA45-4364-9C35-29FF419BC85E}" type="parTrans" cxnId="{79618E20-78E5-4833-96ED-EB64A3161116}">
      <dgm:prSet/>
      <dgm:spPr/>
      <dgm:t>
        <a:bodyPr/>
        <a:lstStyle/>
        <a:p>
          <a:endParaRPr lang="en-US"/>
        </a:p>
      </dgm:t>
    </dgm:pt>
    <dgm:pt modelId="{66B6B84C-BEE7-41D6-92E8-1AFA5A35CE23}" type="sibTrans" cxnId="{79618E20-78E5-4833-96ED-EB64A3161116}">
      <dgm:prSet/>
      <dgm:spPr/>
      <dgm:t>
        <a:bodyPr/>
        <a:lstStyle/>
        <a:p>
          <a:endParaRPr lang="en-US"/>
        </a:p>
      </dgm:t>
    </dgm:pt>
    <dgm:pt modelId="{1BE1BE9E-F720-4F4A-960E-D71A742A167B}">
      <dgm:prSet/>
      <dgm:spPr/>
      <dgm:t>
        <a:bodyPr/>
        <a:lstStyle/>
        <a:p>
          <a:r>
            <a:rPr lang="en-US">
              <a:latin typeface="Rockwell" panose="02060603020205020403" pitchFamily="18" charset="0"/>
            </a:rPr>
            <a:t>English language proficiency is discussed and monitored through 5-week data checks of the ILP during MTSS data team meetings.</a:t>
          </a:r>
        </a:p>
      </dgm:t>
    </dgm:pt>
    <dgm:pt modelId="{DDFBC46C-A157-4893-8216-96AAB097F488}" type="parTrans" cxnId="{EB0732FA-1D3C-4305-B794-CADC749CD584}">
      <dgm:prSet/>
      <dgm:spPr/>
      <dgm:t>
        <a:bodyPr/>
        <a:lstStyle/>
        <a:p>
          <a:endParaRPr lang="en-US"/>
        </a:p>
      </dgm:t>
    </dgm:pt>
    <dgm:pt modelId="{119C26BD-F088-4AE9-A682-12D595991457}" type="sibTrans" cxnId="{EB0732FA-1D3C-4305-B794-CADC749CD584}">
      <dgm:prSet/>
      <dgm:spPr/>
      <dgm:t>
        <a:bodyPr/>
        <a:lstStyle/>
        <a:p>
          <a:endParaRPr lang="en-US"/>
        </a:p>
      </dgm:t>
    </dgm:pt>
    <dgm:pt modelId="{09377D30-B817-41E3-819A-697C3506085A}" type="pres">
      <dgm:prSet presAssocID="{53C526BB-BED4-4F61-89F6-B21969592141}" presName="vert0" presStyleCnt="0">
        <dgm:presLayoutVars>
          <dgm:dir/>
          <dgm:animOne val="branch"/>
          <dgm:animLvl val="lvl"/>
        </dgm:presLayoutVars>
      </dgm:prSet>
      <dgm:spPr/>
    </dgm:pt>
    <dgm:pt modelId="{463B2313-50A7-468B-A7A1-CE2BA049EF0B}" type="pres">
      <dgm:prSet presAssocID="{CD5FF146-21F7-4C06-AD44-5FF96228F86D}" presName="thickLine" presStyleLbl="alignNode1" presStyleIdx="0" presStyleCnt="4"/>
      <dgm:spPr/>
    </dgm:pt>
    <dgm:pt modelId="{CF165D86-76F7-42FC-A1AB-89D8815BAA6D}" type="pres">
      <dgm:prSet presAssocID="{CD5FF146-21F7-4C06-AD44-5FF96228F86D}" presName="horz1" presStyleCnt="0"/>
      <dgm:spPr/>
    </dgm:pt>
    <dgm:pt modelId="{B394A0FA-AB82-4A6F-BA8A-27BBF07587B5}" type="pres">
      <dgm:prSet presAssocID="{CD5FF146-21F7-4C06-AD44-5FF96228F86D}" presName="tx1" presStyleLbl="revTx" presStyleIdx="0" presStyleCnt="4" custScaleX="85017"/>
      <dgm:spPr/>
    </dgm:pt>
    <dgm:pt modelId="{3EFC402F-E0AF-4666-A0C0-60E1ED10FAEE}" type="pres">
      <dgm:prSet presAssocID="{CD5FF146-21F7-4C06-AD44-5FF96228F86D}" presName="vert1" presStyleCnt="0"/>
      <dgm:spPr/>
    </dgm:pt>
    <dgm:pt modelId="{D87DCB9B-309D-45C2-B9DA-EAC96477E6CA}" type="pres">
      <dgm:prSet presAssocID="{B2F9096B-9C9A-445E-8A9A-4C652D810D75}" presName="thickLine" presStyleLbl="alignNode1" presStyleIdx="1" presStyleCnt="4"/>
      <dgm:spPr/>
    </dgm:pt>
    <dgm:pt modelId="{0DE60B3D-AD97-42C7-AEA5-8A44AFDD3B6C}" type="pres">
      <dgm:prSet presAssocID="{B2F9096B-9C9A-445E-8A9A-4C652D810D75}" presName="horz1" presStyleCnt="0"/>
      <dgm:spPr/>
    </dgm:pt>
    <dgm:pt modelId="{CA1F2BE4-B9E8-43C2-B516-4A0465765F87}" type="pres">
      <dgm:prSet presAssocID="{B2F9096B-9C9A-445E-8A9A-4C652D810D75}" presName="tx1" presStyleLbl="revTx" presStyleIdx="1" presStyleCnt="4" custScaleX="85017"/>
      <dgm:spPr/>
    </dgm:pt>
    <dgm:pt modelId="{1DE07C5F-E3E1-403B-9857-61C03F4A7A04}" type="pres">
      <dgm:prSet presAssocID="{B2F9096B-9C9A-445E-8A9A-4C652D810D75}" presName="vert1" presStyleCnt="0"/>
      <dgm:spPr/>
    </dgm:pt>
    <dgm:pt modelId="{16302508-288E-4F8B-817A-6710F8AFB547}" type="pres">
      <dgm:prSet presAssocID="{98FA1AE6-02E8-4467-B9C7-136C5C22AACC}" presName="thickLine" presStyleLbl="alignNode1" presStyleIdx="2" presStyleCnt="4"/>
      <dgm:spPr/>
    </dgm:pt>
    <dgm:pt modelId="{1A65002C-9012-4A01-ADAE-497125ACE468}" type="pres">
      <dgm:prSet presAssocID="{98FA1AE6-02E8-4467-B9C7-136C5C22AACC}" presName="horz1" presStyleCnt="0"/>
      <dgm:spPr/>
    </dgm:pt>
    <dgm:pt modelId="{38D96802-B335-4823-88D8-E2CEC5CF8939}" type="pres">
      <dgm:prSet presAssocID="{98FA1AE6-02E8-4467-B9C7-136C5C22AACC}" presName="tx1" presStyleLbl="revTx" presStyleIdx="2" presStyleCnt="4" custScaleX="85017"/>
      <dgm:spPr/>
    </dgm:pt>
    <dgm:pt modelId="{A74A3937-70B4-499B-85AF-0DA8A6A262C8}" type="pres">
      <dgm:prSet presAssocID="{98FA1AE6-02E8-4467-B9C7-136C5C22AACC}" presName="vert1" presStyleCnt="0"/>
      <dgm:spPr/>
    </dgm:pt>
    <dgm:pt modelId="{98ADF854-69AB-4C63-84D7-80867520FD43}" type="pres">
      <dgm:prSet presAssocID="{1BE1BE9E-F720-4F4A-960E-D71A742A167B}" presName="thickLine" presStyleLbl="alignNode1" presStyleIdx="3" presStyleCnt="4"/>
      <dgm:spPr/>
    </dgm:pt>
    <dgm:pt modelId="{CF439F01-551D-459E-A181-21883B7E26EB}" type="pres">
      <dgm:prSet presAssocID="{1BE1BE9E-F720-4F4A-960E-D71A742A167B}" presName="horz1" presStyleCnt="0"/>
      <dgm:spPr/>
    </dgm:pt>
    <dgm:pt modelId="{2150E059-7023-4EA1-9351-9762B9249F1D}" type="pres">
      <dgm:prSet presAssocID="{1BE1BE9E-F720-4F4A-960E-D71A742A167B}" presName="tx1" presStyleLbl="revTx" presStyleIdx="3" presStyleCnt="4" custScaleX="85017"/>
      <dgm:spPr/>
    </dgm:pt>
    <dgm:pt modelId="{851FE641-CA36-49AD-AF6F-417D284D23F7}" type="pres">
      <dgm:prSet presAssocID="{1BE1BE9E-F720-4F4A-960E-D71A742A167B}" presName="vert1" presStyleCnt="0"/>
      <dgm:spPr/>
    </dgm:pt>
  </dgm:ptLst>
  <dgm:cxnLst>
    <dgm:cxn modelId="{7ACCD810-BD03-4903-81C1-4135BE414B7A}" srcId="{53C526BB-BED4-4F61-89F6-B21969592141}" destId="{B2F9096B-9C9A-445E-8A9A-4C652D810D75}" srcOrd="1" destOrd="0" parTransId="{87983679-F460-4A44-BDD3-83E5FAF108B6}" sibTransId="{97FDA3A7-2137-430B-B62A-93DE1A9CE63B}"/>
    <dgm:cxn modelId="{79618E20-78E5-4833-96ED-EB64A3161116}" srcId="{53C526BB-BED4-4F61-89F6-B21969592141}" destId="{98FA1AE6-02E8-4467-B9C7-136C5C22AACC}" srcOrd="2" destOrd="0" parTransId="{21D83055-FA45-4364-9C35-29FF419BC85E}" sibTransId="{66B6B84C-BEE7-41D6-92E8-1AFA5A35CE23}"/>
    <dgm:cxn modelId="{123E4728-C8CA-4974-8FEF-CFA0B5892F9F}" type="presOf" srcId="{B2F9096B-9C9A-445E-8A9A-4C652D810D75}" destId="{CA1F2BE4-B9E8-43C2-B516-4A0465765F87}" srcOrd="0" destOrd="0" presId="urn:microsoft.com/office/officeart/2008/layout/LinedList"/>
    <dgm:cxn modelId="{C95A4A5A-DD80-4BDF-B292-C7FDEDE04ACE}" type="presOf" srcId="{98FA1AE6-02E8-4467-B9C7-136C5C22AACC}" destId="{38D96802-B335-4823-88D8-E2CEC5CF8939}" srcOrd="0" destOrd="0" presId="urn:microsoft.com/office/officeart/2008/layout/LinedList"/>
    <dgm:cxn modelId="{212E1EA6-065C-4B97-BA3E-C964B414C65B}" type="presOf" srcId="{CD5FF146-21F7-4C06-AD44-5FF96228F86D}" destId="{B394A0FA-AB82-4A6F-BA8A-27BBF07587B5}" srcOrd="0" destOrd="0" presId="urn:microsoft.com/office/officeart/2008/layout/LinedList"/>
    <dgm:cxn modelId="{782FF7C3-CEE1-4A85-AB7A-E7DCCC731DCF}" type="presOf" srcId="{1BE1BE9E-F720-4F4A-960E-D71A742A167B}" destId="{2150E059-7023-4EA1-9351-9762B9249F1D}" srcOrd="0" destOrd="0" presId="urn:microsoft.com/office/officeart/2008/layout/LinedList"/>
    <dgm:cxn modelId="{C7FADBE5-148C-43EF-8A80-2039086E5D7E}" type="presOf" srcId="{53C526BB-BED4-4F61-89F6-B21969592141}" destId="{09377D30-B817-41E3-819A-697C3506085A}" srcOrd="0" destOrd="0" presId="urn:microsoft.com/office/officeart/2008/layout/LinedList"/>
    <dgm:cxn modelId="{A46C2BF3-E2DD-45B0-A2B7-69C7F06E173E}" srcId="{53C526BB-BED4-4F61-89F6-B21969592141}" destId="{CD5FF146-21F7-4C06-AD44-5FF96228F86D}" srcOrd="0" destOrd="0" parTransId="{1901531A-F151-4BF7-8E24-48D3C981E6F2}" sibTransId="{3BDA65DB-C0BA-4E98-9869-0D7B5EDAFF64}"/>
    <dgm:cxn modelId="{EB0732FA-1D3C-4305-B794-CADC749CD584}" srcId="{53C526BB-BED4-4F61-89F6-B21969592141}" destId="{1BE1BE9E-F720-4F4A-960E-D71A742A167B}" srcOrd="3" destOrd="0" parTransId="{DDFBC46C-A157-4893-8216-96AAB097F488}" sibTransId="{119C26BD-F088-4AE9-A682-12D595991457}"/>
    <dgm:cxn modelId="{FB50DBD2-4DF7-45E9-A656-C4C901B26A89}" type="presParOf" srcId="{09377D30-B817-41E3-819A-697C3506085A}" destId="{463B2313-50A7-468B-A7A1-CE2BA049EF0B}" srcOrd="0" destOrd="0" presId="urn:microsoft.com/office/officeart/2008/layout/LinedList"/>
    <dgm:cxn modelId="{797549EA-882E-4057-8AE9-FDF0A8FDCAE3}" type="presParOf" srcId="{09377D30-B817-41E3-819A-697C3506085A}" destId="{CF165D86-76F7-42FC-A1AB-89D8815BAA6D}" srcOrd="1" destOrd="0" presId="urn:microsoft.com/office/officeart/2008/layout/LinedList"/>
    <dgm:cxn modelId="{9F3132C9-11B3-40E3-BCEA-817D1F2C9926}" type="presParOf" srcId="{CF165D86-76F7-42FC-A1AB-89D8815BAA6D}" destId="{B394A0FA-AB82-4A6F-BA8A-27BBF07587B5}" srcOrd="0" destOrd="0" presId="urn:microsoft.com/office/officeart/2008/layout/LinedList"/>
    <dgm:cxn modelId="{78871C5D-7ACE-4F4F-8656-BE623F48E3E3}" type="presParOf" srcId="{CF165D86-76F7-42FC-A1AB-89D8815BAA6D}" destId="{3EFC402F-E0AF-4666-A0C0-60E1ED10FAEE}" srcOrd="1" destOrd="0" presId="urn:microsoft.com/office/officeart/2008/layout/LinedList"/>
    <dgm:cxn modelId="{9096D79E-7602-441E-93C4-1000E66A41E6}" type="presParOf" srcId="{09377D30-B817-41E3-819A-697C3506085A}" destId="{D87DCB9B-309D-45C2-B9DA-EAC96477E6CA}" srcOrd="2" destOrd="0" presId="urn:microsoft.com/office/officeart/2008/layout/LinedList"/>
    <dgm:cxn modelId="{A2BD42EE-C707-4880-B43C-1588472B89C4}" type="presParOf" srcId="{09377D30-B817-41E3-819A-697C3506085A}" destId="{0DE60B3D-AD97-42C7-AEA5-8A44AFDD3B6C}" srcOrd="3" destOrd="0" presId="urn:microsoft.com/office/officeart/2008/layout/LinedList"/>
    <dgm:cxn modelId="{6439FE19-2559-4B5E-810E-B7AB7F9CF23F}" type="presParOf" srcId="{0DE60B3D-AD97-42C7-AEA5-8A44AFDD3B6C}" destId="{CA1F2BE4-B9E8-43C2-B516-4A0465765F87}" srcOrd="0" destOrd="0" presId="urn:microsoft.com/office/officeart/2008/layout/LinedList"/>
    <dgm:cxn modelId="{DDF61E9B-7806-4501-BA9F-8FF16A00C273}" type="presParOf" srcId="{0DE60B3D-AD97-42C7-AEA5-8A44AFDD3B6C}" destId="{1DE07C5F-E3E1-403B-9857-61C03F4A7A04}" srcOrd="1" destOrd="0" presId="urn:microsoft.com/office/officeart/2008/layout/LinedList"/>
    <dgm:cxn modelId="{0633B5F7-9EAF-4E3D-BA2F-9AD82AD4253C}" type="presParOf" srcId="{09377D30-B817-41E3-819A-697C3506085A}" destId="{16302508-288E-4F8B-817A-6710F8AFB547}" srcOrd="4" destOrd="0" presId="urn:microsoft.com/office/officeart/2008/layout/LinedList"/>
    <dgm:cxn modelId="{070FFA26-03FE-4756-B6F4-0C6D6432FA33}" type="presParOf" srcId="{09377D30-B817-41E3-819A-697C3506085A}" destId="{1A65002C-9012-4A01-ADAE-497125ACE468}" srcOrd="5" destOrd="0" presId="urn:microsoft.com/office/officeart/2008/layout/LinedList"/>
    <dgm:cxn modelId="{F3D93A3A-9867-46DB-B708-A6932EE32BF4}" type="presParOf" srcId="{1A65002C-9012-4A01-ADAE-497125ACE468}" destId="{38D96802-B335-4823-88D8-E2CEC5CF8939}" srcOrd="0" destOrd="0" presId="urn:microsoft.com/office/officeart/2008/layout/LinedList"/>
    <dgm:cxn modelId="{00AE790B-6B01-42DF-9A89-98DEF4E50333}" type="presParOf" srcId="{1A65002C-9012-4A01-ADAE-497125ACE468}" destId="{A74A3937-70B4-499B-85AF-0DA8A6A262C8}" srcOrd="1" destOrd="0" presId="urn:microsoft.com/office/officeart/2008/layout/LinedList"/>
    <dgm:cxn modelId="{B4B34CAC-F6E3-4D52-91B9-013482216A11}" type="presParOf" srcId="{09377D30-B817-41E3-819A-697C3506085A}" destId="{98ADF854-69AB-4C63-84D7-80867520FD43}" srcOrd="6" destOrd="0" presId="urn:microsoft.com/office/officeart/2008/layout/LinedList"/>
    <dgm:cxn modelId="{9F16787C-5E9E-4DF7-86C7-BDBF6F0E0181}" type="presParOf" srcId="{09377D30-B817-41E3-819A-697C3506085A}" destId="{CF439F01-551D-459E-A181-21883B7E26EB}" srcOrd="7" destOrd="0" presId="urn:microsoft.com/office/officeart/2008/layout/LinedList"/>
    <dgm:cxn modelId="{07C0F494-D562-491A-BB14-5D921452C22F}" type="presParOf" srcId="{CF439F01-551D-459E-A181-21883B7E26EB}" destId="{2150E059-7023-4EA1-9351-9762B9249F1D}" srcOrd="0" destOrd="0" presId="urn:microsoft.com/office/officeart/2008/layout/LinedList"/>
    <dgm:cxn modelId="{3914D893-9E51-4745-9CC1-2137D8120359}" type="presParOf" srcId="{CF439F01-551D-459E-A181-21883B7E26EB}" destId="{851FE641-CA36-49AD-AF6F-417D284D23F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938EAC5-F603-4006-915D-654A6727F22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3B05F69-D9D9-4B88-B5A3-CCAC41493025}">
      <dgm:prSet/>
      <dgm:spPr/>
      <dgm:t>
        <a:bodyPr/>
        <a:lstStyle/>
        <a:p>
          <a:r>
            <a:rPr lang="en-US">
              <a:latin typeface="Rockwell"/>
            </a:rPr>
            <a:t>What is the student's primary language?</a:t>
          </a:r>
        </a:p>
      </dgm:t>
    </dgm:pt>
    <dgm:pt modelId="{BC463B77-F8BE-4A49-B2D0-0AE2ABFB29C0}" type="parTrans" cxnId="{B138F6E9-782F-4258-B55E-EE3E5032957B}">
      <dgm:prSet/>
      <dgm:spPr/>
      <dgm:t>
        <a:bodyPr/>
        <a:lstStyle/>
        <a:p>
          <a:endParaRPr lang="en-US"/>
        </a:p>
      </dgm:t>
    </dgm:pt>
    <dgm:pt modelId="{E3E89169-FEFE-4A5B-94F4-BBDFDE091770}" type="sibTrans" cxnId="{B138F6E9-782F-4258-B55E-EE3E5032957B}">
      <dgm:prSet/>
      <dgm:spPr/>
      <dgm:t>
        <a:bodyPr/>
        <a:lstStyle/>
        <a:p>
          <a:endParaRPr lang="en-US"/>
        </a:p>
      </dgm:t>
    </dgm:pt>
    <dgm:pt modelId="{EEBA73CC-20AF-40E2-8F6A-1AB68FBDD7A9}">
      <dgm:prSet/>
      <dgm:spPr/>
      <dgm:t>
        <a:bodyPr/>
        <a:lstStyle/>
        <a:p>
          <a:r>
            <a:rPr lang="en-US">
              <a:latin typeface="Rockwell"/>
            </a:rPr>
            <a:t>Did the student demonstrate language confusion when learning additional languages?</a:t>
          </a:r>
        </a:p>
      </dgm:t>
    </dgm:pt>
    <dgm:pt modelId="{3AA6EDF4-3B2F-487D-9595-BE3F702D1725}" type="parTrans" cxnId="{A41AE60E-8841-4143-A465-DCE9DA482130}">
      <dgm:prSet/>
      <dgm:spPr/>
      <dgm:t>
        <a:bodyPr/>
        <a:lstStyle/>
        <a:p>
          <a:endParaRPr lang="en-US"/>
        </a:p>
      </dgm:t>
    </dgm:pt>
    <dgm:pt modelId="{6FD79CDD-A3D5-491C-9F22-8B10F25BCBAC}" type="sibTrans" cxnId="{A41AE60E-8841-4143-A465-DCE9DA482130}">
      <dgm:prSet/>
      <dgm:spPr/>
      <dgm:t>
        <a:bodyPr/>
        <a:lstStyle/>
        <a:p>
          <a:endParaRPr lang="en-US"/>
        </a:p>
      </dgm:t>
    </dgm:pt>
    <dgm:pt modelId="{CDEC6D2C-EFA5-47C3-A6B6-1830870CDF8F}">
      <dgm:prSet/>
      <dgm:spPr/>
      <dgm:t>
        <a:bodyPr/>
        <a:lstStyle/>
        <a:p>
          <a:r>
            <a:rPr lang="en-US">
              <a:latin typeface="Rockwell"/>
            </a:rPr>
            <a:t>Did the student receive formal education in their primary language? </a:t>
          </a:r>
        </a:p>
      </dgm:t>
    </dgm:pt>
    <dgm:pt modelId="{7FB881AC-07B5-44DB-9FA2-133585262C79}" type="parTrans" cxnId="{F3BF3277-89B0-45C5-B5A5-08C8CA3C0341}">
      <dgm:prSet/>
      <dgm:spPr/>
      <dgm:t>
        <a:bodyPr/>
        <a:lstStyle/>
        <a:p>
          <a:endParaRPr lang="en-US"/>
        </a:p>
      </dgm:t>
    </dgm:pt>
    <dgm:pt modelId="{8D720AAD-EEC6-4D37-9371-11C9E0F73803}" type="sibTrans" cxnId="{F3BF3277-89B0-45C5-B5A5-08C8CA3C0341}">
      <dgm:prSet/>
      <dgm:spPr/>
      <dgm:t>
        <a:bodyPr/>
        <a:lstStyle/>
        <a:p>
          <a:endParaRPr lang="en-US"/>
        </a:p>
      </dgm:t>
    </dgm:pt>
    <dgm:pt modelId="{A0F3D3B2-FCA3-4571-A941-66285C1FB41B}">
      <dgm:prSet/>
      <dgm:spPr/>
      <dgm:t>
        <a:bodyPr/>
        <a:lstStyle/>
        <a:p>
          <a:r>
            <a:rPr lang="en-US">
              <a:latin typeface="Rockwell"/>
            </a:rPr>
            <a:t>What was the student's performance if they did receive education in their primary language?</a:t>
          </a:r>
        </a:p>
      </dgm:t>
    </dgm:pt>
    <dgm:pt modelId="{09A50660-EB04-443B-8AEA-B78D2A1D7D4E}" type="parTrans" cxnId="{1531B77D-C549-4A1E-BD39-EA41583CBB19}">
      <dgm:prSet/>
      <dgm:spPr/>
      <dgm:t>
        <a:bodyPr/>
        <a:lstStyle/>
        <a:p>
          <a:endParaRPr lang="en-US"/>
        </a:p>
      </dgm:t>
    </dgm:pt>
    <dgm:pt modelId="{CD6FA1AF-F42B-41FB-A378-835488A6E24C}" type="sibTrans" cxnId="{1531B77D-C549-4A1E-BD39-EA41583CBB19}">
      <dgm:prSet/>
      <dgm:spPr/>
      <dgm:t>
        <a:bodyPr/>
        <a:lstStyle/>
        <a:p>
          <a:endParaRPr lang="en-US"/>
        </a:p>
      </dgm:t>
    </dgm:pt>
    <dgm:pt modelId="{6E5545CA-2633-47D2-8B2E-4921D5F5AF90}">
      <dgm:prSet/>
      <dgm:spPr/>
      <dgm:t>
        <a:bodyPr/>
        <a:lstStyle/>
        <a:p>
          <a:r>
            <a:rPr lang="en-US">
              <a:latin typeface="Rockwell"/>
            </a:rPr>
            <a:t>Did the student learn to read in their primary language?</a:t>
          </a:r>
        </a:p>
      </dgm:t>
    </dgm:pt>
    <dgm:pt modelId="{3B0C8AA6-3129-43DA-A758-6A3FAD0874A2}" type="parTrans" cxnId="{92DC1E48-33EF-43F8-A606-690391E3FDF9}">
      <dgm:prSet/>
      <dgm:spPr/>
      <dgm:t>
        <a:bodyPr/>
        <a:lstStyle/>
        <a:p>
          <a:endParaRPr lang="en-US"/>
        </a:p>
      </dgm:t>
    </dgm:pt>
    <dgm:pt modelId="{74B36C2F-AA7A-4887-850C-1FC34556B839}" type="sibTrans" cxnId="{92DC1E48-33EF-43F8-A606-690391E3FDF9}">
      <dgm:prSet/>
      <dgm:spPr/>
      <dgm:t>
        <a:bodyPr/>
        <a:lstStyle/>
        <a:p>
          <a:endParaRPr lang="en-US"/>
        </a:p>
      </dgm:t>
    </dgm:pt>
    <dgm:pt modelId="{867D9EFB-96BF-4AC7-A2EC-0371ED004E6A}" type="pres">
      <dgm:prSet presAssocID="{B938EAC5-F603-4006-915D-654A6727F22B}" presName="linear" presStyleCnt="0">
        <dgm:presLayoutVars>
          <dgm:animLvl val="lvl"/>
          <dgm:resizeHandles val="exact"/>
        </dgm:presLayoutVars>
      </dgm:prSet>
      <dgm:spPr/>
    </dgm:pt>
    <dgm:pt modelId="{8745208E-B117-4639-815A-92A823CE685B}" type="pres">
      <dgm:prSet presAssocID="{B3B05F69-D9D9-4B88-B5A3-CCAC41493025}" presName="parentText" presStyleLbl="node1" presStyleIdx="0" presStyleCnt="5">
        <dgm:presLayoutVars>
          <dgm:chMax val="0"/>
          <dgm:bulletEnabled val="1"/>
        </dgm:presLayoutVars>
      </dgm:prSet>
      <dgm:spPr/>
    </dgm:pt>
    <dgm:pt modelId="{34F56DFA-231B-464A-8874-99372C9FFAB5}" type="pres">
      <dgm:prSet presAssocID="{E3E89169-FEFE-4A5B-94F4-BBDFDE091770}" presName="spacer" presStyleCnt="0"/>
      <dgm:spPr/>
    </dgm:pt>
    <dgm:pt modelId="{5DC568F6-E5A7-4D39-A799-B502D84F7087}" type="pres">
      <dgm:prSet presAssocID="{EEBA73CC-20AF-40E2-8F6A-1AB68FBDD7A9}" presName="parentText" presStyleLbl="node1" presStyleIdx="1" presStyleCnt="5">
        <dgm:presLayoutVars>
          <dgm:chMax val="0"/>
          <dgm:bulletEnabled val="1"/>
        </dgm:presLayoutVars>
      </dgm:prSet>
      <dgm:spPr/>
    </dgm:pt>
    <dgm:pt modelId="{251AFA2A-98DD-496C-98B3-24D3C751737D}" type="pres">
      <dgm:prSet presAssocID="{6FD79CDD-A3D5-491C-9F22-8B10F25BCBAC}" presName="spacer" presStyleCnt="0"/>
      <dgm:spPr/>
    </dgm:pt>
    <dgm:pt modelId="{F0E4BE31-38CD-4BCD-B8AE-82C01BB03779}" type="pres">
      <dgm:prSet presAssocID="{CDEC6D2C-EFA5-47C3-A6B6-1830870CDF8F}" presName="parentText" presStyleLbl="node1" presStyleIdx="2" presStyleCnt="5">
        <dgm:presLayoutVars>
          <dgm:chMax val="0"/>
          <dgm:bulletEnabled val="1"/>
        </dgm:presLayoutVars>
      </dgm:prSet>
      <dgm:spPr/>
    </dgm:pt>
    <dgm:pt modelId="{C75534DF-0FE4-4D9E-9A8B-5CA67E03184F}" type="pres">
      <dgm:prSet presAssocID="{8D720AAD-EEC6-4D37-9371-11C9E0F73803}" presName="spacer" presStyleCnt="0"/>
      <dgm:spPr/>
    </dgm:pt>
    <dgm:pt modelId="{739BBE00-4D98-4337-BE5B-7B3BA33AC022}" type="pres">
      <dgm:prSet presAssocID="{A0F3D3B2-FCA3-4571-A941-66285C1FB41B}" presName="parentText" presStyleLbl="node1" presStyleIdx="3" presStyleCnt="5">
        <dgm:presLayoutVars>
          <dgm:chMax val="0"/>
          <dgm:bulletEnabled val="1"/>
        </dgm:presLayoutVars>
      </dgm:prSet>
      <dgm:spPr/>
    </dgm:pt>
    <dgm:pt modelId="{101554DB-2488-4970-96FB-31705FA88BCC}" type="pres">
      <dgm:prSet presAssocID="{CD6FA1AF-F42B-41FB-A378-835488A6E24C}" presName="spacer" presStyleCnt="0"/>
      <dgm:spPr/>
    </dgm:pt>
    <dgm:pt modelId="{80061203-DF47-4751-B4DF-546E239825DD}" type="pres">
      <dgm:prSet presAssocID="{6E5545CA-2633-47D2-8B2E-4921D5F5AF90}" presName="parentText" presStyleLbl="node1" presStyleIdx="4" presStyleCnt="5">
        <dgm:presLayoutVars>
          <dgm:chMax val="0"/>
          <dgm:bulletEnabled val="1"/>
        </dgm:presLayoutVars>
      </dgm:prSet>
      <dgm:spPr/>
    </dgm:pt>
  </dgm:ptLst>
  <dgm:cxnLst>
    <dgm:cxn modelId="{A41AE60E-8841-4143-A465-DCE9DA482130}" srcId="{B938EAC5-F603-4006-915D-654A6727F22B}" destId="{EEBA73CC-20AF-40E2-8F6A-1AB68FBDD7A9}" srcOrd="1" destOrd="0" parTransId="{3AA6EDF4-3B2F-487D-9595-BE3F702D1725}" sibTransId="{6FD79CDD-A3D5-491C-9F22-8B10F25BCBAC}"/>
    <dgm:cxn modelId="{C4D90A18-10C9-42C0-9ED5-2EF79A6BBDCD}" type="presOf" srcId="{B938EAC5-F603-4006-915D-654A6727F22B}" destId="{867D9EFB-96BF-4AC7-A2EC-0371ED004E6A}" srcOrd="0" destOrd="0" presId="urn:microsoft.com/office/officeart/2005/8/layout/vList2"/>
    <dgm:cxn modelId="{BF461E5E-78FD-47B5-8004-2A372B9B2C35}" type="presOf" srcId="{6E5545CA-2633-47D2-8B2E-4921D5F5AF90}" destId="{80061203-DF47-4751-B4DF-546E239825DD}" srcOrd="0" destOrd="0" presId="urn:microsoft.com/office/officeart/2005/8/layout/vList2"/>
    <dgm:cxn modelId="{92DC1E48-33EF-43F8-A606-690391E3FDF9}" srcId="{B938EAC5-F603-4006-915D-654A6727F22B}" destId="{6E5545CA-2633-47D2-8B2E-4921D5F5AF90}" srcOrd="4" destOrd="0" parTransId="{3B0C8AA6-3129-43DA-A758-6A3FAD0874A2}" sibTransId="{74B36C2F-AA7A-4887-850C-1FC34556B839}"/>
    <dgm:cxn modelId="{F3BF3277-89B0-45C5-B5A5-08C8CA3C0341}" srcId="{B938EAC5-F603-4006-915D-654A6727F22B}" destId="{CDEC6D2C-EFA5-47C3-A6B6-1830870CDF8F}" srcOrd="2" destOrd="0" parTransId="{7FB881AC-07B5-44DB-9FA2-133585262C79}" sibTransId="{8D720AAD-EEC6-4D37-9371-11C9E0F73803}"/>
    <dgm:cxn modelId="{1531B77D-C549-4A1E-BD39-EA41583CBB19}" srcId="{B938EAC5-F603-4006-915D-654A6727F22B}" destId="{A0F3D3B2-FCA3-4571-A941-66285C1FB41B}" srcOrd="3" destOrd="0" parTransId="{09A50660-EB04-443B-8AEA-B78D2A1D7D4E}" sibTransId="{CD6FA1AF-F42B-41FB-A378-835488A6E24C}"/>
    <dgm:cxn modelId="{F342348B-6CEB-4B0D-B5B8-3FCEF27BE8D8}" type="presOf" srcId="{B3B05F69-D9D9-4B88-B5A3-CCAC41493025}" destId="{8745208E-B117-4639-815A-92A823CE685B}" srcOrd="0" destOrd="0" presId="urn:microsoft.com/office/officeart/2005/8/layout/vList2"/>
    <dgm:cxn modelId="{BB2B139B-289D-44D6-9720-3693844C78B3}" type="presOf" srcId="{A0F3D3B2-FCA3-4571-A941-66285C1FB41B}" destId="{739BBE00-4D98-4337-BE5B-7B3BA33AC022}" srcOrd="0" destOrd="0" presId="urn:microsoft.com/office/officeart/2005/8/layout/vList2"/>
    <dgm:cxn modelId="{1EF24EA4-4770-4143-89A5-7145D054B1F1}" type="presOf" srcId="{EEBA73CC-20AF-40E2-8F6A-1AB68FBDD7A9}" destId="{5DC568F6-E5A7-4D39-A799-B502D84F7087}" srcOrd="0" destOrd="0" presId="urn:microsoft.com/office/officeart/2005/8/layout/vList2"/>
    <dgm:cxn modelId="{84C3D4DF-BC0E-41F4-9106-586DE317C7D5}" type="presOf" srcId="{CDEC6D2C-EFA5-47C3-A6B6-1830870CDF8F}" destId="{F0E4BE31-38CD-4BCD-B8AE-82C01BB03779}" srcOrd="0" destOrd="0" presId="urn:microsoft.com/office/officeart/2005/8/layout/vList2"/>
    <dgm:cxn modelId="{B138F6E9-782F-4258-B55E-EE3E5032957B}" srcId="{B938EAC5-F603-4006-915D-654A6727F22B}" destId="{B3B05F69-D9D9-4B88-B5A3-CCAC41493025}" srcOrd="0" destOrd="0" parTransId="{BC463B77-F8BE-4A49-B2D0-0AE2ABFB29C0}" sibTransId="{E3E89169-FEFE-4A5B-94F4-BBDFDE091770}"/>
    <dgm:cxn modelId="{3756B047-8557-40F9-A35F-013047EB1873}" type="presParOf" srcId="{867D9EFB-96BF-4AC7-A2EC-0371ED004E6A}" destId="{8745208E-B117-4639-815A-92A823CE685B}" srcOrd="0" destOrd="0" presId="urn:microsoft.com/office/officeart/2005/8/layout/vList2"/>
    <dgm:cxn modelId="{C717796A-DD3C-40D9-B497-C84147296F30}" type="presParOf" srcId="{867D9EFB-96BF-4AC7-A2EC-0371ED004E6A}" destId="{34F56DFA-231B-464A-8874-99372C9FFAB5}" srcOrd="1" destOrd="0" presId="urn:microsoft.com/office/officeart/2005/8/layout/vList2"/>
    <dgm:cxn modelId="{5B9F3CD1-C8D4-467B-B014-3EE6685C4C98}" type="presParOf" srcId="{867D9EFB-96BF-4AC7-A2EC-0371ED004E6A}" destId="{5DC568F6-E5A7-4D39-A799-B502D84F7087}" srcOrd="2" destOrd="0" presId="urn:microsoft.com/office/officeart/2005/8/layout/vList2"/>
    <dgm:cxn modelId="{103419B3-A922-4B50-BB12-24BEAE34EB9C}" type="presParOf" srcId="{867D9EFB-96BF-4AC7-A2EC-0371ED004E6A}" destId="{251AFA2A-98DD-496C-98B3-24D3C751737D}" srcOrd="3" destOrd="0" presId="urn:microsoft.com/office/officeart/2005/8/layout/vList2"/>
    <dgm:cxn modelId="{C4B1AC5B-2E71-4896-AEFF-ED82D23B0C42}" type="presParOf" srcId="{867D9EFB-96BF-4AC7-A2EC-0371ED004E6A}" destId="{F0E4BE31-38CD-4BCD-B8AE-82C01BB03779}" srcOrd="4" destOrd="0" presId="urn:microsoft.com/office/officeart/2005/8/layout/vList2"/>
    <dgm:cxn modelId="{AADF5863-25E3-4B57-9AFD-51F05432E6DC}" type="presParOf" srcId="{867D9EFB-96BF-4AC7-A2EC-0371ED004E6A}" destId="{C75534DF-0FE4-4D9E-9A8B-5CA67E03184F}" srcOrd="5" destOrd="0" presId="urn:microsoft.com/office/officeart/2005/8/layout/vList2"/>
    <dgm:cxn modelId="{73E94CFF-7E52-41CA-969C-EC501E050F28}" type="presParOf" srcId="{867D9EFB-96BF-4AC7-A2EC-0371ED004E6A}" destId="{739BBE00-4D98-4337-BE5B-7B3BA33AC022}" srcOrd="6" destOrd="0" presId="urn:microsoft.com/office/officeart/2005/8/layout/vList2"/>
    <dgm:cxn modelId="{3EA1CE64-32EB-43CF-A68C-519B462E0935}" type="presParOf" srcId="{867D9EFB-96BF-4AC7-A2EC-0371ED004E6A}" destId="{101554DB-2488-4970-96FB-31705FA88BCC}" srcOrd="7" destOrd="0" presId="urn:microsoft.com/office/officeart/2005/8/layout/vList2"/>
    <dgm:cxn modelId="{7494A250-07C1-4F36-8F19-D1606E3B6723}" type="presParOf" srcId="{867D9EFB-96BF-4AC7-A2EC-0371ED004E6A}" destId="{80061203-DF47-4751-B4DF-546E239825D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25790E7-B9EF-40BF-AC81-EE187865B01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8769414-E88A-49F4-9DDB-C38542891022}">
      <dgm:prSet/>
      <dgm:spPr/>
      <dgm:t>
        <a:bodyPr/>
        <a:lstStyle/>
        <a:p>
          <a:r>
            <a:rPr lang="en-US">
              <a:latin typeface="Rockwell"/>
            </a:rPr>
            <a:t>Are they learning English at the same rate as other EL peers?</a:t>
          </a:r>
        </a:p>
      </dgm:t>
    </dgm:pt>
    <dgm:pt modelId="{2AFDB1DD-9B44-406B-97CD-3B1503641B6F}" type="parTrans" cxnId="{3E3A89C3-74D9-4677-838B-8EAC96D89413}">
      <dgm:prSet/>
      <dgm:spPr/>
      <dgm:t>
        <a:bodyPr/>
        <a:lstStyle/>
        <a:p>
          <a:endParaRPr lang="en-US"/>
        </a:p>
      </dgm:t>
    </dgm:pt>
    <dgm:pt modelId="{61DF0E5E-B2C2-47F6-BEBF-3EE582A34DF4}" type="sibTrans" cxnId="{3E3A89C3-74D9-4677-838B-8EAC96D89413}">
      <dgm:prSet/>
      <dgm:spPr/>
      <dgm:t>
        <a:bodyPr/>
        <a:lstStyle/>
        <a:p>
          <a:endParaRPr lang="en-US"/>
        </a:p>
      </dgm:t>
    </dgm:pt>
    <dgm:pt modelId="{863878A5-318D-4E0F-9298-86AB36E7334B}">
      <dgm:prSet/>
      <dgm:spPr/>
      <dgm:t>
        <a:bodyPr/>
        <a:lstStyle/>
        <a:p>
          <a:r>
            <a:rPr lang="en-US">
              <a:latin typeface="Rockwell"/>
            </a:rPr>
            <a:t>Is the student responding positively to targeted intervention at a level similar to their EL peers?</a:t>
          </a:r>
        </a:p>
      </dgm:t>
    </dgm:pt>
    <dgm:pt modelId="{AF9764A1-FC87-4465-81EE-2F98E2C2C13C}" type="parTrans" cxnId="{17897576-B651-4352-8C2B-8BCD9300B600}">
      <dgm:prSet/>
      <dgm:spPr/>
      <dgm:t>
        <a:bodyPr/>
        <a:lstStyle/>
        <a:p>
          <a:endParaRPr lang="en-US"/>
        </a:p>
      </dgm:t>
    </dgm:pt>
    <dgm:pt modelId="{65456676-12E5-44F9-88A6-468D682AC161}" type="sibTrans" cxnId="{17897576-B651-4352-8C2B-8BCD9300B600}">
      <dgm:prSet/>
      <dgm:spPr/>
      <dgm:t>
        <a:bodyPr/>
        <a:lstStyle/>
        <a:p>
          <a:endParaRPr lang="en-US"/>
        </a:p>
      </dgm:t>
    </dgm:pt>
    <dgm:pt modelId="{D7984493-6A55-4842-9D91-4FEED82CA797}">
      <dgm:prSet/>
      <dgm:spPr/>
      <dgm:t>
        <a:bodyPr/>
        <a:lstStyle/>
        <a:p>
          <a:r>
            <a:rPr lang="en-US">
              <a:latin typeface="Rockwell"/>
            </a:rPr>
            <a:t>Is there evidence of past academic difficulty for the student of concern?</a:t>
          </a:r>
        </a:p>
      </dgm:t>
    </dgm:pt>
    <dgm:pt modelId="{C6A73B41-3B4D-490A-9F7F-EF465AEAB00F}" type="parTrans" cxnId="{E91630DD-EC00-4368-8E4C-E602458FD608}">
      <dgm:prSet/>
      <dgm:spPr/>
      <dgm:t>
        <a:bodyPr/>
        <a:lstStyle/>
        <a:p>
          <a:endParaRPr lang="en-US"/>
        </a:p>
      </dgm:t>
    </dgm:pt>
    <dgm:pt modelId="{F27FD07B-1AC8-42EB-B5BF-282D896D3392}" type="sibTrans" cxnId="{E91630DD-EC00-4368-8E4C-E602458FD608}">
      <dgm:prSet/>
      <dgm:spPr/>
      <dgm:t>
        <a:bodyPr/>
        <a:lstStyle/>
        <a:p>
          <a:endParaRPr lang="en-US"/>
        </a:p>
      </dgm:t>
    </dgm:pt>
    <dgm:pt modelId="{73A7B394-5761-4CA5-BA59-0EDE14B1FFFC}">
      <dgm:prSet/>
      <dgm:spPr/>
      <dgm:t>
        <a:bodyPr/>
        <a:lstStyle/>
        <a:p>
          <a:r>
            <a:rPr lang="en-US">
              <a:latin typeface="Rockwell"/>
            </a:rPr>
            <a:t>Do the EL services provided have a proven rate of success for the majority of students?</a:t>
          </a:r>
        </a:p>
      </dgm:t>
    </dgm:pt>
    <dgm:pt modelId="{5BD43A22-09AB-4564-8F46-C88F897C4A00}" type="parTrans" cxnId="{618A460C-4206-4D4D-91DD-B0560CE9AF67}">
      <dgm:prSet/>
      <dgm:spPr/>
      <dgm:t>
        <a:bodyPr/>
        <a:lstStyle/>
        <a:p>
          <a:endParaRPr lang="en-US"/>
        </a:p>
      </dgm:t>
    </dgm:pt>
    <dgm:pt modelId="{F7A8F2B1-8C37-4AB8-BFF3-B30AC947B41E}" type="sibTrans" cxnId="{618A460C-4206-4D4D-91DD-B0560CE9AF67}">
      <dgm:prSet/>
      <dgm:spPr/>
      <dgm:t>
        <a:bodyPr/>
        <a:lstStyle/>
        <a:p>
          <a:endParaRPr lang="en-US"/>
        </a:p>
      </dgm:t>
    </dgm:pt>
    <dgm:pt modelId="{53596171-4556-435C-AB5D-389D75291E34}">
      <dgm:prSet/>
      <dgm:spPr/>
      <dgm:t>
        <a:bodyPr/>
        <a:lstStyle/>
        <a:p>
          <a:r>
            <a:rPr lang="en-US">
              <a:latin typeface="Rockwell"/>
            </a:rPr>
            <a:t>Are the parents of the student literate in their primary language?</a:t>
          </a:r>
        </a:p>
      </dgm:t>
    </dgm:pt>
    <dgm:pt modelId="{60FC71F1-367C-4BF8-A251-BFC9D8C80A70}" type="parTrans" cxnId="{462B4BD7-8682-4FBD-9421-22017853AA05}">
      <dgm:prSet/>
      <dgm:spPr/>
      <dgm:t>
        <a:bodyPr/>
        <a:lstStyle/>
        <a:p>
          <a:endParaRPr lang="en-US"/>
        </a:p>
      </dgm:t>
    </dgm:pt>
    <dgm:pt modelId="{B4CF0481-AAAB-4310-98C5-DB0D79C86F24}" type="sibTrans" cxnId="{462B4BD7-8682-4FBD-9421-22017853AA05}">
      <dgm:prSet/>
      <dgm:spPr/>
      <dgm:t>
        <a:bodyPr/>
        <a:lstStyle/>
        <a:p>
          <a:endParaRPr lang="en-US"/>
        </a:p>
      </dgm:t>
    </dgm:pt>
    <dgm:pt modelId="{392BD515-1561-4AD6-9DCE-F3FC960EA41F}" type="pres">
      <dgm:prSet presAssocID="{F25790E7-B9EF-40BF-AC81-EE187865B019}" presName="linear" presStyleCnt="0">
        <dgm:presLayoutVars>
          <dgm:animLvl val="lvl"/>
          <dgm:resizeHandles val="exact"/>
        </dgm:presLayoutVars>
      </dgm:prSet>
      <dgm:spPr/>
    </dgm:pt>
    <dgm:pt modelId="{BDAB76BE-6D7A-410D-ADD9-52591CD34A05}" type="pres">
      <dgm:prSet presAssocID="{48769414-E88A-49F4-9DDB-C38542891022}" presName="parentText" presStyleLbl="node1" presStyleIdx="0" presStyleCnt="5">
        <dgm:presLayoutVars>
          <dgm:chMax val="0"/>
          <dgm:bulletEnabled val="1"/>
        </dgm:presLayoutVars>
      </dgm:prSet>
      <dgm:spPr/>
    </dgm:pt>
    <dgm:pt modelId="{E0E177B9-AF15-4B17-AF19-5C5A16D3F958}" type="pres">
      <dgm:prSet presAssocID="{61DF0E5E-B2C2-47F6-BEBF-3EE582A34DF4}" presName="spacer" presStyleCnt="0"/>
      <dgm:spPr/>
    </dgm:pt>
    <dgm:pt modelId="{060DEDF9-84D0-49FA-9111-764DEFDA4F8A}" type="pres">
      <dgm:prSet presAssocID="{863878A5-318D-4E0F-9298-86AB36E7334B}" presName="parentText" presStyleLbl="node1" presStyleIdx="1" presStyleCnt="5">
        <dgm:presLayoutVars>
          <dgm:chMax val="0"/>
          <dgm:bulletEnabled val="1"/>
        </dgm:presLayoutVars>
      </dgm:prSet>
      <dgm:spPr/>
    </dgm:pt>
    <dgm:pt modelId="{D2A5AB0D-3E84-4755-8E03-3BB9FBDE61CA}" type="pres">
      <dgm:prSet presAssocID="{65456676-12E5-44F9-88A6-468D682AC161}" presName="spacer" presStyleCnt="0"/>
      <dgm:spPr/>
    </dgm:pt>
    <dgm:pt modelId="{F54F975F-5434-401C-ABEB-EC24CEB6F203}" type="pres">
      <dgm:prSet presAssocID="{D7984493-6A55-4842-9D91-4FEED82CA797}" presName="parentText" presStyleLbl="node1" presStyleIdx="2" presStyleCnt="5">
        <dgm:presLayoutVars>
          <dgm:chMax val="0"/>
          <dgm:bulletEnabled val="1"/>
        </dgm:presLayoutVars>
      </dgm:prSet>
      <dgm:spPr/>
    </dgm:pt>
    <dgm:pt modelId="{7FBCB7A8-E631-4036-8414-0D81DDCD9018}" type="pres">
      <dgm:prSet presAssocID="{F27FD07B-1AC8-42EB-B5BF-282D896D3392}" presName="spacer" presStyleCnt="0"/>
      <dgm:spPr/>
    </dgm:pt>
    <dgm:pt modelId="{B6D33B0A-3E63-48A5-BA40-06D2A9CBB194}" type="pres">
      <dgm:prSet presAssocID="{73A7B394-5761-4CA5-BA59-0EDE14B1FFFC}" presName="parentText" presStyleLbl="node1" presStyleIdx="3" presStyleCnt="5">
        <dgm:presLayoutVars>
          <dgm:chMax val="0"/>
          <dgm:bulletEnabled val="1"/>
        </dgm:presLayoutVars>
      </dgm:prSet>
      <dgm:spPr/>
    </dgm:pt>
    <dgm:pt modelId="{AE0A2E47-7F58-4388-A970-3E9B8033647B}" type="pres">
      <dgm:prSet presAssocID="{F7A8F2B1-8C37-4AB8-BFF3-B30AC947B41E}" presName="spacer" presStyleCnt="0"/>
      <dgm:spPr/>
    </dgm:pt>
    <dgm:pt modelId="{5AC52BA7-78C2-48DC-844F-1123B5796137}" type="pres">
      <dgm:prSet presAssocID="{53596171-4556-435C-AB5D-389D75291E34}" presName="parentText" presStyleLbl="node1" presStyleIdx="4" presStyleCnt="5">
        <dgm:presLayoutVars>
          <dgm:chMax val="0"/>
          <dgm:bulletEnabled val="1"/>
        </dgm:presLayoutVars>
      </dgm:prSet>
      <dgm:spPr/>
    </dgm:pt>
  </dgm:ptLst>
  <dgm:cxnLst>
    <dgm:cxn modelId="{618A460C-4206-4D4D-91DD-B0560CE9AF67}" srcId="{F25790E7-B9EF-40BF-AC81-EE187865B019}" destId="{73A7B394-5761-4CA5-BA59-0EDE14B1FFFC}" srcOrd="3" destOrd="0" parTransId="{5BD43A22-09AB-4564-8F46-C88F897C4A00}" sibTransId="{F7A8F2B1-8C37-4AB8-BFF3-B30AC947B41E}"/>
    <dgm:cxn modelId="{8BDC8F25-6B2F-44C2-A53E-AA03D93F11A1}" type="presOf" srcId="{D7984493-6A55-4842-9D91-4FEED82CA797}" destId="{F54F975F-5434-401C-ABEB-EC24CEB6F203}" srcOrd="0" destOrd="0" presId="urn:microsoft.com/office/officeart/2005/8/layout/vList2"/>
    <dgm:cxn modelId="{BF67C529-FFA6-4E7D-A968-D1A6096599FE}" type="presOf" srcId="{F25790E7-B9EF-40BF-AC81-EE187865B019}" destId="{392BD515-1561-4AD6-9DCE-F3FC960EA41F}" srcOrd="0" destOrd="0" presId="urn:microsoft.com/office/officeart/2005/8/layout/vList2"/>
    <dgm:cxn modelId="{5BEA3141-8BB4-4633-80B3-6F7196AD6A9D}" type="presOf" srcId="{863878A5-318D-4E0F-9298-86AB36E7334B}" destId="{060DEDF9-84D0-49FA-9111-764DEFDA4F8A}" srcOrd="0" destOrd="0" presId="urn:microsoft.com/office/officeart/2005/8/layout/vList2"/>
    <dgm:cxn modelId="{17897576-B651-4352-8C2B-8BCD9300B600}" srcId="{F25790E7-B9EF-40BF-AC81-EE187865B019}" destId="{863878A5-318D-4E0F-9298-86AB36E7334B}" srcOrd="1" destOrd="0" parTransId="{AF9764A1-FC87-4465-81EE-2F98E2C2C13C}" sibTransId="{65456676-12E5-44F9-88A6-468D682AC161}"/>
    <dgm:cxn modelId="{57BD7778-0E6E-4953-97D1-F596DA8A430F}" type="presOf" srcId="{73A7B394-5761-4CA5-BA59-0EDE14B1FFFC}" destId="{B6D33B0A-3E63-48A5-BA40-06D2A9CBB194}" srcOrd="0" destOrd="0" presId="urn:microsoft.com/office/officeart/2005/8/layout/vList2"/>
    <dgm:cxn modelId="{33EA3481-B4E8-4F8A-B6B1-7F82A5394479}" type="presOf" srcId="{48769414-E88A-49F4-9DDB-C38542891022}" destId="{BDAB76BE-6D7A-410D-ADD9-52591CD34A05}" srcOrd="0" destOrd="0" presId="urn:microsoft.com/office/officeart/2005/8/layout/vList2"/>
    <dgm:cxn modelId="{A882269F-ECBC-4B64-AEB9-4C35D9E284DC}" type="presOf" srcId="{53596171-4556-435C-AB5D-389D75291E34}" destId="{5AC52BA7-78C2-48DC-844F-1123B5796137}" srcOrd="0" destOrd="0" presId="urn:microsoft.com/office/officeart/2005/8/layout/vList2"/>
    <dgm:cxn modelId="{3E3A89C3-74D9-4677-838B-8EAC96D89413}" srcId="{F25790E7-B9EF-40BF-AC81-EE187865B019}" destId="{48769414-E88A-49F4-9DDB-C38542891022}" srcOrd="0" destOrd="0" parTransId="{2AFDB1DD-9B44-406B-97CD-3B1503641B6F}" sibTransId="{61DF0E5E-B2C2-47F6-BEBF-3EE582A34DF4}"/>
    <dgm:cxn modelId="{462B4BD7-8682-4FBD-9421-22017853AA05}" srcId="{F25790E7-B9EF-40BF-AC81-EE187865B019}" destId="{53596171-4556-435C-AB5D-389D75291E34}" srcOrd="4" destOrd="0" parTransId="{60FC71F1-367C-4BF8-A251-BFC9D8C80A70}" sibTransId="{B4CF0481-AAAB-4310-98C5-DB0D79C86F24}"/>
    <dgm:cxn modelId="{E91630DD-EC00-4368-8E4C-E602458FD608}" srcId="{F25790E7-B9EF-40BF-AC81-EE187865B019}" destId="{D7984493-6A55-4842-9D91-4FEED82CA797}" srcOrd="2" destOrd="0" parTransId="{C6A73B41-3B4D-490A-9F7F-EF465AEAB00F}" sibTransId="{F27FD07B-1AC8-42EB-B5BF-282D896D3392}"/>
    <dgm:cxn modelId="{4AFC3DAB-116F-4812-B374-53899DB97054}" type="presParOf" srcId="{392BD515-1561-4AD6-9DCE-F3FC960EA41F}" destId="{BDAB76BE-6D7A-410D-ADD9-52591CD34A05}" srcOrd="0" destOrd="0" presId="urn:microsoft.com/office/officeart/2005/8/layout/vList2"/>
    <dgm:cxn modelId="{B93CCB9C-E06E-4C2D-B264-F3B36FA4EA22}" type="presParOf" srcId="{392BD515-1561-4AD6-9DCE-F3FC960EA41F}" destId="{E0E177B9-AF15-4B17-AF19-5C5A16D3F958}" srcOrd="1" destOrd="0" presId="urn:microsoft.com/office/officeart/2005/8/layout/vList2"/>
    <dgm:cxn modelId="{346DC06A-C2FB-4985-9F83-4B9ACF86F33A}" type="presParOf" srcId="{392BD515-1561-4AD6-9DCE-F3FC960EA41F}" destId="{060DEDF9-84D0-49FA-9111-764DEFDA4F8A}" srcOrd="2" destOrd="0" presId="urn:microsoft.com/office/officeart/2005/8/layout/vList2"/>
    <dgm:cxn modelId="{60F60017-0689-4E45-ACB6-FD2BB2278B42}" type="presParOf" srcId="{392BD515-1561-4AD6-9DCE-F3FC960EA41F}" destId="{D2A5AB0D-3E84-4755-8E03-3BB9FBDE61CA}" srcOrd="3" destOrd="0" presId="urn:microsoft.com/office/officeart/2005/8/layout/vList2"/>
    <dgm:cxn modelId="{B4B94BDA-E485-43DA-A6ED-6BEC5CBA5B73}" type="presParOf" srcId="{392BD515-1561-4AD6-9DCE-F3FC960EA41F}" destId="{F54F975F-5434-401C-ABEB-EC24CEB6F203}" srcOrd="4" destOrd="0" presId="urn:microsoft.com/office/officeart/2005/8/layout/vList2"/>
    <dgm:cxn modelId="{F83712C6-5606-4ECC-B7B1-A2DBCA532BEB}" type="presParOf" srcId="{392BD515-1561-4AD6-9DCE-F3FC960EA41F}" destId="{7FBCB7A8-E631-4036-8414-0D81DDCD9018}" srcOrd="5" destOrd="0" presId="urn:microsoft.com/office/officeart/2005/8/layout/vList2"/>
    <dgm:cxn modelId="{0F3CF904-A258-4069-8115-9FDDBB218FBD}" type="presParOf" srcId="{392BD515-1561-4AD6-9DCE-F3FC960EA41F}" destId="{B6D33B0A-3E63-48A5-BA40-06D2A9CBB194}" srcOrd="6" destOrd="0" presId="urn:microsoft.com/office/officeart/2005/8/layout/vList2"/>
    <dgm:cxn modelId="{30839F05-0FF7-47ED-AD4F-8C93DC809C8B}" type="presParOf" srcId="{392BD515-1561-4AD6-9DCE-F3FC960EA41F}" destId="{AE0A2E47-7F58-4388-A970-3E9B8033647B}" srcOrd="7" destOrd="0" presId="urn:microsoft.com/office/officeart/2005/8/layout/vList2"/>
    <dgm:cxn modelId="{00C4D03E-FD55-491A-B832-12D5BA80FE0D}" type="presParOf" srcId="{392BD515-1561-4AD6-9DCE-F3FC960EA41F}" destId="{5AC52BA7-78C2-48DC-844F-1123B5796137}" srcOrd="8"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C06E579-2882-4C7D-8532-03F8C3784DDA}" type="doc">
      <dgm:prSet loTypeId="urn:microsoft.com/office/officeart/2005/8/layout/matrix3" loCatId="matrix" qsTypeId="urn:microsoft.com/office/officeart/2005/8/quickstyle/simple1" qsCatId="simple" csTypeId="urn:microsoft.com/office/officeart/2005/8/colors/colorful2" csCatId="colorful" phldr="1"/>
      <dgm:spPr/>
      <dgm:t>
        <a:bodyPr/>
        <a:lstStyle/>
        <a:p>
          <a:endParaRPr lang="en-US"/>
        </a:p>
      </dgm:t>
    </dgm:pt>
    <dgm:pt modelId="{39D385C2-45BB-4D5D-A20C-2413C512F8F1}">
      <dgm:prSet custT="1"/>
      <dgm:spPr/>
      <dgm:t>
        <a:bodyPr/>
        <a:lstStyle/>
        <a:p>
          <a:r>
            <a:rPr lang="en-US" sz="1800">
              <a:latin typeface="Rockwell" panose="02060603020205020403" pitchFamily="18" charset="0"/>
            </a:rPr>
            <a:t>Mapping with school team</a:t>
          </a:r>
        </a:p>
      </dgm:t>
    </dgm:pt>
    <dgm:pt modelId="{B736EF17-FDFC-443F-8D80-53D52BB11C01}" type="parTrans" cxnId="{1C2E45A8-42AC-4317-8A84-8D776CE1A4DB}">
      <dgm:prSet/>
      <dgm:spPr/>
      <dgm:t>
        <a:bodyPr/>
        <a:lstStyle/>
        <a:p>
          <a:endParaRPr lang="en-US"/>
        </a:p>
      </dgm:t>
    </dgm:pt>
    <dgm:pt modelId="{68206C45-91E5-4152-B8C4-781D231BBC5E}" type="sibTrans" cxnId="{1C2E45A8-42AC-4317-8A84-8D776CE1A4DB}">
      <dgm:prSet/>
      <dgm:spPr/>
      <dgm:t>
        <a:bodyPr/>
        <a:lstStyle/>
        <a:p>
          <a:endParaRPr lang="en-US"/>
        </a:p>
      </dgm:t>
    </dgm:pt>
    <dgm:pt modelId="{2C047DE7-04A0-4227-8FEB-81362F9B93CE}">
      <dgm:prSet custT="1"/>
      <dgm:spPr/>
      <dgm:t>
        <a:bodyPr/>
        <a:lstStyle/>
        <a:p>
          <a:r>
            <a:rPr lang="en-US" sz="1800">
              <a:latin typeface="Rockwell" panose="02060603020205020403" pitchFamily="18" charset="0"/>
            </a:rPr>
            <a:t>Content and language instruction aligned to the student’s IEP</a:t>
          </a:r>
        </a:p>
      </dgm:t>
    </dgm:pt>
    <dgm:pt modelId="{D65B03A7-F26A-448E-B843-AAD15205B0D7}" type="parTrans" cxnId="{787C8D6E-1140-4DE4-B5DD-D04BF707FB61}">
      <dgm:prSet/>
      <dgm:spPr/>
      <dgm:t>
        <a:bodyPr/>
        <a:lstStyle/>
        <a:p>
          <a:endParaRPr lang="en-US"/>
        </a:p>
      </dgm:t>
    </dgm:pt>
    <dgm:pt modelId="{84318F83-07BD-408A-B3DD-E6CF77B4CD6A}" type="sibTrans" cxnId="{787C8D6E-1140-4DE4-B5DD-D04BF707FB61}">
      <dgm:prSet/>
      <dgm:spPr/>
      <dgm:t>
        <a:bodyPr/>
        <a:lstStyle/>
        <a:p>
          <a:endParaRPr lang="en-US"/>
        </a:p>
      </dgm:t>
    </dgm:pt>
    <dgm:pt modelId="{A349380C-B8BF-49DA-88CE-D2425902E027}">
      <dgm:prSet custT="1"/>
      <dgm:spPr/>
      <dgm:t>
        <a:bodyPr/>
        <a:lstStyle/>
        <a:p>
          <a:r>
            <a:rPr lang="en-US" sz="1800">
              <a:latin typeface="Rockwell" panose="02060603020205020403" pitchFamily="18" charset="0"/>
            </a:rPr>
            <a:t>Monitoring and collaboration</a:t>
          </a:r>
        </a:p>
      </dgm:t>
    </dgm:pt>
    <dgm:pt modelId="{28788062-097D-4EF3-BF5B-8EFC8E12506B}" type="parTrans" cxnId="{5819381C-57D8-4FCB-B39F-84A391BF6C3B}">
      <dgm:prSet/>
      <dgm:spPr/>
      <dgm:t>
        <a:bodyPr/>
        <a:lstStyle/>
        <a:p>
          <a:endParaRPr lang="en-US"/>
        </a:p>
      </dgm:t>
    </dgm:pt>
    <dgm:pt modelId="{736133B9-81F0-4955-BAE3-3E131F3CF141}" type="sibTrans" cxnId="{5819381C-57D8-4FCB-B39F-84A391BF6C3B}">
      <dgm:prSet/>
      <dgm:spPr/>
      <dgm:t>
        <a:bodyPr/>
        <a:lstStyle/>
        <a:p>
          <a:endParaRPr lang="en-US"/>
        </a:p>
      </dgm:t>
    </dgm:pt>
    <dgm:pt modelId="{F8FC30E5-5A30-49F2-9E7C-8CB642938BB5}">
      <dgm:prSet custT="1"/>
      <dgm:spPr/>
      <dgm:t>
        <a:bodyPr/>
        <a:lstStyle/>
        <a:p>
          <a:r>
            <a:rPr lang="en-US" sz="1800">
              <a:latin typeface="Rockwell" panose="02060603020205020403" pitchFamily="18" charset="0"/>
            </a:rPr>
            <a:t>EL Teacher MUST be a member of the IEP Team</a:t>
          </a:r>
        </a:p>
      </dgm:t>
    </dgm:pt>
    <dgm:pt modelId="{CA8E029B-66E9-42CC-BEDA-186E73891B3C}" type="parTrans" cxnId="{2779D592-A607-416E-9DBC-EB68AB452E75}">
      <dgm:prSet/>
      <dgm:spPr/>
      <dgm:t>
        <a:bodyPr/>
        <a:lstStyle/>
        <a:p>
          <a:endParaRPr lang="en-US"/>
        </a:p>
      </dgm:t>
    </dgm:pt>
    <dgm:pt modelId="{692C8A58-A3E5-41D9-9522-0AC05D16E158}" type="sibTrans" cxnId="{2779D592-A607-416E-9DBC-EB68AB452E75}">
      <dgm:prSet/>
      <dgm:spPr/>
      <dgm:t>
        <a:bodyPr/>
        <a:lstStyle/>
        <a:p>
          <a:endParaRPr lang="en-US"/>
        </a:p>
      </dgm:t>
    </dgm:pt>
    <dgm:pt modelId="{75817073-51B4-419F-83BE-70757330D4E9}" type="pres">
      <dgm:prSet presAssocID="{1C06E579-2882-4C7D-8532-03F8C3784DDA}" presName="matrix" presStyleCnt="0">
        <dgm:presLayoutVars>
          <dgm:chMax val="1"/>
          <dgm:dir/>
          <dgm:resizeHandles val="exact"/>
        </dgm:presLayoutVars>
      </dgm:prSet>
      <dgm:spPr/>
    </dgm:pt>
    <dgm:pt modelId="{8CB28F4C-712C-4B92-84B7-A0A16919D41C}" type="pres">
      <dgm:prSet presAssocID="{1C06E579-2882-4C7D-8532-03F8C3784DDA}" presName="diamond" presStyleLbl="bgShp" presStyleIdx="0" presStyleCnt="1"/>
      <dgm:spPr/>
    </dgm:pt>
    <dgm:pt modelId="{CDE1A46B-B090-43DC-AB9D-8F704A39587A}" type="pres">
      <dgm:prSet presAssocID="{1C06E579-2882-4C7D-8532-03F8C3784DDA}" presName="quad1" presStyleLbl="node1" presStyleIdx="0" presStyleCnt="4">
        <dgm:presLayoutVars>
          <dgm:chMax val="0"/>
          <dgm:chPref val="0"/>
          <dgm:bulletEnabled val="1"/>
        </dgm:presLayoutVars>
      </dgm:prSet>
      <dgm:spPr/>
    </dgm:pt>
    <dgm:pt modelId="{4D33F4E6-87F0-40AC-B2D1-92D6583EB261}" type="pres">
      <dgm:prSet presAssocID="{1C06E579-2882-4C7D-8532-03F8C3784DDA}" presName="quad2" presStyleLbl="node1" presStyleIdx="1" presStyleCnt="4">
        <dgm:presLayoutVars>
          <dgm:chMax val="0"/>
          <dgm:chPref val="0"/>
          <dgm:bulletEnabled val="1"/>
        </dgm:presLayoutVars>
      </dgm:prSet>
      <dgm:spPr/>
    </dgm:pt>
    <dgm:pt modelId="{42D13DF4-787C-416E-963F-01F1F4BDC407}" type="pres">
      <dgm:prSet presAssocID="{1C06E579-2882-4C7D-8532-03F8C3784DDA}" presName="quad3" presStyleLbl="node1" presStyleIdx="2" presStyleCnt="4">
        <dgm:presLayoutVars>
          <dgm:chMax val="0"/>
          <dgm:chPref val="0"/>
          <dgm:bulletEnabled val="1"/>
        </dgm:presLayoutVars>
      </dgm:prSet>
      <dgm:spPr/>
    </dgm:pt>
    <dgm:pt modelId="{8F40148F-9C2C-4953-B9AB-4119CB550EA2}" type="pres">
      <dgm:prSet presAssocID="{1C06E579-2882-4C7D-8532-03F8C3784DDA}" presName="quad4" presStyleLbl="node1" presStyleIdx="3" presStyleCnt="4">
        <dgm:presLayoutVars>
          <dgm:chMax val="0"/>
          <dgm:chPref val="0"/>
          <dgm:bulletEnabled val="1"/>
        </dgm:presLayoutVars>
      </dgm:prSet>
      <dgm:spPr/>
    </dgm:pt>
  </dgm:ptLst>
  <dgm:cxnLst>
    <dgm:cxn modelId="{5819381C-57D8-4FCB-B39F-84A391BF6C3B}" srcId="{1C06E579-2882-4C7D-8532-03F8C3784DDA}" destId="{A349380C-B8BF-49DA-88CE-D2425902E027}" srcOrd="2" destOrd="0" parTransId="{28788062-097D-4EF3-BF5B-8EFC8E12506B}" sibTransId="{736133B9-81F0-4955-BAE3-3E131F3CF141}"/>
    <dgm:cxn modelId="{0B7F6462-B260-4D1E-886D-CD58670AFBBD}" type="presOf" srcId="{A349380C-B8BF-49DA-88CE-D2425902E027}" destId="{42D13DF4-787C-416E-963F-01F1F4BDC407}" srcOrd="0" destOrd="0" presId="urn:microsoft.com/office/officeart/2005/8/layout/matrix3"/>
    <dgm:cxn modelId="{9BE8CF44-3EC8-4913-853E-786E3746F71E}" type="presOf" srcId="{F8FC30E5-5A30-49F2-9E7C-8CB642938BB5}" destId="{8F40148F-9C2C-4953-B9AB-4119CB550EA2}" srcOrd="0" destOrd="0" presId="urn:microsoft.com/office/officeart/2005/8/layout/matrix3"/>
    <dgm:cxn modelId="{787C8D6E-1140-4DE4-B5DD-D04BF707FB61}" srcId="{1C06E579-2882-4C7D-8532-03F8C3784DDA}" destId="{2C047DE7-04A0-4227-8FEB-81362F9B93CE}" srcOrd="1" destOrd="0" parTransId="{D65B03A7-F26A-448E-B843-AAD15205B0D7}" sibTransId="{84318F83-07BD-408A-B3DD-E6CF77B4CD6A}"/>
    <dgm:cxn modelId="{3D586651-3B58-44BA-8C65-9B964B38F71C}" type="presOf" srcId="{1C06E579-2882-4C7D-8532-03F8C3784DDA}" destId="{75817073-51B4-419F-83BE-70757330D4E9}" srcOrd="0" destOrd="0" presId="urn:microsoft.com/office/officeart/2005/8/layout/matrix3"/>
    <dgm:cxn modelId="{2779D592-A607-416E-9DBC-EB68AB452E75}" srcId="{1C06E579-2882-4C7D-8532-03F8C3784DDA}" destId="{F8FC30E5-5A30-49F2-9E7C-8CB642938BB5}" srcOrd="3" destOrd="0" parTransId="{CA8E029B-66E9-42CC-BEDA-186E73891B3C}" sibTransId="{692C8A58-A3E5-41D9-9522-0AC05D16E158}"/>
    <dgm:cxn modelId="{1C2E45A8-42AC-4317-8A84-8D776CE1A4DB}" srcId="{1C06E579-2882-4C7D-8532-03F8C3784DDA}" destId="{39D385C2-45BB-4D5D-A20C-2413C512F8F1}" srcOrd="0" destOrd="0" parTransId="{B736EF17-FDFC-443F-8D80-53D52BB11C01}" sibTransId="{68206C45-91E5-4152-B8C4-781D231BBC5E}"/>
    <dgm:cxn modelId="{1D6EAAD1-2C3C-4051-BABD-DE2732AEB75C}" type="presOf" srcId="{2C047DE7-04A0-4227-8FEB-81362F9B93CE}" destId="{4D33F4E6-87F0-40AC-B2D1-92D6583EB261}" srcOrd="0" destOrd="0" presId="urn:microsoft.com/office/officeart/2005/8/layout/matrix3"/>
    <dgm:cxn modelId="{431E40D5-E8A9-42B5-9032-CCDC5B89AE48}" type="presOf" srcId="{39D385C2-45BB-4D5D-A20C-2413C512F8F1}" destId="{CDE1A46B-B090-43DC-AB9D-8F704A39587A}" srcOrd="0" destOrd="0" presId="urn:microsoft.com/office/officeart/2005/8/layout/matrix3"/>
    <dgm:cxn modelId="{A9DC94E9-7DB6-4F3B-B5CB-C276A0D53405}" type="presParOf" srcId="{75817073-51B4-419F-83BE-70757330D4E9}" destId="{8CB28F4C-712C-4B92-84B7-A0A16919D41C}" srcOrd="0" destOrd="0" presId="urn:microsoft.com/office/officeart/2005/8/layout/matrix3"/>
    <dgm:cxn modelId="{62F98EE6-388F-4301-B336-44D9802A301B}" type="presParOf" srcId="{75817073-51B4-419F-83BE-70757330D4E9}" destId="{CDE1A46B-B090-43DC-AB9D-8F704A39587A}" srcOrd="1" destOrd="0" presId="urn:microsoft.com/office/officeart/2005/8/layout/matrix3"/>
    <dgm:cxn modelId="{84F4B008-2E9D-467D-817E-9E3B5E82BB48}" type="presParOf" srcId="{75817073-51B4-419F-83BE-70757330D4E9}" destId="{4D33F4E6-87F0-40AC-B2D1-92D6583EB261}" srcOrd="2" destOrd="0" presId="urn:microsoft.com/office/officeart/2005/8/layout/matrix3"/>
    <dgm:cxn modelId="{CE216AA1-AF2F-47CE-BFF0-B23CEB4B76E4}" type="presParOf" srcId="{75817073-51B4-419F-83BE-70757330D4E9}" destId="{42D13DF4-787C-416E-963F-01F1F4BDC407}" srcOrd="3" destOrd="0" presId="urn:microsoft.com/office/officeart/2005/8/layout/matrix3"/>
    <dgm:cxn modelId="{C4F190FF-628C-42AB-AC66-8CC4E196B325}" type="presParOf" srcId="{75817073-51B4-419F-83BE-70757330D4E9}" destId="{8F40148F-9C2C-4953-B9AB-4119CB550EA2}"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1571CA-E3CE-4B2C-9892-18A980E0E0A6}">
      <dsp:nvSpPr>
        <dsp:cNvPr id="0" name=""/>
        <dsp:cNvSpPr/>
      </dsp:nvSpPr>
      <dsp:spPr>
        <a:xfrm>
          <a:off x="145153" y="673069"/>
          <a:ext cx="1005669" cy="1005669"/>
        </a:xfrm>
        <a:prstGeom prst="ellipse">
          <a:avLst/>
        </a:prstGeom>
        <a:solidFill>
          <a:srgbClr val="428FAF"/>
        </a:solidFill>
        <a:ln>
          <a:noFill/>
        </a:ln>
        <a:effectLst/>
      </dsp:spPr>
      <dsp:style>
        <a:lnRef idx="0">
          <a:scrgbClr r="0" g="0" b="0"/>
        </a:lnRef>
        <a:fillRef idx="1">
          <a:scrgbClr r="0" g="0" b="0"/>
        </a:fillRef>
        <a:effectRef idx="0">
          <a:scrgbClr r="0" g="0" b="0"/>
        </a:effectRef>
        <a:fontRef idx="minor"/>
      </dsp:style>
    </dsp:sp>
    <dsp:sp modelId="{D881DEDD-C954-4C96-A7A9-C46C546CD6C4}">
      <dsp:nvSpPr>
        <dsp:cNvPr id="0" name=""/>
        <dsp:cNvSpPr/>
      </dsp:nvSpPr>
      <dsp:spPr>
        <a:xfrm>
          <a:off x="356344" y="884260"/>
          <a:ext cx="583288" cy="5832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5E12CF-8A1E-4284-99E9-C5671FDCB56A}">
      <dsp:nvSpPr>
        <dsp:cNvPr id="0" name=""/>
        <dsp:cNvSpPr/>
      </dsp:nvSpPr>
      <dsp:spPr>
        <a:xfrm>
          <a:off x="1366323" y="558172"/>
          <a:ext cx="2370505" cy="1235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latin typeface="Arial" panose="020B0604020202020204" pitchFamily="34" charset="0"/>
              <a:cs typeface="Arial" panose="020B0604020202020204" pitchFamily="34" charset="0"/>
            </a:rPr>
            <a:t>Re-Envision Central Office as a Support Hub</a:t>
          </a:r>
        </a:p>
      </dsp:txBody>
      <dsp:txXfrm>
        <a:off x="1366323" y="558172"/>
        <a:ext cx="2370505" cy="1235464"/>
      </dsp:txXfrm>
    </dsp:sp>
    <dsp:sp modelId="{292F3D19-FDD2-470C-A87D-F7519E230015}">
      <dsp:nvSpPr>
        <dsp:cNvPr id="0" name=""/>
        <dsp:cNvSpPr/>
      </dsp:nvSpPr>
      <dsp:spPr>
        <a:xfrm>
          <a:off x="4149871" y="673069"/>
          <a:ext cx="1005669" cy="1005669"/>
        </a:xfrm>
        <a:prstGeom prst="ellipse">
          <a:avLst/>
        </a:prstGeom>
        <a:solidFill>
          <a:srgbClr val="F1B434"/>
        </a:solidFill>
        <a:ln>
          <a:noFill/>
        </a:ln>
        <a:effectLst/>
      </dsp:spPr>
      <dsp:style>
        <a:lnRef idx="0">
          <a:scrgbClr r="0" g="0" b="0"/>
        </a:lnRef>
        <a:fillRef idx="1">
          <a:scrgbClr r="0" g="0" b="0"/>
        </a:fillRef>
        <a:effectRef idx="0">
          <a:scrgbClr r="0" g="0" b="0"/>
        </a:effectRef>
        <a:fontRef idx="minor"/>
      </dsp:style>
    </dsp:sp>
    <dsp:sp modelId="{146B49FC-CD78-4F5D-8B38-9779AB881221}">
      <dsp:nvSpPr>
        <dsp:cNvPr id="0" name=""/>
        <dsp:cNvSpPr/>
      </dsp:nvSpPr>
      <dsp:spPr>
        <a:xfrm>
          <a:off x="4361061" y="884260"/>
          <a:ext cx="583288" cy="5832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8CEE71-DF35-46EE-9291-3BA78D944D42}">
      <dsp:nvSpPr>
        <dsp:cNvPr id="0" name=""/>
        <dsp:cNvSpPr/>
      </dsp:nvSpPr>
      <dsp:spPr>
        <a:xfrm>
          <a:off x="5371040" y="570919"/>
          <a:ext cx="2370505" cy="1209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latin typeface="Arial" panose="020B0604020202020204" pitchFamily="34" charset="0"/>
              <a:cs typeface="Arial" panose="020B0604020202020204" pitchFamily="34" charset="0"/>
            </a:rPr>
            <a:t>Empower and Equip Leaders at all Levels</a:t>
          </a:r>
        </a:p>
      </dsp:txBody>
      <dsp:txXfrm>
        <a:off x="5371040" y="570919"/>
        <a:ext cx="2370505" cy="1209970"/>
      </dsp:txXfrm>
    </dsp:sp>
    <dsp:sp modelId="{C825441C-722C-4FA2-9BDD-2E2A30EA69C7}">
      <dsp:nvSpPr>
        <dsp:cNvPr id="0" name=""/>
        <dsp:cNvSpPr/>
      </dsp:nvSpPr>
      <dsp:spPr>
        <a:xfrm>
          <a:off x="145153" y="2660430"/>
          <a:ext cx="1005669" cy="1005669"/>
        </a:xfrm>
        <a:prstGeom prst="ellipse">
          <a:avLst/>
        </a:prstGeom>
        <a:solidFill>
          <a:srgbClr val="F1B434"/>
        </a:solidFill>
        <a:ln>
          <a:noFill/>
        </a:ln>
        <a:effectLst/>
      </dsp:spPr>
      <dsp:style>
        <a:lnRef idx="0">
          <a:scrgbClr r="0" g="0" b="0"/>
        </a:lnRef>
        <a:fillRef idx="1">
          <a:scrgbClr r="0" g="0" b="0"/>
        </a:fillRef>
        <a:effectRef idx="0">
          <a:scrgbClr r="0" g="0" b="0"/>
        </a:effectRef>
        <a:fontRef idx="minor"/>
      </dsp:style>
    </dsp:sp>
    <dsp:sp modelId="{A09A1006-9AF3-4B10-8F70-17F1A80A3862}">
      <dsp:nvSpPr>
        <dsp:cNvPr id="0" name=""/>
        <dsp:cNvSpPr/>
      </dsp:nvSpPr>
      <dsp:spPr>
        <a:xfrm>
          <a:off x="356344" y="2871620"/>
          <a:ext cx="583288" cy="583288"/>
        </a:xfrm>
        <a:prstGeom prst="rect">
          <a:avLst/>
        </a:prstGeom>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A495C6-D3F8-4FE3-BE60-3FCB7D6B2189}">
      <dsp:nvSpPr>
        <dsp:cNvPr id="0" name=""/>
        <dsp:cNvSpPr/>
      </dsp:nvSpPr>
      <dsp:spPr>
        <a:xfrm>
          <a:off x="1366323" y="2533364"/>
          <a:ext cx="2370505" cy="12598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latin typeface="Arial" panose="020B0604020202020204" pitchFamily="34" charset="0"/>
              <a:cs typeface="Arial" panose="020B0604020202020204" pitchFamily="34" charset="0"/>
            </a:rPr>
            <a:t>Create and Support Engaging, Rigorous, and Personalized Learning Experiences for all Students</a:t>
          </a:r>
        </a:p>
      </dsp:txBody>
      <dsp:txXfrm>
        <a:off x="1366323" y="2533364"/>
        <a:ext cx="2370505" cy="1259801"/>
      </dsp:txXfrm>
    </dsp:sp>
    <dsp:sp modelId="{F5A65A52-55B7-43A5-9B7F-28172360462A}">
      <dsp:nvSpPr>
        <dsp:cNvPr id="0" name=""/>
        <dsp:cNvSpPr/>
      </dsp:nvSpPr>
      <dsp:spPr>
        <a:xfrm>
          <a:off x="4149871" y="2660430"/>
          <a:ext cx="1005669" cy="1005669"/>
        </a:xfrm>
        <a:prstGeom prst="ellipse">
          <a:avLst/>
        </a:prstGeom>
        <a:solidFill>
          <a:srgbClr val="428FAF"/>
        </a:solidFill>
        <a:ln>
          <a:noFill/>
        </a:ln>
        <a:effectLst/>
      </dsp:spPr>
      <dsp:style>
        <a:lnRef idx="0">
          <a:scrgbClr r="0" g="0" b="0"/>
        </a:lnRef>
        <a:fillRef idx="1">
          <a:scrgbClr r="0" g="0" b="0"/>
        </a:fillRef>
        <a:effectRef idx="0">
          <a:scrgbClr r="0" g="0" b="0"/>
        </a:effectRef>
        <a:fontRef idx="minor"/>
      </dsp:style>
    </dsp:sp>
    <dsp:sp modelId="{016BA955-81BE-4079-90AC-7E3F13C52561}">
      <dsp:nvSpPr>
        <dsp:cNvPr id="0" name=""/>
        <dsp:cNvSpPr/>
      </dsp:nvSpPr>
      <dsp:spPr>
        <a:xfrm>
          <a:off x="4361061" y="2871620"/>
          <a:ext cx="583288" cy="58328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4A0C9D-A0BB-4BEC-BA5A-1DF4DF7A7974}">
      <dsp:nvSpPr>
        <dsp:cNvPr id="0" name=""/>
        <dsp:cNvSpPr/>
      </dsp:nvSpPr>
      <dsp:spPr>
        <a:xfrm>
          <a:off x="5371040" y="2575627"/>
          <a:ext cx="2370505" cy="1175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latin typeface="Arial" panose="020B0604020202020204" pitchFamily="34" charset="0"/>
              <a:cs typeface="Arial" panose="020B0604020202020204" pitchFamily="34" charset="0"/>
            </a:rPr>
            <a:t>Identify and Eliminate Inequities</a:t>
          </a:r>
        </a:p>
      </dsp:txBody>
      <dsp:txXfrm>
        <a:off x="5371040" y="2575627"/>
        <a:ext cx="2370505" cy="11752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5801FA-4790-4F2E-9C18-8DCAA6B14D8C}">
      <dsp:nvSpPr>
        <dsp:cNvPr id="0" name=""/>
        <dsp:cNvSpPr/>
      </dsp:nvSpPr>
      <dsp:spPr>
        <a:xfrm>
          <a:off x="531557" y="374279"/>
          <a:ext cx="1544062" cy="1544062"/>
        </a:xfrm>
        <a:prstGeom prst="round2DiagRect">
          <a:avLst>
            <a:gd name="adj1" fmla="val 29727"/>
            <a:gd name="adj2" fmla="val 0"/>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6F2965-CC04-436C-B0E6-73DC7D44D937}">
      <dsp:nvSpPr>
        <dsp:cNvPr id="0" name=""/>
        <dsp:cNvSpPr/>
      </dsp:nvSpPr>
      <dsp:spPr>
        <a:xfrm>
          <a:off x="860620" y="703341"/>
          <a:ext cx="885937" cy="8859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6693EF-9203-468F-83AC-53A97133B9C3}">
      <dsp:nvSpPr>
        <dsp:cNvPr id="0" name=""/>
        <dsp:cNvSpPr/>
      </dsp:nvSpPr>
      <dsp:spPr>
        <a:xfrm>
          <a:off x="37963" y="2399279"/>
          <a:ext cx="2531250" cy="1577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cap="none"/>
            <a:t>How do we get all learners to do the thinking and heavy lifting first?</a:t>
          </a:r>
        </a:p>
      </dsp:txBody>
      <dsp:txXfrm>
        <a:off x="37963" y="2399279"/>
        <a:ext cx="2531250" cy="1577779"/>
      </dsp:txXfrm>
    </dsp:sp>
    <dsp:sp modelId="{9F2A5AFF-1451-42B2-A300-C75FF6F2BC74}">
      <dsp:nvSpPr>
        <dsp:cNvPr id="0" name=""/>
        <dsp:cNvSpPr/>
      </dsp:nvSpPr>
      <dsp:spPr>
        <a:xfrm>
          <a:off x="3505776" y="374279"/>
          <a:ext cx="1544062" cy="1544062"/>
        </a:xfrm>
        <a:prstGeom prst="round2DiagRect">
          <a:avLst>
            <a:gd name="adj1" fmla="val 29727"/>
            <a:gd name="adj2" fmla="val 0"/>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C664CB-D01D-4778-8A81-6F380C1A262F}">
      <dsp:nvSpPr>
        <dsp:cNvPr id="0" name=""/>
        <dsp:cNvSpPr/>
      </dsp:nvSpPr>
      <dsp:spPr>
        <a:xfrm>
          <a:off x="3834838" y="703341"/>
          <a:ext cx="885937" cy="8859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722C05-76B9-4FD2-A7AC-F93D8267438F}">
      <dsp:nvSpPr>
        <dsp:cNvPr id="0" name=""/>
        <dsp:cNvSpPr/>
      </dsp:nvSpPr>
      <dsp:spPr>
        <a:xfrm>
          <a:off x="3012182" y="2399279"/>
          <a:ext cx="2531250" cy="1577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cap="none"/>
            <a:t>How do we get the voices of all learners to exceed teacher talk?</a:t>
          </a:r>
        </a:p>
      </dsp:txBody>
      <dsp:txXfrm>
        <a:off x="3012182" y="2399279"/>
        <a:ext cx="2531250" cy="1577779"/>
      </dsp:txXfrm>
    </dsp:sp>
    <dsp:sp modelId="{C111EBFB-B205-4EF8-B9C7-761D15AE4C4B}">
      <dsp:nvSpPr>
        <dsp:cNvPr id="0" name=""/>
        <dsp:cNvSpPr/>
      </dsp:nvSpPr>
      <dsp:spPr>
        <a:xfrm>
          <a:off x="6479995" y="374279"/>
          <a:ext cx="1544062" cy="1544062"/>
        </a:xfrm>
        <a:prstGeom prst="round2DiagRect">
          <a:avLst>
            <a:gd name="adj1" fmla="val 29727"/>
            <a:gd name="adj2" fmla="val 0"/>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268FDC-BF40-44A6-8A19-E635CAEC65F4}">
      <dsp:nvSpPr>
        <dsp:cNvPr id="0" name=""/>
        <dsp:cNvSpPr/>
      </dsp:nvSpPr>
      <dsp:spPr>
        <a:xfrm>
          <a:off x="6809057" y="703341"/>
          <a:ext cx="885937" cy="8859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7FC7D8-9D71-4AF1-8DCC-8A15E309AA05}">
      <dsp:nvSpPr>
        <dsp:cNvPr id="0" name=""/>
        <dsp:cNvSpPr/>
      </dsp:nvSpPr>
      <dsp:spPr>
        <a:xfrm>
          <a:off x="5986401" y="2399279"/>
          <a:ext cx="2531250" cy="1577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cap="none"/>
            <a:t>How do we get all learners to regularly reflect on SEL and academic skills?</a:t>
          </a:r>
        </a:p>
      </dsp:txBody>
      <dsp:txXfrm>
        <a:off x="5986401" y="2399279"/>
        <a:ext cx="2531250" cy="15777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D3DEEA-6314-4910-B800-D6D204718F8A}">
      <dsp:nvSpPr>
        <dsp:cNvPr id="0" name=""/>
        <dsp:cNvSpPr/>
      </dsp:nvSpPr>
      <dsp:spPr>
        <a:xfrm>
          <a:off x="0" y="695"/>
          <a:ext cx="4588002" cy="162723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4B662E-40A6-4AF1-A6F0-DEBF7142762F}">
      <dsp:nvSpPr>
        <dsp:cNvPr id="0" name=""/>
        <dsp:cNvSpPr/>
      </dsp:nvSpPr>
      <dsp:spPr>
        <a:xfrm>
          <a:off x="492238" y="366823"/>
          <a:ext cx="894979" cy="8949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24D604-A145-49A3-8118-A05987C64E83}">
      <dsp:nvSpPr>
        <dsp:cNvPr id="0" name=""/>
        <dsp:cNvSpPr/>
      </dsp:nvSpPr>
      <dsp:spPr>
        <a:xfrm>
          <a:off x="1879455" y="695"/>
          <a:ext cx="2708546" cy="1627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216" tIns="172216" rIns="172216" bIns="172216" numCol="1" spcCol="1270" anchor="ctr" anchorCtr="0">
          <a:noAutofit/>
        </a:bodyPr>
        <a:lstStyle/>
        <a:p>
          <a:pPr marL="0" lvl="0" indent="0" algn="l" defTabSz="1111250">
            <a:lnSpc>
              <a:spcPct val="100000"/>
            </a:lnSpc>
            <a:spcBef>
              <a:spcPct val="0"/>
            </a:spcBef>
            <a:spcAft>
              <a:spcPct val="35000"/>
            </a:spcAft>
            <a:buNone/>
          </a:pPr>
          <a:r>
            <a:rPr lang="en-US" sz="2500" kern="1200">
              <a:latin typeface="Rockwell"/>
            </a:rPr>
            <a:t>Getting to know our students</a:t>
          </a:r>
        </a:p>
      </dsp:txBody>
      <dsp:txXfrm>
        <a:off x="1879455" y="695"/>
        <a:ext cx="2708546" cy="1627234"/>
      </dsp:txXfrm>
    </dsp:sp>
    <dsp:sp modelId="{3E505C52-B635-4D0D-8469-7B48A2E34149}">
      <dsp:nvSpPr>
        <dsp:cNvPr id="0" name=""/>
        <dsp:cNvSpPr/>
      </dsp:nvSpPr>
      <dsp:spPr>
        <a:xfrm>
          <a:off x="0" y="2034738"/>
          <a:ext cx="4588002" cy="162723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2EAB88-260F-40AA-B403-8766B1AD935C}">
      <dsp:nvSpPr>
        <dsp:cNvPr id="0" name=""/>
        <dsp:cNvSpPr/>
      </dsp:nvSpPr>
      <dsp:spPr>
        <a:xfrm>
          <a:off x="492238" y="2400866"/>
          <a:ext cx="894979" cy="8949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FC2F03-AD4B-439D-8AE7-BF1219295A16}">
      <dsp:nvSpPr>
        <dsp:cNvPr id="0" name=""/>
        <dsp:cNvSpPr/>
      </dsp:nvSpPr>
      <dsp:spPr>
        <a:xfrm>
          <a:off x="1879455" y="2034738"/>
          <a:ext cx="2708546" cy="1627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216" tIns="172216" rIns="172216" bIns="172216" numCol="1" spcCol="1270" anchor="ctr" anchorCtr="0">
          <a:noAutofit/>
        </a:bodyPr>
        <a:lstStyle/>
        <a:p>
          <a:pPr marL="0" lvl="0" indent="0" algn="l" defTabSz="1111250">
            <a:lnSpc>
              <a:spcPct val="100000"/>
            </a:lnSpc>
            <a:spcBef>
              <a:spcPct val="0"/>
            </a:spcBef>
            <a:spcAft>
              <a:spcPct val="35000"/>
            </a:spcAft>
            <a:buNone/>
          </a:pPr>
          <a:r>
            <a:rPr lang="en-US" sz="2500" kern="1200">
              <a:latin typeface="Rockwell"/>
            </a:rPr>
            <a:t>Understanding the why</a:t>
          </a:r>
        </a:p>
      </dsp:txBody>
      <dsp:txXfrm>
        <a:off x="1879455" y="2034738"/>
        <a:ext cx="2708546" cy="1627234"/>
      </dsp:txXfrm>
    </dsp:sp>
    <dsp:sp modelId="{BDC6EE7C-5421-4A46-9160-BA6DDE61757D}">
      <dsp:nvSpPr>
        <dsp:cNvPr id="0" name=""/>
        <dsp:cNvSpPr/>
      </dsp:nvSpPr>
      <dsp:spPr>
        <a:xfrm>
          <a:off x="0" y="4068781"/>
          <a:ext cx="4588002" cy="162723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E7E55C-30C6-4A9D-B241-5A6473DDA0DB}">
      <dsp:nvSpPr>
        <dsp:cNvPr id="0" name=""/>
        <dsp:cNvSpPr/>
      </dsp:nvSpPr>
      <dsp:spPr>
        <a:xfrm>
          <a:off x="492238" y="4434909"/>
          <a:ext cx="894979" cy="89497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E34691-CC5D-46C5-AD52-E1381D71FD79}">
      <dsp:nvSpPr>
        <dsp:cNvPr id="0" name=""/>
        <dsp:cNvSpPr/>
      </dsp:nvSpPr>
      <dsp:spPr>
        <a:xfrm>
          <a:off x="1879455" y="4068781"/>
          <a:ext cx="2708546" cy="1627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216" tIns="172216" rIns="172216" bIns="172216" numCol="1" spcCol="1270" anchor="ctr" anchorCtr="0">
          <a:noAutofit/>
        </a:bodyPr>
        <a:lstStyle/>
        <a:p>
          <a:pPr marL="0" lvl="0" indent="0" algn="l" defTabSz="1111250">
            <a:lnSpc>
              <a:spcPct val="100000"/>
            </a:lnSpc>
            <a:spcBef>
              <a:spcPct val="0"/>
            </a:spcBef>
            <a:spcAft>
              <a:spcPct val="35000"/>
            </a:spcAft>
            <a:buNone/>
          </a:pPr>
          <a:r>
            <a:rPr lang="en-US" sz="2500" kern="1200">
              <a:latin typeface="Rockwell" panose="02060603020205020403" pitchFamily="18" charset="0"/>
            </a:rPr>
            <a:t>Ensuring the Continuum of Supports</a:t>
          </a:r>
        </a:p>
      </dsp:txBody>
      <dsp:txXfrm>
        <a:off x="1879455" y="4068781"/>
        <a:ext cx="2708546" cy="16272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3B2313-50A7-468B-A7A1-CE2BA049EF0B}">
      <dsp:nvSpPr>
        <dsp:cNvPr id="0" name=""/>
        <dsp:cNvSpPr/>
      </dsp:nvSpPr>
      <dsp:spPr>
        <a:xfrm>
          <a:off x="0" y="0"/>
          <a:ext cx="548275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94A0FA-AB82-4A6F-BA8A-27BBF07587B5}">
      <dsp:nvSpPr>
        <dsp:cNvPr id="0" name=""/>
        <dsp:cNvSpPr/>
      </dsp:nvSpPr>
      <dsp:spPr>
        <a:xfrm>
          <a:off x="0" y="0"/>
          <a:ext cx="4661269"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latin typeface="Rockwell" panose="02060603020205020403" pitchFamily="18" charset="0"/>
            </a:rPr>
            <a:t>School psychology services and EL teams have ongoing consultation throughout the school year. </a:t>
          </a:r>
        </a:p>
      </dsp:txBody>
      <dsp:txXfrm>
        <a:off x="0" y="0"/>
        <a:ext cx="4661269" cy="1382683"/>
      </dsp:txXfrm>
    </dsp:sp>
    <dsp:sp modelId="{D87DCB9B-309D-45C2-B9DA-EAC96477E6CA}">
      <dsp:nvSpPr>
        <dsp:cNvPr id="0" name=""/>
        <dsp:cNvSpPr/>
      </dsp:nvSpPr>
      <dsp:spPr>
        <a:xfrm>
          <a:off x="0" y="1382683"/>
          <a:ext cx="5482750" cy="0"/>
        </a:xfrm>
        <a:prstGeom prst="line">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1F2BE4-B9E8-43C2-B516-4A0465765F87}">
      <dsp:nvSpPr>
        <dsp:cNvPr id="0" name=""/>
        <dsp:cNvSpPr/>
      </dsp:nvSpPr>
      <dsp:spPr>
        <a:xfrm>
          <a:off x="0" y="1382683"/>
          <a:ext cx="4661269"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latin typeface="Rockwell" panose="02060603020205020403" pitchFamily="18" charset="0"/>
            </a:rPr>
            <a:t>Ongoing professional development in school psychology services on best practices for EL assessments </a:t>
          </a:r>
        </a:p>
      </dsp:txBody>
      <dsp:txXfrm>
        <a:off x="0" y="1382683"/>
        <a:ext cx="4661269" cy="1382683"/>
      </dsp:txXfrm>
    </dsp:sp>
    <dsp:sp modelId="{16302508-288E-4F8B-817A-6710F8AFB547}">
      <dsp:nvSpPr>
        <dsp:cNvPr id="0" name=""/>
        <dsp:cNvSpPr/>
      </dsp:nvSpPr>
      <dsp:spPr>
        <a:xfrm>
          <a:off x="0" y="2765367"/>
          <a:ext cx="5482750" cy="0"/>
        </a:xfrm>
        <a:prstGeom prst="line">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D96802-B335-4823-88D8-E2CEC5CF8939}">
      <dsp:nvSpPr>
        <dsp:cNvPr id="0" name=""/>
        <dsp:cNvSpPr/>
      </dsp:nvSpPr>
      <dsp:spPr>
        <a:xfrm>
          <a:off x="0" y="2765367"/>
          <a:ext cx="4661269"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latin typeface="Rockwell" panose="02060603020205020403" pitchFamily="18" charset="0"/>
            </a:rPr>
            <a:t>School psychology trains interpreters on their role during evaluations</a:t>
          </a:r>
        </a:p>
      </dsp:txBody>
      <dsp:txXfrm>
        <a:off x="0" y="2765367"/>
        <a:ext cx="4661269" cy="1382683"/>
      </dsp:txXfrm>
    </dsp:sp>
    <dsp:sp modelId="{98ADF854-69AB-4C63-84D7-80867520FD43}">
      <dsp:nvSpPr>
        <dsp:cNvPr id="0" name=""/>
        <dsp:cNvSpPr/>
      </dsp:nvSpPr>
      <dsp:spPr>
        <a:xfrm>
          <a:off x="0" y="4148051"/>
          <a:ext cx="5482750"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50E059-7023-4EA1-9351-9762B9249F1D}">
      <dsp:nvSpPr>
        <dsp:cNvPr id="0" name=""/>
        <dsp:cNvSpPr/>
      </dsp:nvSpPr>
      <dsp:spPr>
        <a:xfrm>
          <a:off x="0" y="4148051"/>
          <a:ext cx="4661269" cy="1382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latin typeface="Rockwell" panose="02060603020205020403" pitchFamily="18" charset="0"/>
            </a:rPr>
            <a:t>English language proficiency is discussed and monitored through 5-week data checks of the ILP during MTSS data team meetings.</a:t>
          </a:r>
        </a:p>
      </dsp:txBody>
      <dsp:txXfrm>
        <a:off x="0" y="4148051"/>
        <a:ext cx="4661269" cy="13826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45208E-B117-4639-815A-92A823CE685B}">
      <dsp:nvSpPr>
        <dsp:cNvPr id="0" name=""/>
        <dsp:cNvSpPr/>
      </dsp:nvSpPr>
      <dsp:spPr>
        <a:xfrm>
          <a:off x="0" y="673393"/>
          <a:ext cx="3868737" cy="5958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latin typeface="Rockwell"/>
            </a:rPr>
            <a:t>What is the student's primary language?</a:t>
          </a:r>
        </a:p>
      </dsp:txBody>
      <dsp:txXfrm>
        <a:off x="29088" y="702481"/>
        <a:ext cx="3810561" cy="537701"/>
      </dsp:txXfrm>
    </dsp:sp>
    <dsp:sp modelId="{5DC568F6-E5A7-4D39-A799-B502D84F7087}">
      <dsp:nvSpPr>
        <dsp:cNvPr id="0" name=""/>
        <dsp:cNvSpPr/>
      </dsp:nvSpPr>
      <dsp:spPr>
        <a:xfrm>
          <a:off x="0" y="1312470"/>
          <a:ext cx="3868737" cy="5958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latin typeface="Rockwell"/>
            </a:rPr>
            <a:t>Did the student demonstrate language confusion when learning additional languages?</a:t>
          </a:r>
        </a:p>
      </dsp:txBody>
      <dsp:txXfrm>
        <a:off x="29088" y="1341558"/>
        <a:ext cx="3810561" cy="537701"/>
      </dsp:txXfrm>
    </dsp:sp>
    <dsp:sp modelId="{F0E4BE31-38CD-4BCD-B8AE-82C01BB03779}">
      <dsp:nvSpPr>
        <dsp:cNvPr id="0" name=""/>
        <dsp:cNvSpPr/>
      </dsp:nvSpPr>
      <dsp:spPr>
        <a:xfrm>
          <a:off x="0" y="1951548"/>
          <a:ext cx="3868737" cy="5958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latin typeface="Rockwell"/>
            </a:rPr>
            <a:t>Did the student receive formal education in their primary language? </a:t>
          </a:r>
        </a:p>
      </dsp:txBody>
      <dsp:txXfrm>
        <a:off x="29088" y="1980636"/>
        <a:ext cx="3810561" cy="537701"/>
      </dsp:txXfrm>
    </dsp:sp>
    <dsp:sp modelId="{739BBE00-4D98-4337-BE5B-7B3BA33AC022}">
      <dsp:nvSpPr>
        <dsp:cNvPr id="0" name=""/>
        <dsp:cNvSpPr/>
      </dsp:nvSpPr>
      <dsp:spPr>
        <a:xfrm>
          <a:off x="0" y="2590625"/>
          <a:ext cx="3868737" cy="5958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latin typeface="Rockwell"/>
            </a:rPr>
            <a:t>What was the student's performance if they did receive education in their primary language?</a:t>
          </a:r>
        </a:p>
      </dsp:txBody>
      <dsp:txXfrm>
        <a:off x="29088" y="2619713"/>
        <a:ext cx="3810561" cy="537701"/>
      </dsp:txXfrm>
    </dsp:sp>
    <dsp:sp modelId="{80061203-DF47-4751-B4DF-546E239825DD}">
      <dsp:nvSpPr>
        <dsp:cNvPr id="0" name=""/>
        <dsp:cNvSpPr/>
      </dsp:nvSpPr>
      <dsp:spPr>
        <a:xfrm>
          <a:off x="0" y="3229703"/>
          <a:ext cx="3868737" cy="5958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latin typeface="Rockwell"/>
            </a:rPr>
            <a:t>Did the student learn to read in their primary language?</a:t>
          </a:r>
        </a:p>
      </dsp:txBody>
      <dsp:txXfrm>
        <a:off x="29088" y="3258791"/>
        <a:ext cx="3810561" cy="5377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AB76BE-6D7A-410D-ADD9-52591CD34A05}">
      <dsp:nvSpPr>
        <dsp:cNvPr id="0" name=""/>
        <dsp:cNvSpPr/>
      </dsp:nvSpPr>
      <dsp:spPr>
        <a:xfrm>
          <a:off x="0" y="676099"/>
          <a:ext cx="3887788" cy="596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latin typeface="Rockwell"/>
            </a:rPr>
            <a:t>Are they learning English at the same rate as other EL peers?</a:t>
          </a:r>
        </a:p>
      </dsp:txBody>
      <dsp:txXfrm>
        <a:off x="29128" y="705227"/>
        <a:ext cx="3829532" cy="538444"/>
      </dsp:txXfrm>
    </dsp:sp>
    <dsp:sp modelId="{060DEDF9-84D0-49FA-9111-764DEFDA4F8A}">
      <dsp:nvSpPr>
        <dsp:cNvPr id="0" name=""/>
        <dsp:cNvSpPr/>
      </dsp:nvSpPr>
      <dsp:spPr>
        <a:xfrm>
          <a:off x="0" y="1315999"/>
          <a:ext cx="3887788" cy="596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latin typeface="Rockwell"/>
            </a:rPr>
            <a:t>Is the student responding positively to targeted intervention at a level similar to their EL peers?</a:t>
          </a:r>
        </a:p>
      </dsp:txBody>
      <dsp:txXfrm>
        <a:off x="29128" y="1345127"/>
        <a:ext cx="3829532" cy="538444"/>
      </dsp:txXfrm>
    </dsp:sp>
    <dsp:sp modelId="{F54F975F-5434-401C-ABEB-EC24CEB6F203}">
      <dsp:nvSpPr>
        <dsp:cNvPr id="0" name=""/>
        <dsp:cNvSpPr/>
      </dsp:nvSpPr>
      <dsp:spPr>
        <a:xfrm>
          <a:off x="0" y="1955899"/>
          <a:ext cx="3887788" cy="596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latin typeface="Rockwell"/>
            </a:rPr>
            <a:t>Is there evidence of past academic difficulty for the student of concern?</a:t>
          </a:r>
        </a:p>
      </dsp:txBody>
      <dsp:txXfrm>
        <a:off x="29128" y="1985027"/>
        <a:ext cx="3829532" cy="538444"/>
      </dsp:txXfrm>
    </dsp:sp>
    <dsp:sp modelId="{B6D33B0A-3E63-48A5-BA40-06D2A9CBB194}">
      <dsp:nvSpPr>
        <dsp:cNvPr id="0" name=""/>
        <dsp:cNvSpPr/>
      </dsp:nvSpPr>
      <dsp:spPr>
        <a:xfrm>
          <a:off x="0" y="2595800"/>
          <a:ext cx="3887788" cy="596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latin typeface="Rockwell"/>
            </a:rPr>
            <a:t>Do the EL services provided have a proven rate of success for the majority of students?</a:t>
          </a:r>
        </a:p>
      </dsp:txBody>
      <dsp:txXfrm>
        <a:off x="29128" y="2624928"/>
        <a:ext cx="3829532" cy="538444"/>
      </dsp:txXfrm>
    </dsp:sp>
    <dsp:sp modelId="{5AC52BA7-78C2-48DC-844F-1123B5796137}">
      <dsp:nvSpPr>
        <dsp:cNvPr id="0" name=""/>
        <dsp:cNvSpPr/>
      </dsp:nvSpPr>
      <dsp:spPr>
        <a:xfrm>
          <a:off x="0" y="3235700"/>
          <a:ext cx="3887788" cy="596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latin typeface="Rockwell"/>
            </a:rPr>
            <a:t>Are the parents of the student literate in their primary language?</a:t>
          </a:r>
        </a:p>
      </dsp:txBody>
      <dsp:txXfrm>
        <a:off x="29128" y="3264828"/>
        <a:ext cx="3829532" cy="5384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B28F4C-712C-4B92-84B7-A0A16919D41C}">
      <dsp:nvSpPr>
        <dsp:cNvPr id="0" name=""/>
        <dsp:cNvSpPr/>
      </dsp:nvSpPr>
      <dsp:spPr>
        <a:xfrm>
          <a:off x="0" y="403478"/>
          <a:ext cx="4697730" cy="4697730"/>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E1A46B-B090-43DC-AB9D-8F704A39587A}">
      <dsp:nvSpPr>
        <dsp:cNvPr id="0" name=""/>
        <dsp:cNvSpPr/>
      </dsp:nvSpPr>
      <dsp:spPr>
        <a:xfrm>
          <a:off x="446284" y="849763"/>
          <a:ext cx="1832114" cy="183211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Rockwell" panose="02060603020205020403" pitchFamily="18" charset="0"/>
            </a:rPr>
            <a:t>Mapping with school team</a:t>
          </a:r>
        </a:p>
      </dsp:txBody>
      <dsp:txXfrm>
        <a:off x="535720" y="939199"/>
        <a:ext cx="1653242" cy="1653242"/>
      </dsp:txXfrm>
    </dsp:sp>
    <dsp:sp modelId="{4D33F4E6-87F0-40AC-B2D1-92D6583EB261}">
      <dsp:nvSpPr>
        <dsp:cNvPr id="0" name=""/>
        <dsp:cNvSpPr/>
      </dsp:nvSpPr>
      <dsp:spPr>
        <a:xfrm>
          <a:off x="2419330" y="849763"/>
          <a:ext cx="1832114" cy="1832114"/>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Rockwell" panose="02060603020205020403" pitchFamily="18" charset="0"/>
            </a:rPr>
            <a:t>Content and language instruction aligned to the student’s IEP</a:t>
          </a:r>
        </a:p>
      </dsp:txBody>
      <dsp:txXfrm>
        <a:off x="2508766" y="939199"/>
        <a:ext cx="1653242" cy="1653242"/>
      </dsp:txXfrm>
    </dsp:sp>
    <dsp:sp modelId="{42D13DF4-787C-416E-963F-01F1F4BDC407}">
      <dsp:nvSpPr>
        <dsp:cNvPr id="0" name=""/>
        <dsp:cNvSpPr/>
      </dsp:nvSpPr>
      <dsp:spPr>
        <a:xfrm>
          <a:off x="446284" y="2822809"/>
          <a:ext cx="1832114" cy="1832114"/>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Rockwell" panose="02060603020205020403" pitchFamily="18" charset="0"/>
            </a:rPr>
            <a:t>Monitoring and collaboration</a:t>
          </a:r>
        </a:p>
      </dsp:txBody>
      <dsp:txXfrm>
        <a:off x="535720" y="2912245"/>
        <a:ext cx="1653242" cy="1653242"/>
      </dsp:txXfrm>
    </dsp:sp>
    <dsp:sp modelId="{8F40148F-9C2C-4953-B9AB-4119CB550EA2}">
      <dsp:nvSpPr>
        <dsp:cNvPr id="0" name=""/>
        <dsp:cNvSpPr/>
      </dsp:nvSpPr>
      <dsp:spPr>
        <a:xfrm>
          <a:off x="2419330" y="2822809"/>
          <a:ext cx="1832114" cy="1832114"/>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Rockwell" panose="02060603020205020403" pitchFamily="18" charset="0"/>
            </a:rPr>
            <a:t>EL Teacher MUST be a member of the IEP Team</a:t>
          </a:r>
        </a:p>
      </dsp:txBody>
      <dsp:txXfrm>
        <a:off x="2508766" y="2912245"/>
        <a:ext cx="1653242" cy="1653242"/>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4606E44-57BC-4F2D-87BB-1E301FD8F8FC}" type="datetimeFigureOut">
              <a:rPr lang="en-US" smtClean="0"/>
              <a:t>1/3/2023</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869B43A-5915-4966-AAD7-A8C7E6BC3D95}" type="slidenum">
              <a:rPr lang="en-US" smtClean="0"/>
              <a:t>‹#›</a:t>
            </a:fld>
            <a:endParaRPr lang="en-US"/>
          </a:p>
        </p:txBody>
      </p:sp>
    </p:spTree>
    <p:extLst>
      <p:ext uri="{BB962C8B-B14F-4D97-AF65-F5344CB8AC3E}">
        <p14:creationId xmlns:p14="http://schemas.microsoft.com/office/powerpoint/2010/main" val="12434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DEBBIE  </a:t>
            </a:r>
          </a:p>
        </p:txBody>
      </p:sp>
      <p:sp>
        <p:nvSpPr>
          <p:cNvPr id="4" name="Slide Number Placeholder 3"/>
          <p:cNvSpPr>
            <a:spLocks noGrp="1"/>
          </p:cNvSpPr>
          <p:nvPr>
            <p:ph type="sldNum" sz="quarter" idx="5"/>
          </p:nvPr>
        </p:nvSpPr>
        <p:spPr/>
        <p:txBody>
          <a:bodyPr/>
          <a:lstStyle/>
          <a:p>
            <a:fld id="{F8BC3CAA-4BAF-4F49-AA6F-C9761A783D87}" type="slidenum">
              <a:rPr lang="en-US" smtClean="0"/>
              <a:t>2</a:t>
            </a:fld>
            <a:endParaRPr lang="en-US"/>
          </a:p>
        </p:txBody>
      </p:sp>
    </p:spTree>
    <p:extLst>
      <p:ext uri="{BB962C8B-B14F-4D97-AF65-F5344CB8AC3E}">
        <p14:creationId xmlns:p14="http://schemas.microsoft.com/office/powerpoint/2010/main" val="2828653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742DC3-4CC9-44AF-AFA6-9C39EC64DBB4}" type="slidenum">
              <a:rPr lang="en-US" altLang="en-US"/>
              <a:pPr/>
              <a:t>15</a:t>
            </a:fld>
            <a:endParaRPr lang="en-US" altLang="en-US"/>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xfrm>
            <a:off x="700405" y="4412775"/>
            <a:ext cx="5603240" cy="4180523"/>
          </a:xfrm>
        </p:spPr>
        <p:txBody>
          <a:bodyPr/>
          <a:lstStyle/>
          <a:p>
            <a:r>
              <a:rPr lang="en-US" altLang="en-US"/>
              <a:t>Special Education Laws have changed over time from (Down Arrow)  simply providing access to services to (Down Arrow) ensuring quality of those services being provided. The laws have moved from issues of access towards issues of quality. As you can see here, one, two, and three are dealing with issues of access. With IDEIA students now have quality access to the least restrictive environment.  </a:t>
            </a:r>
            <a:endParaRPr lang="en-US">
              <a:cs typeface="Calibri"/>
            </a:endParaRPr>
          </a:p>
        </p:txBody>
      </p:sp>
    </p:spTree>
    <p:extLst>
      <p:ext uri="{BB962C8B-B14F-4D97-AF65-F5344CB8AC3E}">
        <p14:creationId xmlns:p14="http://schemas.microsoft.com/office/powerpoint/2010/main" val="1611190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57248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these as questions in the form, then talk through the answers on this slide. </a:t>
            </a:r>
          </a:p>
        </p:txBody>
      </p:sp>
      <p:sp>
        <p:nvSpPr>
          <p:cNvPr id="4" name="Slide Number Placeholder 3"/>
          <p:cNvSpPr>
            <a:spLocks noGrp="1"/>
          </p:cNvSpPr>
          <p:nvPr>
            <p:ph type="sldNum" sz="quarter" idx="5"/>
          </p:nvPr>
        </p:nvSpPr>
        <p:spPr/>
        <p:txBody>
          <a:bodyPr/>
          <a:lstStyle/>
          <a:p>
            <a:fld id="{F869B43A-5915-4966-AAD7-A8C7E6BC3D95}" type="slidenum">
              <a:rPr lang="en-US" smtClean="0"/>
              <a:t>17</a:t>
            </a:fld>
            <a:endParaRPr lang="en-US"/>
          </a:p>
        </p:txBody>
      </p:sp>
    </p:spTree>
    <p:extLst>
      <p:ext uri="{BB962C8B-B14F-4D97-AF65-F5344CB8AC3E}">
        <p14:creationId xmlns:p14="http://schemas.microsoft.com/office/powerpoint/2010/main" val="2650388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grounding ourselves in the why behind the work, we reflected on our continuum of supports for English Learners to ensure that school teams were equipped to make these decisions. </a:t>
            </a:r>
          </a:p>
        </p:txBody>
      </p:sp>
      <p:sp>
        <p:nvSpPr>
          <p:cNvPr id="4" name="Slide Number Placeholder 3"/>
          <p:cNvSpPr>
            <a:spLocks noGrp="1"/>
          </p:cNvSpPr>
          <p:nvPr>
            <p:ph type="sldNum" sz="quarter" idx="5"/>
          </p:nvPr>
        </p:nvSpPr>
        <p:spPr/>
        <p:txBody>
          <a:bodyPr/>
          <a:lstStyle/>
          <a:p>
            <a:fld id="{F869B43A-5915-4966-AAD7-A8C7E6BC3D95}" type="slidenum">
              <a:rPr lang="en-US" smtClean="0"/>
              <a:t>18</a:t>
            </a:fld>
            <a:endParaRPr lang="en-US"/>
          </a:p>
        </p:txBody>
      </p:sp>
    </p:spTree>
    <p:extLst>
      <p:ext uri="{BB962C8B-B14F-4D97-AF65-F5344CB8AC3E}">
        <p14:creationId xmlns:p14="http://schemas.microsoft.com/office/powerpoint/2010/main" val="3182662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Calibri" panose="020F0502020204030204" pitchFamily="34" charset="0"/>
              </a:rPr>
              <a:t>When we're thinking about personalized learning time, it's good to think about the what, the why and the how.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PLT is a block of time that we have put in place so that all students can get support according to their specific needs.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And why do we have this special block to do this? Well, it's because we want to protect all students’ access to that tier one core instruction, so it's really important to have this block outside of that so that we can provide access to BOTH the core instruction AND the additional targeted support for all students. </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0" i="0" u="none" strike="noStrike">
                <a:solidFill>
                  <a:srgbClr val="000000"/>
                </a:solidFill>
                <a:effectLst/>
                <a:latin typeface="Calibri" panose="020F0502020204030204" pitchFamily="34" charset="0"/>
              </a:rPr>
              <a:t>The how is where we analyze Universal Screener data and consider both students’ needs and available resources. Instead of approaching the how from the point of view of “How many slots in this intervention group do we have?”, it is more beneficial and student-centered to first look at the needs that are revealed by the Universal Screener, and then think about how you can use all of your resources to meet those needs. </a:t>
            </a:r>
            <a:endParaRPr lang="en-US" b="0" i="0">
              <a:solidFill>
                <a:srgbClr val="444444"/>
              </a:solidFill>
              <a:effectLst/>
              <a:latin typeface="Calibri" panose="020F0502020204030204" pitchFamily="34" charset="0"/>
            </a:endParaRPr>
          </a:p>
        </p:txBody>
      </p:sp>
    </p:spTree>
    <p:extLst>
      <p:ext uri="{BB962C8B-B14F-4D97-AF65-F5344CB8AC3E}">
        <p14:creationId xmlns:p14="http://schemas.microsoft.com/office/powerpoint/2010/main" val="905413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This slide shows the 6 language proficiency levels as defined by WIDA. In Tennessee, students are eligible for Direct ESL Services until they achieve a composite score of 4.4 or higher on the WIDA ACCESS assessment, and 4.2 or higher on the literacy portion of WIDA ACCESS. It is important to note that language acquisition is not a strictly linear process, and there is not a set timeframe for achieving English proficiency. Each student is different and has different needs depending on many factors.</a:t>
            </a:r>
          </a:p>
        </p:txBody>
      </p:sp>
      <p:sp>
        <p:nvSpPr>
          <p:cNvPr id="4" name="Slide Number Placeholder 3"/>
          <p:cNvSpPr>
            <a:spLocks noGrp="1"/>
          </p:cNvSpPr>
          <p:nvPr>
            <p:ph type="sldNum" sz="quarter" idx="5"/>
          </p:nvPr>
        </p:nvSpPr>
        <p:spPr/>
        <p:txBody>
          <a:bodyPr/>
          <a:lstStyle/>
          <a:p>
            <a:fld id="{F869B43A-5915-4966-AAD7-A8C7E6BC3D95}" type="slidenum">
              <a:rPr lang="en-US" smtClean="0"/>
              <a:t>20</a:t>
            </a:fld>
            <a:endParaRPr lang="en-US"/>
          </a:p>
        </p:txBody>
      </p:sp>
    </p:spTree>
    <p:extLst>
      <p:ext uri="{BB962C8B-B14F-4D97-AF65-F5344CB8AC3E}">
        <p14:creationId xmlns:p14="http://schemas.microsoft.com/office/powerpoint/2010/main" val="3929552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0" i="0" kern="1200">
                <a:solidFill>
                  <a:schemeClr val="dk1"/>
                </a:solidFill>
                <a:effectLst/>
                <a:latin typeface="+mj-lt"/>
                <a:ea typeface="+mn-ea"/>
                <a:cs typeface="+mn-cs"/>
              </a:rPr>
              <a:t>There is not a minimum English Language Proficiency (ELP) score or time in EL program required to participate in Tier II or Tier III intervention.</a:t>
            </a:r>
          </a:p>
          <a:p>
            <a:pPr lvl="1"/>
            <a:r>
              <a:rPr lang="en-US" b="0" i="0" kern="1200">
                <a:solidFill>
                  <a:schemeClr val="dk1"/>
                </a:solidFill>
                <a:effectLst/>
                <a:latin typeface="+mj-lt"/>
                <a:ea typeface="+mn-ea"/>
                <a:cs typeface="+mn-cs"/>
              </a:rPr>
              <a:t>EL students determined to need Tier II or III must receive their Direct ESL services outside of PLT time. </a:t>
            </a:r>
            <a:r>
              <a:rPr lang="en-US" b="0" i="0" kern="1200">
                <a:solidFill>
                  <a:schemeClr val="dk1"/>
                </a:solidFill>
                <a:effectLst/>
                <a:latin typeface="+mn-lt"/>
                <a:ea typeface="+mn-ea"/>
                <a:cs typeface="+mn-cs"/>
              </a:rPr>
              <a:t> </a:t>
            </a:r>
            <a:endParaRPr lang="en-US" b="0" i="0" kern="1200">
              <a:solidFill>
                <a:schemeClr val="dk1"/>
              </a:solidFill>
              <a:effectLst/>
              <a:latin typeface="+mn-lt"/>
              <a:cs typeface="Calibri"/>
            </a:endParaRPr>
          </a:p>
          <a:p>
            <a:pPr lvl="1"/>
            <a:endParaRPr lang="en-US">
              <a:cs typeface="Calibri"/>
            </a:endParaRPr>
          </a:p>
          <a:p>
            <a:pPr lvl="1"/>
            <a:r>
              <a:rPr lang="en-US">
                <a:cs typeface="Calibri"/>
              </a:rPr>
              <a:t>Training side by side</a:t>
            </a:r>
          </a:p>
          <a:p>
            <a:endParaRPr lang="en-US">
              <a:cs typeface="Calibri"/>
            </a:endParaRPr>
          </a:p>
        </p:txBody>
      </p:sp>
      <p:sp>
        <p:nvSpPr>
          <p:cNvPr id="4" name="Slide Number Placeholder 3"/>
          <p:cNvSpPr>
            <a:spLocks noGrp="1"/>
          </p:cNvSpPr>
          <p:nvPr>
            <p:ph type="sldNum" sz="quarter" idx="5"/>
          </p:nvPr>
        </p:nvSpPr>
        <p:spPr/>
        <p:txBody>
          <a:bodyPr/>
          <a:lstStyle/>
          <a:p>
            <a:fld id="{F869B43A-5915-4966-AAD7-A8C7E6BC3D95}" type="slidenum">
              <a:rPr lang="en-US" smtClean="0"/>
              <a:t>21</a:t>
            </a:fld>
            <a:endParaRPr lang="en-US"/>
          </a:p>
        </p:txBody>
      </p:sp>
    </p:spTree>
    <p:extLst>
      <p:ext uri="{BB962C8B-B14F-4D97-AF65-F5344CB8AC3E}">
        <p14:creationId xmlns:p14="http://schemas.microsoft.com/office/powerpoint/2010/main" val="2209211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Molly</a:t>
            </a:r>
          </a:p>
        </p:txBody>
      </p:sp>
      <p:sp>
        <p:nvSpPr>
          <p:cNvPr id="4" name="Slide Number Placeholder 3"/>
          <p:cNvSpPr>
            <a:spLocks noGrp="1"/>
          </p:cNvSpPr>
          <p:nvPr>
            <p:ph type="sldNum" sz="quarter" idx="5"/>
          </p:nvPr>
        </p:nvSpPr>
        <p:spPr/>
        <p:txBody>
          <a:bodyPr/>
          <a:lstStyle/>
          <a:p>
            <a:fld id="{F869B43A-5915-4966-AAD7-A8C7E6BC3D95}" type="slidenum">
              <a:rPr lang="en-US" smtClean="0"/>
              <a:t>22</a:t>
            </a:fld>
            <a:endParaRPr lang="en-US"/>
          </a:p>
        </p:txBody>
      </p:sp>
    </p:spTree>
    <p:extLst>
      <p:ext uri="{BB962C8B-B14F-4D97-AF65-F5344CB8AC3E}">
        <p14:creationId xmlns:p14="http://schemas.microsoft.com/office/powerpoint/2010/main" val="235848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It is so important to always keep in mind that good data collection will help the team determine if the problematic issues are a difference or a disability. We have an obligation to eliminate all other possible explanations for underachievement. </a:t>
            </a:r>
          </a:p>
          <a:p>
            <a:endParaRPr lang="en-US"/>
          </a:p>
        </p:txBody>
      </p:sp>
      <p:sp>
        <p:nvSpPr>
          <p:cNvPr id="4" name="Slide Number Placeholder 3"/>
          <p:cNvSpPr>
            <a:spLocks noGrp="1"/>
          </p:cNvSpPr>
          <p:nvPr>
            <p:ph type="sldNum" sz="quarter" idx="5"/>
          </p:nvPr>
        </p:nvSpPr>
        <p:spPr/>
        <p:txBody>
          <a:bodyPr/>
          <a:lstStyle/>
          <a:p>
            <a:fld id="{F869B43A-5915-4966-AAD7-A8C7E6BC3D95}" type="slidenum">
              <a:rPr lang="en-US" smtClean="0"/>
              <a:t>23</a:t>
            </a:fld>
            <a:endParaRPr lang="en-US"/>
          </a:p>
        </p:txBody>
      </p:sp>
    </p:spTree>
    <p:extLst>
      <p:ext uri="{BB962C8B-B14F-4D97-AF65-F5344CB8AC3E}">
        <p14:creationId xmlns:p14="http://schemas.microsoft.com/office/powerpoint/2010/main" val="2531904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What are possible explanations for underachievement. In looking at this questions, some of these are student-focused, and others are system-focused. For this reason, it is important to have effective collaboration between all appropriate school team members. Working closely together across departments helps remove the risk of making assumptions. When we make assumptions, there are heavy risks and potential mine fields associated with it.  Finding the answers to the questions shown here can help eliminate potential assumptions that can negatively impact a student's progress. </a:t>
            </a:r>
          </a:p>
        </p:txBody>
      </p:sp>
      <p:sp>
        <p:nvSpPr>
          <p:cNvPr id="4" name="Slide Number Placeholder 3"/>
          <p:cNvSpPr>
            <a:spLocks noGrp="1"/>
          </p:cNvSpPr>
          <p:nvPr>
            <p:ph type="sldNum" sz="quarter" idx="5"/>
          </p:nvPr>
        </p:nvSpPr>
        <p:spPr/>
        <p:txBody>
          <a:bodyPr/>
          <a:lstStyle/>
          <a:p>
            <a:fld id="{16A3383D-3FDE-4960-9DDC-E35D756C2202}" type="slidenum">
              <a:rPr lang="en-US"/>
              <a:t>24</a:t>
            </a:fld>
            <a:endParaRPr lang="en-US"/>
          </a:p>
        </p:txBody>
      </p:sp>
    </p:spTree>
    <p:extLst>
      <p:ext uri="{BB962C8B-B14F-4D97-AF65-F5344CB8AC3E}">
        <p14:creationId xmlns:p14="http://schemas.microsoft.com/office/powerpoint/2010/main" val="648328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Rockwell"/>
                <a:cs typeface="Arial" panose="020B0604020202020204" pitchFamily="34" charset="0"/>
              </a:rPr>
              <a:t>DEBBIE</a:t>
            </a:r>
            <a:br>
              <a:rPr lang="en-US" sz="1400">
                <a:latin typeface="Rockwell"/>
                <a:cs typeface="Arial" panose="020B0604020202020204" pitchFamily="34" charset="0"/>
              </a:rPr>
            </a:br>
            <a:br>
              <a:rPr lang="en-US" sz="1400">
                <a:latin typeface="Rockwell"/>
                <a:cs typeface="Arial" panose="020B0604020202020204" pitchFamily="34" charset="0"/>
              </a:rPr>
            </a:br>
            <a:r>
              <a:rPr lang="en-US" sz="1400">
                <a:latin typeface="Rockwell"/>
                <a:cs typeface="Arial" panose="020B0604020202020204" pitchFamily="34" charset="0"/>
              </a:rPr>
              <a:t>The vision of MNPS is that Metro Nashville Public Schools will be established as the </a:t>
            </a:r>
            <a:r>
              <a:rPr lang="en-US" sz="1400" b="1">
                <a:solidFill>
                  <a:srgbClr val="428FAF"/>
                </a:solidFill>
                <a:latin typeface="Rockwell"/>
                <a:cs typeface="Arial" panose="020B0604020202020204" pitchFamily="34" charset="0"/>
              </a:rPr>
              <a:t>premier</a:t>
            </a:r>
            <a:r>
              <a:rPr lang="en-US" sz="1400" b="1">
                <a:latin typeface="Rockwell"/>
                <a:cs typeface="Arial" panose="020B0604020202020204" pitchFamily="34" charset="0"/>
              </a:rPr>
              <a:t> </a:t>
            </a:r>
            <a:r>
              <a:rPr lang="en-US" sz="1400">
                <a:latin typeface="Rockwell"/>
                <a:cs typeface="Arial" panose="020B0604020202020204" pitchFamily="34" charset="0"/>
              </a:rPr>
              <a:t>large school district in Tennessee and beyond by ensuring that </a:t>
            </a:r>
            <a:r>
              <a:rPr lang="en-US" sz="1400" b="1">
                <a:solidFill>
                  <a:srgbClr val="428FAF"/>
                </a:solidFill>
                <a:latin typeface="Rockwell"/>
                <a:cs typeface="Arial" panose="020B0604020202020204" pitchFamily="34" charset="0"/>
              </a:rPr>
              <a:t>every student </a:t>
            </a:r>
            <a:r>
              <a:rPr lang="en-US" sz="1400">
                <a:latin typeface="Rockwell"/>
                <a:cs typeface="Arial" panose="020B0604020202020204" pitchFamily="34" charset="0"/>
              </a:rPr>
              <a:t>is </a:t>
            </a:r>
            <a:r>
              <a:rPr lang="en-US" sz="1400" b="1">
                <a:solidFill>
                  <a:srgbClr val="428FAF"/>
                </a:solidFill>
                <a:latin typeface="Rockwell"/>
                <a:cs typeface="Arial" panose="020B0604020202020204" pitchFamily="34" charset="0"/>
              </a:rPr>
              <a:t>known</a:t>
            </a:r>
            <a:r>
              <a:rPr lang="en-US" sz="1400">
                <a:latin typeface="Rockwell"/>
                <a:cs typeface="Arial" panose="020B0604020202020204" pitchFamily="34" charset="0"/>
              </a:rPr>
              <a:t>.</a:t>
            </a:r>
            <a:endParaRPr lang="en-US" sz="1400">
              <a:solidFill>
                <a:srgbClr val="3F3F3F"/>
              </a:solidFill>
              <a:latin typeface="Rockwell"/>
            </a:endParaRPr>
          </a:p>
          <a:p>
            <a:endParaRPr lang="en-US" sz="1400"/>
          </a:p>
          <a:p>
            <a:r>
              <a:rPr lang="en-US" sz="1400">
                <a:cs typeface="Calibri"/>
              </a:rPr>
              <a:t>The focus on every student is what you will see and hear throughout our presentation. </a:t>
            </a:r>
          </a:p>
          <a:p>
            <a:endParaRPr lang="en-US" sz="1400">
              <a:cs typeface="Calibri"/>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C6CC51F0-27EB-4E4A-A644-F4A7EB9B4400}" type="slidenum">
              <a:rPr lang="en-US" smtClean="0"/>
              <a:t>3</a:t>
            </a:fld>
            <a:endParaRPr lang="en-US"/>
          </a:p>
        </p:txBody>
      </p:sp>
    </p:spTree>
    <p:extLst>
      <p:ext uri="{BB962C8B-B14F-4D97-AF65-F5344CB8AC3E}">
        <p14:creationId xmlns:p14="http://schemas.microsoft.com/office/powerpoint/2010/main" val="64315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is a brief list of behaviors most often associated with learning problems and the common manifestations during classroom instruction for our EL students. The full document is in the Resources folder of this Schoology course. This is great reference material during the pre-referral process to help guide the team into meaningful understanding of behaviors and potential accommodations. This information is also extremely helpful in determining if the problematic issues are a difference or a disability.  </a:t>
            </a:r>
          </a:p>
          <a:p>
            <a:endParaRPr lang="en-US">
              <a:cs typeface="Calibri"/>
            </a:endParaRPr>
          </a:p>
        </p:txBody>
      </p:sp>
      <p:sp>
        <p:nvSpPr>
          <p:cNvPr id="4" name="Slide Number Placeholder 3"/>
          <p:cNvSpPr>
            <a:spLocks noGrp="1"/>
          </p:cNvSpPr>
          <p:nvPr>
            <p:ph type="sldNum" sz="quarter" idx="10"/>
          </p:nvPr>
        </p:nvSpPr>
        <p:spPr/>
        <p:txBody>
          <a:bodyPr/>
          <a:lstStyle/>
          <a:p>
            <a:fld id="{16A3383D-3FDE-4960-9DDC-E35D756C2202}" type="slidenum">
              <a:rPr lang="en-US"/>
              <a:t>25</a:t>
            </a:fld>
            <a:endParaRPr lang="en-US"/>
          </a:p>
        </p:txBody>
      </p:sp>
    </p:spTree>
    <p:extLst>
      <p:ext uri="{BB962C8B-B14F-4D97-AF65-F5344CB8AC3E}">
        <p14:creationId xmlns:p14="http://schemas.microsoft.com/office/powerpoint/2010/main" val="1785392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cs typeface="Calibri"/>
              </a:rPr>
              <a:t>Here is another visual that displays the process for both an IEP and an ILP.  There are many components of these processes that are similar.  As we know, students with dual service needs benefit from collaborative and supportive relationships, to meet their IEP skill deficit(s) and ILP language proficiency needs.  </a:t>
            </a:r>
          </a:p>
          <a:p>
            <a:endParaRPr lang="en-US">
              <a:cs typeface="Calibri"/>
            </a:endParaRPr>
          </a:p>
          <a:p>
            <a:r>
              <a:rPr lang="en-US" sz="1800" b="0" i="0">
                <a:effectLst/>
                <a:latin typeface="Calibri"/>
                <a:cs typeface="Calibri"/>
              </a:rPr>
              <a:t>EL </a:t>
            </a:r>
            <a:r>
              <a:rPr lang="en-US" sz="1800">
                <a:latin typeface="Calibri"/>
                <a:cs typeface="Calibri"/>
              </a:rPr>
              <a:t>services</a:t>
            </a:r>
            <a:r>
              <a:rPr lang="en-US" sz="1800" b="0" i="0">
                <a:effectLst/>
                <a:latin typeface="Calibri"/>
                <a:cs typeface="Calibri"/>
              </a:rPr>
              <a:t> are </a:t>
            </a:r>
            <a:r>
              <a:rPr lang="en-US" sz="1800">
                <a:latin typeface="Calibri"/>
                <a:cs typeface="Calibri"/>
              </a:rPr>
              <a:t>based on</a:t>
            </a:r>
            <a:r>
              <a:rPr lang="en-US" sz="1800" b="0" i="0">
                <a:effectLst/>
                <a:latin typeface="Calibri"/>
                <a:cs typeface="Calibri"/>
              </a:rPr>
              <a:t> grade level content and standards. EE services are based on students' IEP goals</a:t>
            </a:r>
            <a:r>
              <a:rPr lang="en-US" sz="1800">
                <a:latin typeface="Calibri"/>
                <a:cs typeface="Calibri"/>
              </a:rPr>
              <a:t> that are made</a:t>
            </a:r>
            <a:r>
              <a:rPr lang="en-US" sz="1800" b="0" i="0">
                <a:effectLst/>
                <a:latin typeface="Calibri"/>
                <a:cs typeface="Calibri"/>
              </a:rPr>
              <a:t> </a:t>
            </a:r>
            <a:r>
              <a:rPr lang="en-US" sz="1800">
                <a:latin typeface="Calibri"/>
                <a:cs typeface="Calibri"/>
              </a:rPr>
              <a:t>based on skill deficit areas identified in the student's most recent present level of educational performance </a:t>
            </a:r>
            <a:r>
              <a:rPr lang="en-US" sz="1800" b="0" i="0">
                <a:effectLst/>
                <a:latin typeface="Calibri"/>
                <a:cs typeface="Calibri"/>
              </a:rPr>
              <a:t> </a:t>
            </a:r>
            <a:endParaRPr lang="en-US">
              <a:latin typeface="Calibri"/>
              <a:cs typeface="Calibri"/>
            </a:endParaRPr>
          </a:p>
          <a:p>
            <a:endParaRPr lang="en-US"/>
          </a:p>
          <a:p>
            <a:pPr marL="171450" indent="-171450">
              <a:buFont typeface="Arial"/>
              <a:buChar char="•"/>
            </a:pPr>
            <a:r>
              <a:rPr lang="en-US" b="1"/>
              <a:t>ILP and IEP Goals</a:t>
            </a:r>
            <a:r>
              <a:rPr lang="en-US"/>
              <a:t> – both help to provide opportunities that can bridge educational gaps for the student. </a:t>
            </a:r>
            <a:endParaRPr lang="en-US">
              <a:cs typeface="Calibri"/>
            </a:endParaRPr>
          </a:p>
          <a:p>
            <a:pPr marL="628650" lvl="1" indent="-171450">
              <a:buFont typeface="Arial"/>
              <a:buChar char="•"/>
            </a:pPr>
            <a:r>
              <a:rPr lang="en-US"/>
              <a:t>IEP goals focus on </a:t>
            </a:r>
            <a:r>
              <a:rPr lang="en-US" b="1"/>
              <a:t>skill deficits</a:t>
            </a:r>
            <a:r>
              <a:rPr lang="en-US"/>
              <a:t>, ILP goals focus on</a:t>
            </a:r>
            <a:r>
              <a:rPr lang="en-US" b="1"/>
              <a:t> language proficiency </a:t>
            </a:r>
            <a:endParaRPr lang="en-US" b="1">
              <a:cs typeface="Calibri"/>
            </a:endParaRPr>
          </a:p>
          <a:p>
            <a:pPr marL="628650" lvl="1" indent="-171450">
              <a:buFont typeface="Arial"/>
              <a:buChar char="•"/>
            </a:pPr>
            <a:r>
              <a:rPr lang="en-US"/>
              <a:t>Both help meet student needs by bridging gaps from different perspectives and increase the student's knowledge. </a:t>
            </a:r>
            <a:endParaRPr lang="en-US">
              <a:cs typeface="Calibri" panose="020F0502020204030204"/>
            </a:endParaRPr>
          </a:p>
          <a:p>
            <a:r>
              <a:rPr lang="en-US">
                <a:cs typeface="Calibri" panose="020F0502020204030204"/>
              </a:rPr>
              <a:t>Educators supporting the IEP </a:t>
            </a:r>
            <a:r>
              <a:rPr lang="en-US" b="1">
                <a:cs typeface="Calibri" panose="020F0502020204030204"/>
              </a:rPr>
              <a:t>AND </a:t>
            </a:r>
            <a:r>
              <a:rPr lang="en-US">
                <a:cs typeface="Calibri" panose="020F0502020204030204"/>
              </a:rPr>
              <a:t>ILP processes are BOTH integral to meeting student needs. </a:t>
            </a:r>
          </a:p>
          <a:p>
            <a:r>
              <a:rPr lang="en-US">
                <a:cs typeface="Calibri" panose="020F0502020204030204"/>
              </a:rPr>
              <a:t>Student's needs impact their access and process in general education. </a:t>
            </a:r>
            <a:endParaRPr lang="en-US"/>
          </a:p>
          <a:p>
            <a:endParaRPr lang="en-US"/>
          </a:p>
          <a:p>
            <a:pPr marL="0" indent="0">
              <a:buFont typeface="Arial"/>
              <a:buNone/>
            </a:pPr>
            <a:endParaRPr lang="en-US">
              <a:cs typeface="Calibri"/>
            </a:endParaRPr>
          </a:p>
          <a:p>
            <a:endParaRPr lang="en-US">
              <a:cs typeface="Calibri"/>
            </a:endParaRPr>
          </a:p>
          <a:p>
            <a:r>
              <a:rPr lang="en-US">
                <a:cs typeface="Calibri"/>
              </a:rPr>
              <a:t>. </a:t>
            </a:r>
          </a:p>
          <a:p>
            <a:pPr marL="0" indent="0">
              <a:buFont typeface="Arial"/>
              <a:buNone/>
            </a:pPr>
            <a:endParaRPr lang="en-US">
              <a:cs typeface="Calibri"/>
            </a:endParaRPr>
          </a:p>
          <a:p>
            <a:pPr marL="0" indent="0">
              <a:buFont typeface="Arial"/>
              <a:buNone/>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D101B12-C153-F941-8514-5AEF287EB245}" type="slidenum">
              <a:rPr lang="en-US" smtClean="0"/>
              <a:t>26</a:t>
            </a:fld>
            <a:endParaRPr lang="en-US"/>
          </a:p>
        </p:txBody>
      </p:sp>
    </p:spTree>
    <p:extLst>
      <p:ext uri="{BB962C8B-B14F-4D97-AF65-F5344CB8AC3E}">
        <p14:creationId xmlns:p14="http://schemas.microsoft.com/office/powerpoint/2010/main" val="4140413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Now let’s dive into aligning IEPs and ILPs. Both are updated at a minimum annually. However, both are working documents that can be amended at any time to meet the needs of the student.</a:t>
            </a:r>
          </a:p>
          <a:p>
            <a:endParaRPr lang="en-US"/>
          </a:p>
          <a:p>
            <a:r>
              <a:rPr lang="en-US" b="1"/>
              <a:t>IEP stands for Individualized Education Plan: </a:t>
            </a:r>
            <a:r>
              <a:rPr lang="en-US"/>
              <a:t>IEPs are federally mandated, legal documents that are individualized for specific student educational needs.  IEPs are updated annually, and goals are monitored frequently. Goals may be monitored weekly, bi-weekly, or monthly depending on the individual goal. The IEP contains CURRENT present levels of performance, narratives (including Strengths, Concerns, Adverse Impact Statement, and Medical Information), Measurable Annual Goals, Accommodations (what the student needs over and above the classroom universal supports) and Modifications (used for a very small percentage of students across the district), Service Delivery and Least Restrictive Environment (LRE), as well as Progress Monitoring.  </a:t>
            </a:r>
            <a:endParaRPr lang="en-US">
              <a:cs typeface="Calibri"/>
            </a:endParaRPr>
          </a:p>
          <a:p>
            <a:endParaRPr lang="en-US">
              <a:cs typeface="Calibri"/>
            </a:endParaRPr>
          </a:p>
          <a:p>
            <a:r>
              <a:rPr lang="en-US" b="1">
                <a:cs typeface="Calibri"/>
              </a:rPr>
              <a:t>ILP stands for Individual Learning Plan:</a:t>
            </a:r>
            <a:r>
              <a:rPr lang="en-US">
                <a:cs typeface="Calibri"/>
              </a:rPr>
              <a:t>  ILPs are required by the TN State Rule.  ILPs are updated yearly, at minimum.  ILP goals are monitored every 4.5-5 weeks.  ILPs contain current proficiency levels for the student,  includes standardized test scores, a description of the service model, accommodations, language goals, and progress monitoring.  </a:t>
            </a:r>
          </a:p>
          <a:p>
            <a:endParaRPr lang="en-US">
              <a:cs typeface="Calibri"/>
            </a:endParaRPr>
          </a:p>
          <a:p>
            <a:r>
              <a:rPr lang="en-US"/>
              <a:t>Remember – adverse impact is documented in both the ILP (when marked off track) and the IEP</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D101B12-C153-F941-8514-5AEF287EB245}" type="slidenum">
              <a:rPr lang="en-US" smtClean="0"/>
              <a:t>27</a:t>
            </a:fld>
            <a:endParaRPr lang="en-US"/>
          </a:p>
        </p:txBody>
      </p:sp>
    </p:spTree>
    <p:extLst>
      <p:ext uri="{BB962C8B-B14F-4D97-AF65-F5344CB8AC3E}">
        <p14:creationId xmlns:p14="http://schemas.microsoft.com/office/powerpoint/2010/main" val="3192363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Rockwell"/>
              </a:rPr>
              <a:t>Mapping of SWD/Els to ensure both services are delivered</a:t>
            </a:r>
            <a:r>
              <a:rPr lang="en-US">
                <a:latin typeface="Rockwell"/>
              </a:rPr>
              <a:t>  The purpose of Mapping is to ensure that </a:t>
            </a:r>
            <a:r>
              <a:rPr lang="en-US">
                <a:latin typeface="Rockwell"/>
                <a:cs typeface="Calibri Light"/>
              </a:rPr>
              <a:t> all student needs and services are met as outlined on their individual education programs and ILP</a:t>
            </a:r>
          </a:p>
          <a:p>
            <a:r>
              <a:rPr lang="en-US">
                <a:latin typeface="Calibri Light"/>
                <a:cs typeface="Calibri Light"/>
              </a:rPr>
              <a:t>Support</a:t>
            </a:r>
            <a:r>
              <a:rPr lang="en-US" sz="1200">
                <a:latin typeface="+mj-lt"/>
              </a:rPr>
              <a:t> from EE and EL Coach to provide content and language instruction aligned to the student’s IEP</a:t>
            </a:r>
            <a:endParaRPr lang="en-US" sz="1200">
              <a:latin typeface="Rockwell" panose="02060603020205020403" pitchFamily="18" charset="0"/>
            </a:endParaRPr>
          </a:p>
          <a:p>
            <a:pPr lvl="0"/>
            <a:r>
              <a:rPr lang="en-US" sz="1200">
                <a:latin typeface="+mj-lt"/>
              </a:rPr>
              <a:t>Monitoring and collaboration across EL teachers, EE teachers, and other service providers at the school level</a:t>
            </a:r>
            <a:endParaRPr lang="en-US" sz="1200">
              <a:latin typeface="+mj-lt"/>
              <a:cs typeface="Calibri Light"/>
            </a:endParaRPr>
          </a:p>
          <a:p>
            <a:pPr lvl="0"/>
            <a:r>
              <a:rPr lang="en-US" sz="1200">
                <a:latin typeface="+mj-lt"/>
              </a:rPr>
              <a:t>EL Teacher MUST be a member of the IEP Team</a:t>
            </a:r>
            <a:endParaRPr lang="en-US" sz="1200">
              <a:latin typeface="+mj-lt"/>
              <a:cs typeface="Calibri Light"/>
            </a:endParaRPr>
          </a:p>
          <a:p>
            <a:endParaRPr lang="en-US"/>
          </a:p>
          <a:p>
            <a:r>
              <a:rPr lang="en-US"/>
              <a:t>Tips for English learners' IEP development</a:t>
            </a:r>
            <a:endParaRPr lang="en-US">
              <a:cs typeface="Calibri"/>
            </a:endParaRPr>
          </a:p>
          <a:p>
            <a:r>
              <a:rPr lang="en-US"/>
              <a:t>English learners with disabilities may need to have language goals in addition to academic, functional, and other goals in their IEPs. Indeed, under the IDEA, in the case of a child with limited English proficiency, the IEP team must consider the language needs of the child as those needs relate to the child's IEP. 34 </a:t>
            </a:r>
            <a:r>
              <a:rPr lang="en-US" err="1"/>
              <a:t>Cfr</a:t>
            </a:r>
            <a:r>
              <a:rPr lang="en-US"/>
              <a:t> 300.324 (a)(2)(ii). Special education directors should ensure teams know what to consider when developing an IEP for an EL. Share these ideas.</a:t>
            </a:r>
            <a:endParaRPr lang="en-US">
              <a:cs typeface="Calibri"/>
            </a:endParaRPr>
          </a:p>
          <a:p>
            <a:r>
              <a:rPr lang="en-US"/>
              <a:t>Use these strategies to develop EL's IEP</a:t>
            </a:r>
            <a:endParaRPr lang="en-US">
              <a:cs typeface="Calibri"/>
            </a:endParaRPr>
          </a:p>
          <a:p>
            <a:r>
              <a:rPr lang="en-US"/>
              <a:t>Tip</a:t>
            </a:r>
            <a:endParaRPr lang="en-US">
              <a:cs typeface="Calibri"/>
            </a:endParaRPr>
          </a:p>
          <a:p>
            <a:r>
              <a:rPr lang="en-US"/>
              <a:t>Detail of tip</a:t>
            </a:r>
            <a:endParaRPr lang="en-US">
              <a:cs typeface="Calibri"/>
            </a:endParaRPr>
          </a:p>
          <a:p>
            <a:r>
              <a:rPr lang="en-US"/>
              <a:t>• Consider EL's English proficiency level.</a:t>
            </a:r>
            <a:endParaRPr lang="en-US">
              <a:cs typeface="Calibri"/>
            </a:endParaRPr>
          </a:p>
          <a:p>
            <a:r>
              <a:rPr lang="en-US"/>
              <a:t>Develop IEP goals with the EL's English proficiency level in mind. For example, an EL may be in eighth grade, but speak and write English at a third-grade level.</a:t>
            </a:r>
            <a:endParaRPr lang="en-US">
              <a:cs typeface="Calibri"/>
            </a:endParaRPr>
          </a:p>
          <a:p>
            <a:r>
              <a:rPr lang="en-US"/>
              <a:t>• Match instructional materials to EL's need.</a:t>
            </a:r>
            <a:endParaRPr lang="en-US">
              <a:cs typeface="Calibri"/>
            </a:endParaRPr>
          </a:p>
          <a:p>
            <a:r>
              <a:rPr lang="en-US"/>
              <a:t>Choose interventions that take into account the level of exposure the EL has had to English vocabulary and syntax.</a:t>
            </a:r>
            <a:endParaRPr lang="en-US">
              <a:cs typeface="Calibri"/>
            </a:endParaRPr>
          </a:p>
          <a:p>
            <a:r>
              <a:rPr lang="en-US"/>
              <a:t>• Address specific learning subjects.</a:t>
            </a:r>
            <a:endParaRPr lang="en-US">
              <a:cs typeface="Calibri"/>
            </a:endParaRPr>
          </a:p>
          <a:p>
            <a:r>
              <a:rPr lang="en-US"/>
              <a:t>Create content-specific language goals, such as:</a:t>
            </a:r>
            <a:endParaRPr lang="en-US">
              <a:cs typeface="Calibri"/>
            </a:endParaRPr>
          </a:p>
          <a:p>
            <a:r>
              <a:rPr lang="en-US"/>
              <a:t>•Goals related to the language of science, social studies, or math.</a:t>
            </a:r>
            <a:endParaRPr lang="en-US">
              <a:cs typeface="Calibri"/>
            </a:endParaRPr>
          </a:p>
          <a:p>
            <a:r>
              <a:rPr lang="en-US"/>
              <a:t>•Goals related to oral language if developing reading goals.</a:t>
            </a:r>
            <a:endParaRPr lang="en-US">
              <a:cs typeface="Calibri"/>
            </a:endParaRPr>
          </a:p>
          <a:p>
            <a:r>
              <a:rPr lang="en-US"/>
              <a:t>• Offer supports.</a:t>
            </a:r>
            <a:endParaRPr lang="en-US">
              <a:cs typeface="Calibri"/>
            </a:endParaRPr>
          </a:p>
          <a:p>
            <a:r>
              <a:rPr lang="en-US"/>
              <a:t>Include in the IEP accommodations and modifications that facilitate English learning as well as making progress toward other goals. For example:</a:t>
            </a:r>
            <a:endParaRPr lang="en-US">
              <a:cs typeface="Calibri"/>
            </a:endParaRPr>
          </a:p>
          <a:p>
            <a:r>
              <a:rPr lang="en-US"/>
              <a:t>•Let the student listen to a recording of a story in his native language along with reading the text in English so he can work on reading comprehension and language skills.</a:t>
            </a:r>
            <a:endParaRPr lang="en-US">
              <a:cs typeface="Calibri"/>
            </a:endParaRPr>
          </a:p>
          <a:p>
            <a:r>
              <a:rPr lang="en-US"/>
              <a:t>•Equip a student with an iPad with translation software during a social studies activity so the student can have access to translations in his native language while becoming more familiar with English terminology.</a:t>
            </a:r>
            <a:endParaRPr lang="en-US">
              <a:cs typeface="Calibri"/>
            </a:endParaRPr>
          </a:p>
          <a:p>
            <a:r>
              <a:rPr lang="en-US"/>
              <a:t>• Know what to skip.</a:t>
            </a:r>
            <a:endParaRPr lang="en-US">
              <a:cs typeface="Calibri"/>
            </a:endParaRPr>
          </a:p>
          <a:p>
            <a:r>
              <a:rPr lang="en-US"/>
              <a:t>Focus on what the EL has to learn to continue to make progress in the curriculum. If the EL is in high school and doesn't know the names of all the colors in English, prioritize more practical skills.</a:t>
            </a:r>
            <a:endParaRPr lang="en-US">
              <a:cs typeface="Calibri"/>
            </a:endParaRPr>
          </a:p>
          <a:p>
            <a:r>
              <a:rPr lang="en-US"/>
              <a:t>• Involve parents.</a:t>
            </a:r>
            <a:endParaRPr lang="en-US">
              <a:cs typeface="Calibri"/>
            </a:endParaRPr>
          </a:p>
          <a:p>
            <a:r>
              <a:rPr lang="en-US"/>
              <a:t>When developing the IEP, ensure the parents have access to visual aids, such as graphs, to help them understand their child's strengths and needs if they are also ELs. Also, use an interpreter when necessary. Make sure team members:</a:t>
            </a:r>
            <a:endParaRPr lang="en-US">
              <a:cs typeface="Calibri"/>
            </a:endParaRPr>
          </a:p>
          <a:p>
            <a:r>
              <a:rPr lang="en-US"/>
              <a:t>•Look at the parents, not the interpreter, when they're talking.</a:t>
            </a:r>
            <a:endParaRPr lang="en-US">
              <a:cs typeface="Calibri"/>
            </a:endParaRPr>
          </a:p>
          <a:p>
            <a:r>
              <a:rPr lang="en-US"/>
              <a:t>•Show patience if parents respond to questions with more or less information than sought because of their cultural background.</a:t>
            </a:r>
            <a:endParaRPr lang="en-US">
              <a:cs typeface="Calibri"/>
            </a:endParaRPr>
          </a:p>
          <a:p>
            <a:r>
              <a:rPr lang="en-US"/>
              <a:t>•Provide procedural safeguards and other documentation in the parents' native language when feasible.</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869B43A-5915-4966-AAD7-A8C7E6BC3D95}" type="slidenum">
              <a:rPr lang="en-US" smtClean="0"/>
              <a:t>28</a:t>
            </a:fld>
            <a:endParaRPr lang="en-US"/>
          </a:p>
        </p:txBody>
      </p:sp>
    </p:spTree>
    <p:extLst>
      <p:ext uri="{BB962C8B-B14F-4D97-AF65-F5344CB8AC3E}">
        <p14:creationId xmlns:p14="http://schemas.microsoft.com/office/powerpoint/2010/main" val="1859928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cs typeface="Calibri"/>
              </a:rPr>
              <a:t>NEARPOD: One challenge that often impedes collaboration is time. Here are some possible examples of being flexible with time  to collaborate </a:t>
            </a:r>
          </a:p>
          <a:p>
            <a:endParaRPr lang="en-US">
              <a:cs typeface="Calibri"/>
            </a:endParaRPr>
          </a:p>
          <a:p>
            <a:r>
              <a:rPr lang="en-US">
                <a:cs typeface="Calibri"/>
              </a:rPr>
              <a:t>Questions to ask: </a:t>
            </a:r>
          </a:p>
          <a:p>
            <a:r>
              <a:rPr lang="en-US">
                <a:cs typeface="Calibri"/>
              </a:rPr>
              <a:t>Have you ever flexed your time in any of these ways? Can you identify one that you would like to try? What other opportunities have you tried that are not listed? </a:t>
            </a:r>
            <a:r>
              <a:rPr lang="en-US"/>
              <a:t>What will the collaboration look like, sound like, and feel like.</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D101B12-C153-F941-8514-5AEF287EB245}" type="slidenum">
              <a:rPr lang="en-US" smtClean="0"/>
              <a:t>30</a:t>
            </a:fld>
            <a:endParaRPr lang="en-US"/>
          </a:p>
        </p:txBody>
      </p:sp>
    </p:spTree>
    <p:extLst>
      <p:ext uri="{BB962C8B-B14F-4D97-AF65-F5344CB8AC3E}">
        <p14:creationId xmlns:p14="http://schemas.microsoft.com/office/powerpoint/2010/main" val="158159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DAC579-57D0-40E6-8BA5-7AD2925C3946}" type="slidenum">
              <a:rPr lang="en-US" smtClean="0"/>
              <a:t>31</a:t>
            </a:fld>
            <a:endParaRPr lang="en-US"/>
          </a:p>
        </p:txBody>
      </p:sp>
    </p:spTree>
    <p:extLst>
      <p:ext uri="{BB962C8B-B14F-4D97-AF65-F5344CB8AC3E}">
        <p14:creationId xmlns:p14="http://schemas.microsoft.com/office/powerpoint/2010/main" val="5057023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Here is the Special Education Services Report.  This report is only accessible through central office, so your EE coach is the only person who can run the report.  The report is not reader friendly, but can easily be organized by someone who has a general knowledge of excel.  </a:t>
            </a:r>
          </a:p>
          <a:p>
            <a:r>
              <a:rPr lang="en-US"/>
              <a:t>Animation 1</a:t>
            </a:r>
          </a:p>
          <a:p>
            <a:r>
              <a:rPr lang="en-US"/>
              <a:t>This can include clearing expired services, removing unnecessary columns, bordering the cells, </a:t>
            </a:r>
          </a:p>
          <a:p>
            <a:r>
              <a:rPr lang="en-US"/>
              <a:t>Animation 2</a:t>
            </a:r>
          </a:p>
          <a:p>
            <a:r>
              <a:rPr lang="en-US"/>
              <a:t>adding filters to the top row, freezing the top row, and </a:t>
            </a:r>
          </a:p>
          <a:p>
            <a:r>
              <a:rPr lang="en-US"/>
              <a:t>Animation 3</a:t>
            </a:r>
          </a:p>
          <a:p>
            <a:r>
              <a:rPr lang="en-US"/>
              <a:t>color coding the service types.  </a:t>
            </a:r>
          </a:p>
          <a:p>
            <a:r>
              <a:rPr lang="en-US"/>
              <a:t>Animation 4</a:t>
            </a:r>
          </a:p>
          <a:p>
            <a:r>
              <a:rPr lang="en-US"/>
              <a:t>When you organize the report, insert two columns to the right of the students’ names.  Label those columns as follows:  Grade and Academy.  Because the EE Coach can run the report sorting students in several ways, we ask that you sort by grade, case manager, and last name in that order.  Unfortunately, the grade level does not appear as a column on the report. </a:t>
            </a:r>
          </a:p>
        </p:txBody>
      </p:sp>
      <p:sp>
        <p:nvSpPr>
          <p:cNvPr id="4" name="Slide Number Placeholder 3"/>
          <p:cNvSpPr>
            <a:spLocks noGrp="1"/>
          </p:cNvSpPr>
          <p:nvPr>
            <p:ph type="sldNum" sz="quarter" idx="5"/>
          </p:nvPr>
        </p:nvSpPr>
        <p:spPr/>
        <p:txBody>
          <a:bodyPr/>
          <a:lstStyle/>
          <a:p>
            <a:fld id="{33DAC579-57D0-40E6-8BA5-7AD2925C3946}" type="slidenum">
              <a:rPr lang="en-US" smtClean="0"/>
              <a:t>32</a:t>
            </a:fld>
            <a:endParaRPr lang="en-US"/>
          </a:p>
        </p:txBody>
      </p:sp>
    </p:spTree>
    <p:extLst>
      <p:ext uri="{BB962C8B-B14F-4D97-AF65-F5344CB8AC3E}">
        <p14:creationId xmlns:p14="http://schemas.microsoft.com/office/powerpoint/2010/main" val="14267051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Kassie and Sonya</a:t>
            </a:r>
          </a:p>
        </p:txBody>
      </p:sp>
      <p:sp>
        <p:nvSpPr>
          <p:cNvPr id="4" name="Slide Number Placeholder 3"/>
          <p:cNvSpPr>
            <a:spLocks noGrp="1"/>
          </p:cNvSpPr>
          <p:nvPr>
            <p:ph type="sldNum" sz="quarter" idx="10"/>
          </p:nvPr>
        </p:nvSpPr>
        <p:spPr/>
        <p:txBody>
          <a:bodyPr/>
          <a:lstStyle/>
          <a:p>
            <a:fld id="{7224D7F3-CB86-49BD-B685-810AEBCB0604}" type="slidenum">
              <a:rPr lang="en-US" smtClean="0"/>
              <a:t>33</a:t>
            </a:fld>
            <a:endParaRPr lang="en-US"/>
          </a:p>
        </p:txBody>
      </p:sp>
    </p:spTree>
    <p:extLst>
      <p:ext uri="{BB962C8B-B14F-4D97-AF65-F5344CB8AC3E}">
        <p14:creationId xmlns:p14="http://schemas.microsoft.com/office/powerpoint/2010/main" val="15556985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Every classroom setting should start with the principles of Universal Design for Learning. When Universal Design for Learning (UDL) principles are implemented, it provides ALL learners more flexibility in </a:t>
            </a:r>
            <a:r>
              <a:rPr lang="en-US" sz="1200" b="1">
                <a:solidFill>
                  <a:schemeClr val="dk1"/>
                </a:solidFill>
              </a:rPr>
              <a:t>how curriculum, instruction, and assessment are delivered, and multiple options in the way students can respond to instruction and demonstrate their knowledge</a:t>
            </a:r>
          </a:p>
          <a:p>
            <a:endParaRPr lang="en-US" sz="1200" b="1">
              <a:solidFill>
                <a:schemeClr val="dk1"/>
              </a:solidFill>
            </a:endParaRPr>
          </a:p>
          <a:p>
            <a:r>
              <a:rPr lang="en-US" sz="1200" b="1">
                <a:solidFill>
                  <a:schemeClr val="dk1"/>
                </a:solidFill>
              </a:rPr>
              <a:t>UDL addresses the Why (purpose) of the learning (found through tools such as learner-profiles, data-based decisions, and growth-mindset/high expectations for all students), the What (Content- what we teach…Core content), and the How (How we teach- Instruction, scaffolding, intervention, differentiated instructional strategies) to provide flexible learning paths for all students. When teachers design /plan for those on the margins they often meet the needs of everyone in between. </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24C298-A270-4A1F-AB35-14958A4D82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8703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Emphasize Representation is WHAT presentation choices the teacher makes in the lesson design, Action and Expression is how the student shows their learning.  Discuss teacher's role in establishing all areas of UDL.  </a:t>
            </a:r>
          </a:p>
        </p:txBody>
      </p:sp>
      <p:sp>
        <p:nvSpPr>
          <p:cNvPr id="4" name="Slide Number Placeholder 3"/>
          <p:cNvSpPr>
            <a:spLocks noGrp="1"/>
          </p:cNvSpPr>
          <p:nvPr>
            <p:ph type="sldNum" sz="quarter" idx="5"/>
          </p:nvPr>
        </p:nvSpPr>
        <p:spPr/>
        <p:txBody>
          <a:bodyPr/>
          <a:lstStyle/>
          <a:p>
            <a:fld id="{5D93202C-485F-4869-9692-AA720C84CBBC}" type="slidenum">
              <a:rPr lang="en-US" smtClean="0"/>
              <a:t>35</a:t>
            </a:fld>
            <a:endParaRPr lang="en-US"/>
          </a:p>
        </p:txBody>
      </p:sp>
    </p:spTree>
    <p:extLst>
      <p:ext uri="{BB962C8B-B14F-4D97-AF65-F5344CB8AC3E}">
        <p14:creationId xmlns:p14="http://schemas.microsoft.com/office/powerpoint/2010/main" val="2753015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Molly</a:t>
            </a:r>
          </a:p>
        </p:txBody>
      </p:sp>
      <p:sp>
        <p:nvSpPr>
          <p:cNvPr id="4" name="Slide Number Placeholder 3"/>
          <p:cNvSpPr>
            <a:spLocks noGrp="1"/>
          </p:cNvSpPr>
          <p:nvPr>
            <p:ph type="sldNum" sz="quarter" idx="5"/>
          </p:nvPr>
        </p:nvSpPr>
        <p:spPr/>
        <p:txBody>
          <a:bodyPr/>
          <a:lstStyle/>
          <a:p>
            <a:fld id="{F869B43A-5915-4966-AAD7-A8C7E6BC3D95}" type="slidenum">
              <a:rPr lang="en-US" smtClean="0"/>
              <a:t>4</a:t>
            </a:fld>
            <a:endParaRPr lang="en-US"/>
          </a:p>
        </p:txBody>
      </p:sp>
    </p:spTree>
    <p:extLst>
      <p:ext uri="{BB962C8B-B14F-4D97-AF65-F5344CB8AC3E}">
        <p14:creationId xmlns:p14="http://schemas.microsoft.com/office/powerpoint/2010/main" val="381165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Debbie</a:t>
            </a:r>
          </a:p>
        </p:txBody>
      </p:sp>
      <p:sp>
        <p:nvSpPr>
          <p:cNvPr id="4" name="Slide Number Placeholder 3"/>
          <p:cNvSpPr>
            <a:spLocks noGrp="1"/>
          </p:cNvSpPr>
          <p:nvPr>
            <p:ph type="sldNum" sz="quarter" idx="5"/>
          </p:nvPr>
        </p:nvSpPr>
        <p:spPr/>
        <p:txBody>
          <a:bodyPr/>
          <a:lstStyle/>
          <a:p>
            <a:fld id="{F869B43A-5915-4966-AAD7-A8C7E6BC3D95}" type="slidenum">
              <a:rPr lang="en-US" smtClean="0"/>
              <a:t>5</a:t>
            </a:fld>
            <a:endParaRPr lang="en-US"/>
          </a:p>
        </p:txBody>
      </p:sp>
    </p:spTree>
    <p:extLst>
      <p:ext uri="{BB962C8B-B14F-4D97-AF65-F5344CB8AC3E}">
        <p14:creationId xmlns:p14="http://schemas.microsoft.com/office/powerpoint/2010/main" val="3310687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Debbie</a:t>
            </a:r>
          </a:p>
          <a:p>
            <a:endParaRPr lang="en-US">
              <a:cs typeface="Calibri"/>
            </a:endParaRPr>
          </a:p>
          <a:p>
            <a:r>
              <a:rPr lang="en-US">
                <a:cs typeface="Calibri"/>
              </a:rPr>
              <a:t>We wanted you to know about population.....11% of students in our district have an IEP    and of those 11% ...19% of all of our students with disabilities are also EL</a:t>
            </a:r>
          </a:p>
        </p:txBody>
      </p:sp>
      <p:sp>
        <p:nvSpPr>
          <p:cNvPr id="4" name="Slide Number Placeholder 3"/>
          <p:cNvSpPr>
            <a:spLocks noGrp="1"/>
          </p:cNvSpPr>
          <p:nvPr>
            <p:ph type="sldNum" sz="quarter" idx="5"/>
          </p:nvPr>
        </p:nvSpPr>
        <p:spPr/>
        <p:txBody>
          <a:bodyPr/>
          <a:lstStyle/>
          <a:p>
            <a:fld id="{F869B43A-5915-4966-AAD7-A8C7E6BC3D95}" type="slidenum">
              <a:rPr lang="en-US" smtClean="0"/>
              <a:t>10</a:t>
            </a:fld>
            <a:endParaRPr lang="en-US"/>
          </a:p>
        </p:txBody>
      </p:sp>
    </p:spTree>
    <p:extLst>
      <p:ext uri="{BB962C8B-B14F-4D97-AF65-F5344CB8AC3E}">
        <p14:creationId xmlns:p14="http://schemas.microsoft.com/office/powerpoint/2010/main" val="1315062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heatmap shows our district’s success rate on achievement testing, chronic absenteeism, English Language Proficiency Assessment, and Graduation Rate accountability indicators for 2022. The English Language Proficiency Assessment (ELPA) indictor observes K-12 students’ progress toward language acquisition as performed on WIDA ACCESS. Growth standards are differentiated based on students’ prior-year composite performance.</a:t>
            </a:r>
          </a:p>
          <a:p>
            <a:endParaRPr lang="en-US"/>
          </a:p>
          <a:p>
            <a:r>
              <a:rPr lang="en-US"/>
              <a:t>MNPS EL students met their double AMO target for the English Language Proficiency and received the highest accountability score for growth. </a:t>
            </a:r>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CE5174-65AB-4D44-A3FD-687F33DB10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830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MNPS students’ that are EL and have an IEP also met their double AMO target for the English Language Proficiency as measured by ACCESS. </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CE5174-65AB-4D44-A3FD-687F33DB10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977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these as questions in the form, then talk through the answers on this slide. </a:t>
            </a:r>
          </a:p>
        </p:txBody>
      </p:sp>
      <p:sp>
        <p:nvSpPr>
          <p:cNvPr id="4" name="Slide Number Placeholder 3"/>
          <p:cNvSpPr>
            <a:spLocks noGrp="1"/>
          </p:cNvSpPr>
          <p:nvPr>
            <p:ph type="sldNum" sz="quarter" idx="5"/>
          </p:nvPr>
        </p:nvSpPr>
        <p:spPr/>
        <p:txBody>
          <a:bodyPr/>
          <a:lstStyle/>
          <a:p>
            <a:fld id="{F869B43A-5915-4966-AAD7-A8C7E6BC3D95}" type="slidenum">
              <a:rPr lang="en-US" smtClean="0"/>
              <a:t>13</a:t>
            </a:fld>
            <a:endParaRPr lang="en-US"/>
          </a:p>
        </p:txBody>
      </p:sp>
    </p:spTree>
    <p:extLst>
      <p:ext uri="{BB962C8B-B14F-4D97-AF65-F5344CB8AC3E}">
        <p14:creationId xmlns:p14="http://schemas.microsoft.com/office/powerpoint/2010/main" val="756912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started our work elevating the Civil Rights of English Learners and Child Find obligations. We needed to ground our shifting of practices in the why to ensure equity was at the forefront</a:t>
            </a:r>
          </a:p>
          <a:p>
            <a:endParaRPr lang="en-US"/>
          </a:p>
          <a:p>
            <a:r>
              <a:rPr lang="en-US"/>
              <a:t>Under Title VI of the Civil Rights Act of 1964 and the Equal Educational Opportunities Act of 1974 (EEOA), public schools must ensure that </a:t>
            </a:r>
            <a:r>
              <a:rPr lang="en-US">
                <a:latin typeface="+mj-lt"/>
              </a:rPr>
              <a:t>EL students with disabilities must be provided both the language assistance and disability-related services. We were often facing the myth of one service trumps another. </a:t>
            </a:r>
            <a:endParaRPr lang="en-US">
              <a:latin typeface="+mj-lt"/>
              <a:cs typeface="Calibri Light"/>
            </a:endParaRPr>
          </a:p>
          <a:p>
            <a:r>
              <a:rPr lang="en-US">
                <a:latin typeface="Calibri Light"/>
                <a:cs typeface="Calibri Light"/>
              </a:rPr>
              <a:t>We are NOT disproportionality </a:t>
            </a:r>
            <a:r>
              <a:rPr lang="en-US" err="1">
                <a:latin typeface="Calibri Light"/>
                <a:cs typeface="Calibri Light"/>
              </a:rPr>
              <a:t>identifng</a:t>
            </a:r>
            <a:r>
              <a:rPr lang="en-US">
                <a:latin typeface="Calibri Light"/>
                <a:cs typeface="Calibri Light"/>
              </a:rPr>
              <a:t> students in any of the 13 federal disability areas.</a:t>
            </a:r>
          </a:p>
          <a:p>
            <a:endParaRPr lang="en-US"/>
          </a:p>
          <a:p>
            <a:r>
              <a:rPr lang="en-US"/>
              <a:t>Child Find- as molly stated we focused on child find obligations....and ensured that everyone had an understanding of best practices</a:t>
            </a:r>
            <a:endParaRPr lang="en-US">
              <a:cs typeface="Calibri"/>
            </a:endParaRPr>
          </a:p>
          <a:p>
            <a:r>
              <a:rPr lang="en-US"/>
              <a:t>For students who may qualify for special education and related services,</a:t>
            </a:r>
            <a:endParaRPr lang="en-US" b="1"/>
          </a:p>
          <a:p>
            <a:endParaRPr lang="en-US"/>
          </a:p>
          <a:p>
            <a:r>
              <a:rPr lang="en-US" b="1"/>
              <a:t> Mindshift change.....to ensure that all students have an equal educational opportunity includes an evaluation for IDEA eligibility that measures the students' disability-related deficits and needs, not their English-speaking ability. </a:t>
            </a:r>
            <a:endParaRPr lang="en-US" b="1">
              <a:cs typeface="Calibri"/>
            </a:endParaRPr>
          </a:p>
          <a:p>
            <a:endParaRPr lang="en-US" b="1">
              <a:cs typeface="Calibri"/>
            </a:endParaRPr>
          </a:p>
          <a:p>
            <a:r>
              <a:rPr lang="en-US" b="1">
                <a:cs typeface="Calibri"/>
              </a:rPr>
              <a:t>Annual Performance Report ….Indicator 9 and 10 We have not had a finding for Indicator 10 – Disproportionate Representation </a:t>
            </a:r>
            <a:endParaRPr lang="en-US">
              <a:cs typeface="Calibri"/>
            </a:endParaRPr>
          </a:p>
          <a:p>
            <a:r>
              <a:rPr lang="en-US" b="1">
                <a:cs typeface="Calibri"/>
              </a:rPr>
              <a:t>Districts with disproportionate representation of racial and ethnic groups in specific disability categories (autism, emotional disturbance, intellectual disability, other health impairment, speech or language impairment, and specific learning disability) that is the result of inappropriate identification</a:t>
            </a:r>
            <a:endParaRPr lang="en-US">
              <a:cs typeface="Calibri"/>
            </a:endParaRPr>
          </a:p>
          <a:p>
            <a:endParaRPr lang="en-US" b="1">
              <a:cs typeface="Calibri"/>
            </a:endParaRPr>
          </a:p>
          <a:p>
            <a:endParaRPr lang="en-US" b="1"/>
          </a:p>
          <a:p>
            <a:r>
              <a:rPr lang="en-US"/>
              <a:t>See 34 CFR 300.304 (c)(1)(ii) (stating that I</a:t>
            </a:r>
            <a:r>
              <a:rPr lang="en-US" b="1"/>
              <a:t>DEA evaluations must be provided and administered in the child's native language or other mode of communication and in the form most likely to yield accurate information on what the child knows and can do academically, developmentally, and functionally).</a:t>
            </a:r>
            <a:endParaRPr lang="en-US" b="1">
              <a:cs typeface="Calibri"/>
            </a:endParaRPr>
          </a:p>
          <a:p>
            <a:endParaRPr lang="en-US" b="1"/>
          </a:p>
          <a:p>
            <a:r>
              <a:rPr lang="en-US"/>
              <a:t>To ensure that the language proficiency of an EL is validly and reliably assessed, the IEP team or 504 team must determine whether an EL with a disability needs to receive appropriate accommodations on the regular annual ELP assessment or, for an EL who is a student with a most significant cognitive disability as identified under 34 CFR 200.6 (a)(1)(ii), needs to take an alternate assessment to the regular ELP assessment, if she cannot take the regular ELP assessment even with appropriate accommodations. Addendum to Sept. 23, 2016, Non-Regulatory Guidance, 119 LRP 714  (EDU 01/02/19).</a:t>
            </a:r>
            <a:endParaRPr lang="en-US">
              <a:cs typeface="Calibri"/>
            </a:endParaRPr>
          </a:p>
          <a:p>
            <a:r>
              <a:rPr lang="en-US"/>
              <a:t>If a district discovers that appropriate accommodations on an EL screening assessment were not provided to a student with a disability, the "logical step" would be to retest the student with appropriate accommodations. Addendum to Sept. 23, 2016, Non-Regulatory Guidance, 119 LRP 714  (EDU 01/02/19).</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869B43A-5915-4966-AAD7-A8C7E6BC3D95}" type="slidenum">
              <a:rPr lang="en-US" smtClean="0"/>
              <a:t>14</a:t>
            </a:fld>
            <a:endParaRPr lang="en-US"/>
          </a:p>
        </p:txBody>
      </p:sp>
    </p:spTree>
    <p:extLst>
      <p:ext uri="{BB962C8B-B14F-4D97-AF65-F5344CB8AC3E}">
        <p14:creationId xmlns:p14="http://schemas.microsoft.com/office/powerpoint/2010/main" val="37928008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1.jpeg"/><Relationship Id="rId2" Type="http://schemas.openxmlformats.org/officeDocument/2006/relationships/diagramData" Target="../diagrams/data1.xml"/><Relationship Id="rId1" Type="http://schemas.openxmlformats.org/officeDocument/2006/relationships/slideMaster" Target="../slideMasters/slideMaster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 Id="rId4" Type="http://schemas.openxmlformats.org/officeDocument/2006/relationships/image" Target="../media/image3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pic>
        <p:nvPicPr>
          <p:cNvPr id="7" name="Title 4.png">
            <a:extLst>
              <a:ext uri="{FF2B5EF4-FFF2-40B4-BE49-F238E27FC236}">
                <a16:creationId xmlns:a16="http://schemas.microsoft.com/office/drawing/2014/main" id="{0F6B5FCE-7863-6240-BF21-35D4E87F6997}"/>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919058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FDDF3B-460B-4496-BD70-8AF51869F9D5}" type="datetimeFigureOut">
              <a:rPr lang="en-US" smtClean="0"/>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A2E63-D34A-4203-987D-6B2C152B1A51}" type="slidenum">
              <a:rPr lang="en-US" smtClean="0"/>
              <a:t>‹#›</a:t>
            </a:fld>
            <a:endParaRPr lang="en-US"/>
          </a:p>
        </p:txBody>
      </p:sp>
    </p:spTree>
    <p:extLst>
      <p:ext uri="{BB962C8B-B14F-4D97-AF65-F5344CB8AC3E}">
        <p14:creationId xmlns:p14="http://schemas.microsoft.com/office/powerpoint/2010/main" val="4118439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FDDF3B-460B-4496-BD70-8AF51869F9D5}" type="datetimeFigureOut">
              <a:rPr lang="en-US" smtClean="0"/>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A2E63-D34A-4203-987D-6B2C152B1A51}" type="slidenum">
              <a:rPr lang="en-US" smtClean="0"/>
              <a:t>‹#›</a:t>
            </a:fld>
            <a:endParaRPr lang="en-US"/>
          </a:p>
        </p:txBody>
      </p:sp>
    </p:spTree>
    <p:extLst>
      <p:ext uri="{BB962C8B-B14F-4D97-AF65-F5344CB8AC3E}">
        <p14:creationId xmlns:p14="http://schemas.microsoft.com/office/powerpoint/2010/main" val="1084122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with picture">
    <p:spTree>
      <p:nvGrpSpPr>
        <p:cNvPr id="1" name=""/>
        <p:cNvGrpSpPr/>
        <p:nvPr/>
      </p:nvGrpSpPr>
      <p:grpSpPr>
        <a:xfrm>
          <a:off x="0" y="0"/>
          <a:ext cx="0" cy="0"/>
          <a:chOff x="0" y="0"/>
          <a:chExt cx="0" cy="0"/>
        </a:xfrm>
      </p:grpSpPr>
      <p:pic>
        <p:nvPicPr>
          <p:cNvPr id="5" name="Title 4.png"/>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Picture Placeholder 2"/>
          <p:cNvSpPr>
            <a:spLocks noGrp="1" noChangeAspect="1"/>
          </p:cNvSpPr>
          <p:nvPr>
            <p:ph type="pic" idx="1"/>
          </p:nvPr>
        </p:nvSpPr>
        <p:spPr>
          <a:xfrm>
            <a:off x="616971" y="1741940"/>
            <a:ext cx="3065345" cy="4372054"/>
          </a:xfrm>
        </p:spPr>
        <p:txBody>
          <a:bodyPr anchor="t">
            <a:normAutofit/>
          </a:bodyPr>
          <a:lstStyle>
            <a:lvl1pPr marL="0" indent="0">
              <a:buNone/>
              <a:defRPr sz="1800">
                <a:latin typeface="Arial" panose="020B0604020202020204" pitchFamily="34" charset="0"/>
                <a:cs typeface="Arial" panose="020B0604020202020204" pitchFamily="34"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4" name="Title 1"/>
          <p:cNvSpPr>
            <a:spLocks noGrp="1"/>
          </p:cNvSpPr>
          <p:nvPr>
            <p:ph type="title"/>
          </p:nvPr>
        </p:nvSpPr>
        <p:spPr>
          <a:xfrm>
            <a:off x="628650" y="214207"/>
            <a:ext cx="7886700" cy="1325563"/>
          </a:xfrm>
        </p:spPr>
        <p:txBody>
          <a:bodyPr>
            <a:normAutofit/>
          </a:bodyPr>
          <a:lstStyle>
            <a:lvl1pPr>
              <a:defRPr sz="2700" b="1">
                <a:solidFill>
                  <a:srgbClr val="007FAA"/>
                </a:solidFill>
                <a:latin typeface="Arial Black" panose="020B0A04020102020204" pitchFamily="34" charset="0"/>
              </a:defRPr>
            </a:lvl1pPr>
          </a:lstStyle>
          <a:p>
            <a:r>
              <a:rPr lang="en-US"/>
              <a:t>Click to edit Master title style</a:t>
            </a:r>
          </a:p>
        </p:txBody>
      </p:sp>
      <p:sp>
        <p:nvSpPr>
          <p:cNvPr id="6" name="Content Placeholder 2"/>
          <p:cNvSpPr>
            <a:spLocks noGrp="1"/>
          </p:cNvSpPr>
          <p:nvPr>
            <p:ph idx="10"/>
          </p:nvPr>
        </p:nvSpPr>
        <p:spPr>
          <a:xfrm>
            <a:off x="3814118" y="1741944"/>
            <a:ext cx="4701231" cy="437287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4637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0" name="Picture 9" descr="A picture containing fish&#10;&#10;Description automatically generated">
            <a:extLst>
              <a:ext uri="{FF2B5EF4-FFF2-40B4-BE49-F238E27FC236}">
                <a16:creationId xmlns:a16="http://schemas.microsoft.com/office/drawing/2014/main" id="{DF2B38A9-6C76-4D4F-9417-CFEE989C71B5}"/>
              </a:ext>
            </a:extLst>
          </p:cNvPr>
          <p:cNvPicPr>
            <a:picLocks noChangeAspect="1"/>
          </p:cNvPicPr>
          <p:nvPr userDrawn="1"/>
        </p:nvPicPr>
        <p:blipFill rotWithShape="1">
          <a:blip r:embed="rId2"/>
          <a:srcRect l="179"/>
          <a:stretch/>
        </p:blipFill>
        <p:spPr>
          <a:xfrm>
            <a:off x="0" y="1"/>
            <a:ext cx="9150858" cy="3542899"/>
          </a:xfrm>
          <a:prstGeom prst="rect">
            <a:avLst/>
          </a:prstGeom>
        </p:spPr>
      </p:pic>
      <p:pic>
        <p:nvPicPr>
          <p:cNvPr id="11" name="Picture 10">
            <a:extLst>
              <a:ext uri="{FF2B5EF4-FFF2-40B4-BE49-F238E27FC236}">
                <a16:creationId xmlns:a16="http://schemas.microsoft.com/office/drawing/2014/main" id="{6BCF7393-9D94-3043-8C3C-49EF5D8E475E}"/>
              </a:ext>
            </a:extLst>
          </p:cNvPr>
          <p:cNvPicPr>
            <a:picLocks noChangeAspect="1"/>
          </p:cNvPicPr>
          <p:nvPr userDrawn="1"/>
        </p:nvPicPr>
        <p:blipFill>
          <a:blip r:embed="rId3"/>
          <a:stretch>
            <a:fillRect/>
          </a:stretch>
        </p:blipFill>
        <p:spPr>
          <a:xfrm>
            <a:off x="1148573" y="971549"/>
            <a:ext cx="6846855" cy="1599801"/>
          </a:xfrm>
          <a:prstGeom prst="rect">
            <a:avLst/>
          </a:prstGeom>
        </p:spPr>
      </p:pic>
      <p:sp>
        <p:nvSpPr>
          <p:cNvPr id="5" name="Text Placeholder 4">
            <a:extLst>
              <a:ext uri="{FF2B5EF4-FFF2-40B4-BE49-F238E27FC236}">
                <a16:creationId xmlns:a16="http://schemas.microsoft.com/office/drawing/2014/main" id="{72E38E1C-7DDA-0A4A-87AE-D81283EA4CA8}"/>
              </a:ext>
            </a:extLst>
          </p:cNvPr>
          <p:cNvSpPr>
            <a:spLocks noGrp="1"/>
          </p:cNvSpPr>
          <p:nvPr>
            <p:ph type="body" sz="quarter" idx="10"/>
          </p:nvPr>
        </p:nvSpPr>
        <p:spPr>
          <a:xfrm>
            <a:off x="366117" y="4429767"/>
            <a:ext cx="8411766" cy="1057275"/>
          </a:xfrm>
        </p:spPr>
        <p:txBody>
          <a:bodyPr anchor="b">
            <a:normAutofit/>
          </a:bodyPr>
          <a:lstStyle>
            <a:lvl1pPr marL="0" indent="0" algn="ctr">
              <a:buNone/>
              <a:defRPr sz="4500">
                <a:solidFill>
                  <a:srgbClr val="F1B435"/>
                </a:solidFill>
                <a:latin typeface="Rockwell" panose="02060603020205020403" pitchFamily="18" charset="77"/>
              </a:defRPr>
            </a:lvl1pPr>
            <a:lvl2pPr marL="342900" indent="0">
              <a:buNone/>
              <a:defRPr/>
            </a:lvl2pPr>
          </a:lstStyle>
          <a:p>
            <a:pPr lvl="0"/>
            <a:r>
              <a:rPr lang="en-US"/>
              <a:t>Click to edit Master text styles</a:t>
            </a:r>
          </a:p>
        </p:txBody>
      </p:sp>
      <p:sp>
        <p:nvSpPr>
          <p:cNvPr id="7" name="Text Placeholder 6">
            <a:extLst>
              <a:ext uri="{FF2B5EF4-FFF2-40B4-BE49-F238E27FC236}">
                <a16:creationId xmlns:a16="http://schemas.microsoft.com/office/drawing/2014/main" id="{B6C9C4EA-AFD8-9249-AED8-924D7FEBAD88}"/>
              </a:ext>
            </a:extLst>
          </p:cNvPr>
          <p:cNvSpPr>
            <a:spLocks noGrp="1"/>
          </p:cNvSpPr>
          <p:nvPr>
            <p:ph type="body" sz="quarter" idx="11" hasCustomPrompt="1"/>
          </p:nvPr>
        </p:nvSpPr>
        <p:spPr>
          <a:xfrm>
            <a:off x="800100" y="5487042"/>
            <a:ext cx="7543800" cy="508695"/>
          </a:xfrm>
        </p:spPr>
        <p:txBody>
          <a:bodyPr>
            <a:normAutofit/>
          </a:bodyPr>
          <a:lstStyle>
            <a:lvl1pPr marL="0" indent="0">
              <a:buFont typeface="Arial" panose="020B0604020202020204" pitchFamily="34" charset="0"/>
              <a:buNone/>
              <a:defRPr sz="1800" b="1"/>
            </a:lvl1pPr>
            <a:lvl2pPr marL="342900" indent="0">
              <a:buNone/>
              <a:defRPr/>
            </a:lvl2pPr>
            <a:lvl3pPr marL="685800" indent="0">
              <a:buNone/>
              <a:defRPr/>
            </a:lvl3pPr>
          </a:lstStyle>
          <a:p>
            <a:pPr lvl="0" algn="ctr">
              <a:lnSpc>
                <a:spcPct val="100000"/>
              </a:lnSpc>
              <a:spcBef>
                <a:spcPts val="0"/>
              </a:spcBef>
              <a:defRPr/>
            </a:pPr>
            <a:r>
              <a:rPr lang="en-US" sz="1800" b="1">
                <a:solidFill>
                  <a:prstClr val="black"/>
                </a:solidFill>
                <a:latin typeface="Arial" panose="020B0604020202020204" pitchFamily="34" charset="0"/>
                <a:cs typeface="Arial" panose="020B0604020202020204" pitchFamily="34" charset="0"/>
              </a:rPr>
              <a:t>Insert Full Name, Insert Job Title | Insert MNPS Email Address</a:t>
            </a:r>
          </a:p>
        </p:txBody>
      </p:sp>
      <p:sp>
        <p:nvSpPr>
          <p:cNvPr id="13" name="Text Placeholder 12">
            <a:extLst>
              <a:ext uri="{FF2B5EF4-FFF2-40B4-BE49-F238E27FC236}">
                <a16:creationId xmlns:a16="http://schemas.microsoft.com/office/drawing/2014/main" id="{1EABC6EC-1787-ED46-8313-BEF59CC362C1}"/>
              </a:ext>
            </a:extLst>
          </p:cNvPr>
          <p:cNvSpPr>
            <a:spLocks noGrp="1"/>
          </p:cNvSpPr>
          <p:nvPr>
            <p:ph type="body" sz="quarter" idx="12" hasCustomPrompt="1"/>
          </p:nvPr>
        </p:nvSpPr>
        <p:spPr>
          <a:xfrm>
            <a:off x="800100" y="6015358"/>
            <a:ext cx="7543800" cy="728342"/>
          </a:xfrm>
        </p:spPr>
        <p:txBody>
          <a:bodyPr anchor="t">
            <a:normAutofit/>
          </a:bodyPr>
          <a:lstStyle>
            <a:lvl1pPr marL="0" indent="0">
              <a:buNone/>
              <a:defRPr sz="1500"/>
            </a:lvl1pPr>
          </a:lstStyle>
          <a:p>
            <a:pPr lvl="0" algn="ctr">
              <a:lnSpc>
                <a:spcPct val="100000"/>
              </a:lnSpc>
              <a:spcBef>
                <a:spcPts val="0"/>
              </a:spcBef>
              <a:defRPr/>
            </a:pPr>
            <a:r>
              <a:rPr lang="en-US" sz="1500">
                <a:solidFill>
                  <a:prstClr val="black"/>
                </a:solidFill>
                <a:latin typeface="Arial" panose="020B0604020202020204" pitchFamily="34" charset="0"/>
                <a:cs typeface="Arial" panose="020B0604020202020204" pitchFamily="34" charset="0"/>
              </a:rPr>
              <a:t>Insert Division Name | Insert Department Name</a:t>
            </a:r>
          </a:p>
          <a:p>
            <a:pPr lvl="0" algn="ctr">
              <a:lnSpc>
                <a:spcPct val="100000"/>
              </a:lnSpc>
              <a:spcBef>
                <a:spcPts val="0"/>
              </a:spcBef>
              <a:defRPr/>
            </a:pPr>
            <a:r>
              <a:rPr lang="en-US" sz="1500">
                <a:solidFill>
                  <a:prstClr val="black"/>
                </a:solidFill>
                <a:latin typeface="Arial" panose="020B0604020202020204" pitchFamily="34" charset="0"/>
                <a:cs typeface="Arial" panose="020B0604020202020204" pitchFamily="34" charset="0"/>
              </a:rPr>
              <a:t>Insert Date</a:t>
            </a:r>
          </a:p>
        </p:txBody>
      </p:sp>
    </p:spTree>
    <p:extLst>
      <p:ext uri="{BB962C8B-B14F-4D97-AF65-F5344CB8AC3E}">
        <p14:creationId xmlns:p14="http://schemas.microsoft.com/office/powerpoint/2010/main" val="2932337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B434A-43A1-4F42-AC1A-C9493A431487}"/>
              </a:ext>
            </a:extLst>
          </p:cNvPr>
          <p:cNvSpPr>
            <a:spLocks noGrp="1"/>
          </p:cNvSpPr>
          <p:nvPr>
            <p:ph type="ctrTitle"/>
          </p:nvPr>
        </p:nvSpPr>
        <p:spPr>
          <a:xfrm>
            <a:off x="1143000" y="1122363"/>
            <a:ext cx="6858000" cy="2387600"/>
          </a:xfrm>
        </p:spPr>
        <p:txBody>
          <a:bodyPr anchor="b"/>
          <a:lstStyle>
            <a:lvl1pPr algn="ctr">
              <a:defRPr sz="4500"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F569606C-BAD8-7049-A376-C26A8AC4E017}"/>
              </a:ext>
            </a:extLst>
          </p:cNvPr>
          <p:cNvSpPr>
            <a:spLocks noGrp="1"/>
          </p:cNvSpPr>
          <p:nvPr>
            <p:ph type="subTitle" idx="1"/>
          </p:nvPr>
        </p:nvSpPr>
        <p:spPr>
          <a:xfrm>
            <a:off x="1143000" y="3602038"/>
            <a:ext cx="6858000" cy="1655762"/>
          </a:xfrm>
        </p:spPr>
        <p:txBody>
          <a:bodyPr/>
          <a:lstStyle>
            <a:lvl1pPr marL="0" indent="0" algn="ctr">
              <a:buNone/>
              <a:defRPr sz="1800" b="0" i="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Slide Number Placeholder 5">
            <a:extLst>
              <a:ext uri="{FF2B5EF4-FFF2-40B4-BE49-F238E27FC236}">
                <a16:creationId xmlns:a16="http://schemas.microsoft.com/office/drawing/2014/main" id="{8C33C210-0D6E-A74C-A27B-5DF8ACE39018}"/>
              </a:ext>
            </a:extLst>
          </p:cNvPr>
          <p:cNvSpPr>
            <a:spLocks noGrp="1"/>
          </p:cNvSpPr>
          <p:nvPr>
            <p:ph type="sldNum" sz="quarter" idx="12"/>
          </p:nvPr>
        </p:nvSpPr>
        <p:spPr>
          <a:xfrm>
            <a:off x="6897757" y="6351658"/>
            <a:ext cx="2057400" cy="365125"/>
          </a:xfrm>
        </p:spPr>
        <p:txBody>
          <a:bodyPr/>
          <a:lstStyle>
            <a:lvl1pPr>
              <a:defRPr b="0" i="0">
                <a:latin typeface="Arial" panose="020B0604020202020204" pitchFamily="34" charset="0"/>
                <a:cs typeface="Arial" panose="020B0604020202020204" pitchFamily="34" charset="0"/>
              </a:defRPr>
            </a:lvl1pPr>
          </a:lstStyle>
          <a:p>
            <a:fld id="{DBA3DF36-66EF-F240-9C7D-8BDE04A8EC48}" type="slidenum">
              <a:rPr lang="en-US" smtClean="0"/>
              <a:pPr/>
              <a:t>‹#›</a:t>
            </a:fld>
            <a:endParaRPr lang="en-US"/>
          </a:p>
        </p:txBody>
      </p:sp>
    </p:spTree>
    <p:extLst>
      <p:ext uri="{BB962C8B-B14F-4D97-AF65-F5344CB8AC3E}">
        <p14:creationId xmlns:p14="http://schemas.microsoft.com/office/powerpoint/2010/main" val="2888173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D7554-0126-7B44-82B5-A6EC575429FA}"/>
              </a:ext>
            </a:extLst>
          </p:cNvPr>
          <p:cNvSpPr>
            <a:spLocks noGrp="1"/>
          </p:cNvSpPr>
          <p:nvPr>
            <p:ph type="title"/>
          </p:nvPr>
        </p:nvSpPr>
        <p:spPr>
          <a:xfrm>
            <a:off x="296085" y="2140560"/>
            <a:ext cx="2949178" cy="2567354"/>
          </a:xfrm>
        </p:spPr>
        <p:txBody>
          <a:bodyPr anchor="t" anchorCtr="0">
            <a:normAutofit/>
          </a:bodyPr>
          <a:lstStyle>
            <a:lvl1pPr>
              <a:defRPr sz="3000"/>
            </a:lvl1pPr>
          </a:lstStyle>
          <a:p>
            <a:r>
              <a:rPr lang="en-US"/>
              <a:t>Click to edit Master title style</a:t>
            </a:r>
          </a:p>
        </p:txBody>
      </p:sp>
      <p:sp>
        <p:nvSpPr>
          <p:cNvPr id="3" name="Content Placeholder 2">
            <a:extLst>
              <a:ext uri="{FF2B5EF4-FFF2-40B4-BE49-F238E27FC236}">
                <a16:creationId xmlns:a16="http://schemas.microsoft.com/office/drawing/2014/main" id="{F96EF651-5C32-3A4B-BC6E-3DCA5F07641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49DD382-65EA-7F49-A01E-82A1AAE7611F}"/>
              </a:ext>
            </a:extLst>
          </p:cNvPr>
          <p:cNvSpPr>
            <a:spLocks noGrp="1"/>
          </p:cNvSpPr>
          <p:nvPr>
            <p:ph type="sldNum" sz="quarter" idx="12"/>
          </p:nvPr>
        </p:nvSpPr>
        <p:spPr/>
        <p:txBody>
          <a:bodyPr/>
          <a:lstStyle/>
          <a:p>
            <a:fld id="{DBA3DF36-66EF-F240-9C7D-8BDE04A8EC48}" type="slidenum">
              <a:rPr lang="en-US" smtClean="0"/>
              <a:t>‹#›</a:t>
            </a:fld>
            <a:endParaRPr lang="en-US"/>
          </a:p>
        </p:txBody>
      </p:sp>
    </p:spTree>
    <p:extLst>
      <p:ext uri="{BB962C8B-B14F-4D97-AF65-F5344CB8AC3E}">
        <p14:creationId xmlns:p14="http://schemas.microsoft.com/office/powerpoint/2010/main" val="32935632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8EE1D-A47C-9940-AB42-8233D39019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5DEBC8-05A8-884A-AC58-762D4C45C5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E279705-B221-6A40-B86F-8B76A62C3EEF}"/>
              </a:ext>
            </a:extLst>
          </p:cNvPr>
          <p:cNvSpPr>
            <a:spLocks noGrp="1"/>
          </p:cNvSpPr>
          <p:nvPr>
            <p:ph type="sldNum" sz="quarter" idx="12"/>
          </p:nvPr>
        </p:nvSpPr>
        <p:spPr/>
        <p:txBody>
          <a:bodyPr/>
          <a:lstStyle/>
          <a:p>
            <a:fld id="{DBA3DF36-66EF-F240-9C7D-8BDE04A8EC48}" type="slidenum">
              <a:rPr lang="en-US" smtClean="0"/>
              <a:t>‹#›</a:t>
            </a:fld>
            <a:endParaRPr lang="en-US"/>
          </a:p>
        </p:txBody>
      </p:sp>
      <p:pic>
        <p:nvPicPr>
          <p:cNvPr id="7" name="Picture 6">
            <a:extLst>
              <a:ext uri="{FF2B5EF4-FFF2-40B4-BE49-F238E27FC236}">
                <a16:creationId xmlns:a16="http://schemas.microsoft.com/office/drawing/2014/main" id="{725C485F-A036-8042-A5DE-A8AC26BD1F23}"/>
              </a:ext>
            </a:extLst>
          </p:cNvPr>
          <p:cNvPicPr>
            <a:picLocks noChangeAspect="1"/>
          </p:cNvPicPr>
          <p:nvPr userDrawn="1"/>
        </p:nvPicPr>
        <p:blipFill>
          <a:blip r:embed="rId2"/>
          <a:stretch>
            <a:fillRect/>
          </a:stretch>
        </p:blipFill>
        <p:spPr>
          <a:xfrm>
            <a:off x="291648" y="1009239"/>
            <a:ext cx="998792" cy="199136"/>
          </a:xfrm>
          <a:prstGeom prst="rect">
            <a:avLst/>
          </a:prstGeom>
        </p:spPr>
      </p:pic>
    </p:spTree>
    <p:extLst>
      <p:ext uri="{BB962C8B-B14F-4D97-AF65-F5344CB8AC3E}">
        <p14:creationId xmlns:p14="http://schemas.microsoft.com/office/powerpoint/2010/main" val="2026330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B7596-96A6-604E-8450-E65E112C9329}"/>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2A9DF1E-B88F-EF4C-9808-2F7EA98F81B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90FAA3-1FB6-FE48-9AB9-CDC333E0A218}"/>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1DFF4F7E-50B7-8441-B7BE-7D612D346BFA}"/>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D0B1C6-B6FB-994C-ACBA-F0B2A7D55C9C}"/>
              </a:ext>
            </a:extLst>
          </p:cNvPr>
          <p:cNvSpPr>
            <a:spLocks noGrp="1"/>
          </p:cNvSpPr>
          <p:nvPr>
            <p:ph type="sldNum" sz="quarter" idx="12"/>
          </p:nvPr>
        </p:nvSpPr>
        <p:spPr/>
        <p:txBody>
          <a:bodyPr/>
          <a:lstStyle/>
          <a:p>
            <a:fld id="{DBA3DF36-66EF-F240-9C7D-8BDE04A8EC48}" type="slidenum">
              <a:rPr lang="en-US" smtClean="0"/>
              <a:t>‹#›</a:t>
            </a:fld>
            <a:endParaRPr lang="en-US"/>
          </a:p>
        </p:txBody>
      </p:sp>
    </p:spTree>
    <p:extLst>
      <p:ext uri="{BB962C8B-B14F-4D97-AF65-F5344CB8AC3E}">
        <p14:creationId xmlns:p14="http://schemas.microsoft.com/office/powerpoint/2010/main" val="1459494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D2F26-CE47-CD48-9876-C928A28853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A8D4A-69B5-BE4F-A5C9-5E59E2D3CB77}"/>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23C97C-EA49-D641-9F81-CE7BBB9DFB47}"/>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E35958-BCB6-2943-833F-383DAE8DC211}"/>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DC014B46-BA9F-4A48-A8EE-93A401A76D7F}"/>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56253EB-6FA5-E648-9693-D29177B0CE93}"/>
              </a:ext>
            </a:extLst>
          </p:cNvPr>
          <p:cNvSpPr>
            <a:spLocks noGrp="1"/>
          </p:cNvSpPr>
          <p:nvPr>
            <p:ph type="sldNum" sz="quarter" idx="12"/>
          </p:nvPr>
        </p:nvSpPr>
        <p:spPr/>
        <p:txBody>
          <a:bodyPr/>
          <a:lstStyle/>
          <a:p>
            <a:fld id="{DBA3DF36-66EF-F240-9C7D-8BDE04A8EC48}" type="slidenum">
              <a:rPr lang="en-US" smtClean="0"/>
              <a:t>‹#›</a:t>
            </a:fld>
            <a:endParaRPr lang="en-US"/>
          </a:p>
        </p:txBody>
      </p:sp>
    </p:spTree>
    <p:extLst>
      <p:ext uri="{BB962C8B-B14F-4D97-AF65-F5344CB8AC3E}">
        <p14:creationId xmlns:p14="http://schemas.microsoft.com/office/powerpoint/2010/main" val="36879669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66EF8-5555-504D-AB8C-44A85C977863}"/>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9256D6-749A-6D47-8AE4-CC5E6402EB9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1345559-4982-3D49-8261-7135FFBF6C7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DC62A8-1E6D-774E-8AF6-A7CEC2BD686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0BC8CF1-31B7-8D4C-B3DE-F50FF5C0C77F}"/>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4AAC38-B86E-7D40-84DD-62FBA3120BD3}"/>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654D1789-B377-E94D-9FAB-D13A35104AAA}"/>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BA19565-1E5C-E546-8B15-921F246D82BF}"/>
              </a:ext>
            </a:extLst>
          </p:cNvPr>
          <p:cNvSpPr>
            <a:spLocks noGrp="1"/>
          </p:cNvSpPr>
          <p:nvPr>
            <p:ph type="sldNum" sz="quarter" idx="12"/>
          </p:nvPr>
        </p:nvSpPr>
        <p:spPr/>
        <p:txBody>
          <a:bodyPr/>
          <a:lstStyle/>
          <a:p>
            <a:fld id="{DBA3DF36-66EF-F240-9C7D-8BDE04A8EC48}" type="slidenum">
              <a:rPr lang="en-US" smtClean="0"/>
              <a:t>‹#›</a:t>
            </a:fld>
            <a:endParaRPr lang="en-US"/>
          </a:p>
        </p:txBody>
      </p:sp>
    </p:spTree>
    <p:extLst>
      <p:ext uri="{BB962C8B-B14F-4D97-AF65-F5344CB8AC3E}">
        <p14:creationId xmlns:p14="http://schemas.microsoft.com/office/powerpoint/2010/main" val="324240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pic>
        <p:nvPicPr>
          <p:cNvPr id="7" name="Title 4.png">
            <a:extLst>
              <a:ext uri="{FF2B5EF4-FFF2-40B4-BE49-F238E27FC236}">
                <a16:creationId xmlns:a16="http://schemas.microsoft.com/office/drawing/2014/main" id="{3A60C6CB-B198-2846-BCE9-5FBD53FBED3D}"/>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200312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F278C-1E86-C649-8192-9A41AE8158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F773CD-E404-5F44-8935-756C03BEC65D}"/>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CBD2EABC-E9C2-2C45-BE87-52FC1C72FEA1}"/>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82D4488-83FB-684A-B1E6-BB86176FE3AC}"/>
              </a:ext>
            </a:extLst>
          </p:cNvPr>
          <p:cNvSpPr>
            <a:spLocks noGrp="1"/>
          </p:cNvSpPr>
          <p:nvPr>
            <p:ph type="sldNum" sz="quarter" idx="12"/>
          </p:nvPr>
        </p:nvSpPr>
        <p:spPr/>
        <p:txBody>
          <a:bodyPr/>
          <a:lstStyle/>
          <a:p>
            <a:fld id="{DBA3DF36-66EF-F240-9C7D-8BDE04A8EC48}" type="slidenum">
              <a:rPr lang="en-US" smtClean="0"/>
              <a:t>‹#›</a:t>
            </a:fld>
            <a:endParaRPr lang="en-US"/>
          </a:p>
        </p:txBody>
      </p:sp>
    </p:spTree>
    <p:extLst>
      <p:ext uri="{BB962C8B-B14F-4D97-AF65-F5344CB8AC3E}">
        <p14:creationId xmlns:p14="http://schemas.microsoft.com/office/powerpoint/2010/main" val="26336751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2E9D41-2A00-1D46-A1FE-87C078C7313C}"/>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CDC9AFD1-92E9-D243-BF64-A286384D12F2}"/>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87C2C1-EDEA-B347-99AC-4F4D54607CC4}"/>
              </a:ext>
            </a:extLst>
          </p:cNvPr>
          <p:cNvSpPr>
            <a:spLocks noGrp="1"/>
          </p:cNvSpPr>
          <p:nvPr>
            <p:ph type="sldNum" sz="quarter" idx="12"/>
          </p:nvPr>
        </p:nvSpPr>
        <p:spPr/>
        <p:txBody>
          <a:bodyPr/>
          <a:lstStyle/>
          <a:p>
            <a:fld id="{DBA3DF36-66EF-F240-9C7D-8BDE04A8EC48}" type="slidenum">
              <a:rPr lang="en-US" smtClean="0"/>
              <a:t>‹#›</a:t>
            </a:fld>
            <a:endParaRPr lang="en-US"/>
          </a:p>
        </p:txBody>
      </p:sp>
    </p:spTree>
    <p:extLst>
      <p:ext uri="{BB962C8B-B14F-4D97-AF65-F5344CB8AC3E}">
        <p14:creationId xmlns:p14="http://schemas.microsoft.com/office/powerpoint/2010/main" val="17519433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ADFCC-FDDA-CE4F-81FC-37F62CC897D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C4FF2B3-F224-634C-81F1-20A2302CDAD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F943280-C0DB-2C4B-9651-FBEEE6F6F1A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B9D4635-1072-244D-9BFE-9253268CA37D}"/>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A429FAF2-485D-A448-8BA1-766B238B144D}"/>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24D9B8-8564-C24C-92EE-751EB2D89CBF}"/>
              </a:ext>
            </a:extLst>
          </p:cNvPr>
          <p:cNvSpPr>
            <a:spLocks noGrp="1"/>
          </p:cNvSpPr>
          <p:nvPr>
            <p:ph type="sldNum" sz="quarter" idx="12"/>
          </p:nvPr>
        </p:nvSpPr>
        <p:spPr/>
        <p:txBody>
          <a:bodyPr/>
          <a:lstStyle/>
          <a:p>
            <a:fld id="{DBA3DF36-66EF-F240-9C7D-8BDE04A8EC48}" type="slidenum">
              <a:rPr lang="en-US" smtClean="0"/>
              <a:t>‹#›</a:t>
            </a:fld>
            <a:endParaRPr lang="en-US"/>
          </a:p>
        </p:txBody>
      </p:sp>
    </p:spTree>
    <p:extLst>
      <p:ext uri="{BB962C8B-B14F-4D97-AF65-F5344CB8AC3E}">
        <p14:creationId xmlns:p14="http://schemas.microsoft.com/office/powerpoint/2010/main" val="25093198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53929-CF55-6A42-80FE-E707FECF38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6E40DF-3CE0-D744-8CD9-2D9EDEE46C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21706F-62FC-044F-ACE9-E40BF36138B3}"/>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DD378402-9F49-994E-A389-4F0691BFF7AD}"/>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B148CD0-AE8D-F94F-82B7-15216ABBB9F3}"/>
              </a:ext>
            </a:extLst>
          </p:cNvPr>
          <p:cNvSpPr>
            <a:spLocks noGrp="1"/>
          </p:cNvSpPr>
          <p:nvPr>
            <p:ph type="sldNum" sz="quarter" idx="12"/>
          </p:nvPr>
        </p:nvSpPr>
        <p:spPr/>
        <p:txBody>
          <a:bodyPr/>
          <a:lstStyle/>
          <a:p>
            <a:fld id="{DBA3DF36-66EF-F240-9C7D-8BDE04A8EC48}" type="slidenum">
              <a:rPr lang="en-US" smtClean="0"/>
              <a:t>‹#›</a:t>
            </a:fld>
            <a:endParaRPr lang="en-US"/>
          </a:p>
        </p:txBody>
      </p:sp>
    </p:spTree>
    <p:extLst>
      <p:ext uri="{BB962C8B-B14F-4D97-AF65-F5344CB8AC3E}">
        <p14:creationId xmlns:p14="http://schemas.microsoft.com/office/powerpoint/2010/main" val="1842722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EFD766-C9B7-8D44-9829-0EDA3378D54E}"/>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8B659C-B94A-2747-B6F5-B41ABF1BC9E0}"/>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CF91FA-51E0-F44C-A29A-9B3470520FCD}"/>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B96D3083-7F38-E541-8C3F-4DCA1EF24023}"/>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A12A59-9DC5-2C47-9B9A-1904CF114D6A}"/>
              </a:ext>
            </a:extLst>
          </p:cNvPr>
          <p:cNvSpPr>
            <a:spLocks noGrp="1"/>
          </p:cNvSpPr>
          <p:nvPr>
            <p:ph type="sldNum" sz="quarter" idx="12"/>
          </p:nvPr>
        </p:nvSpPr>
        <p:spPr/>
        <p:txBody>
          <a:bodyPr/>
          <a:lstStyle/>
          <a:p>
            <a:fld id="{DBA3DF36-66EF-F240-9C7D-8BDE04A8EC48}" type="slidenum">
              <a:rPr lang="en-US" smtClean="0"/>
              <a:t>‹#›</a:t>
            </a:fld>
            <a:endParaRPr lang="en-US"/>
          </a:p>
        </p:txBody>
      </p:sp>
    </p:spTree>
    <p:extLst>
      <p:ext uri="{BB962C8B-B14F-4D97-AF65-F5344CB8AC3E}">
        <p14:creationId xmlns:p14="http://schemas.microsoft.com/office/powerpoint/2010/main" val="21095541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90000"/>
              </a:lnSpc>
              <a:defRPr sz="6000" spc="-38"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825038" y="4645152"/>
            <a:ext cx="7543800" cy="1143000"/>
          </a:xfrm>
        </p:spPr>
        <p:txBody>
          <a:bodyPr lIns="91440" rIns="91440">
            <a:normAutofit/>
          </a:bodyPr>
          <a:lstStyle>
            <a:lvl1pPr marL="0" indent="0" algn="l">
              <a:buNone/>
              <a:defRPr sz="1800" cap="all" spc="150" baseline="0">
                <a:solidFill>
                  <a:schemeClr val="tx1"/>
                </a:solidFill>
                <a:latin typeface="+mn-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905744" y="4474741"/>
            <a:ext cx="7406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1/3/2023</a:t>
            </a:fld>
            <a:endParaRPr lang="en-US"/>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4872932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1/3/2023</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2389807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90000"/>
              </a:lnSpc>
              <a:defRPr sz="6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822960" y="4663440"/>
            <a:ext cx="7543800" cy="1143000"/>
          </a:xfrm>
        </p:spPr>
        <p:txBody>
          <a:bodyPr lIns="91440" rIns="91440" anchor="t" anchorCtr="0">
            <a:normAutofit/>
          </a:bodyPr>
          <a:lstStyle>
            <a:lvl1pPr marL="0" indent="0">
              <a:buNone/>
              <a:defRPr sz="1800" cap="all" spc="150" baseline="0">
                <a:solidFill>
                  <a:schemeClr val="tx1"/>
                </a:solidFill>
                <a:latin typeface="+mn-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905744" y="4485132"/>
            <a:ext cx="7406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1/3/2023</a:t>
            </a:fld>
            <a:endParaRPr lang="en-US"/>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8223314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p>
        </p:txBody>
      </p:sp>
      <p:sp>
        <p:nvSpPr>
          <p:cNvPr id="3" name="Content Placeholder 2"/>
          <p:cNvSpPr>
            <a:spLocks noGrp="1"/>
          </p:cNvSpPr>
          <p:nvPr>
            <p:ph sz="half" idx="1"/>
          </p:nvPr>
        </p:nvSpPr>
        <p:spPr>
          <a:xfrm>
            <a:off x="822960" y="2120900"/>
            <a:ext cx="3479802"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86958" y="2120900"/>
            <a:ext cx="3479802"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1/3/2023</a:t>
            </a:fld>
            <a:endParaRPr lang="en-US"/>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7576118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p>
        </p:txBody>
      </p:sp>
      <p:sp>
        <p:nvSpPr>
          <p:cNvPr id="3" name="Text Placeholder 2"/>
          <p:cNvSpPr>
            <a:spLocks noGrp="1"/>
          </p:cNvSpPr>
          <p:nvPr>
            <p:ph type="body" idx="1"/>
          </p:nvPr>
        </p:nvSpPr>
        <p:spPr>
          <a:xfrm>
            <a:off x="822960" y="2057400"/>
            <a:ext cx="3479802" cy="736282"/>
          </a:xfrm>
        </p:spPr>
        <p:txBody>
          <a:bodyPr lIns="91440" rIns="91440" anchor="ctr">
            <a:normAutofit/>
          </a:bodyPr>
          <a:lstStyle>
            <a:lvl1pPr marL="0" indent="0">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2960" y="2958275"/>
            <a:ext cx="3479802"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86958" y="2057400"/>
            <a:ext cx="3479802" cy="736282"/>
          </a:xfrm>
        </p:spPr>
        <p:txBody>
          <a:bodyPr lIns="91440" rIns="91440" anchor="ctr">
            <a:normAutofit/>
          </a:bodyPr>
          <a:lstStyle>
            <a:lvl1pPr marL="0" indent="0">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86958" y="2958274"/>
            <a:ext cx="3479802"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1/3/2023</a:t>
            </a:fld>
            <a:endParaRPr lang="en-US"/>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802808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FDDF3B-460B-4496-BD70-8AF51869F9D5}" type="datetimeFigureOut">
              <a:rPr lang="en-US" smtClean="0"/>
              <a:t>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A2E63-D34A-4203-987D-6B2C152B1A51}" type="slidenum">
              <a:rPr lang="en-US" smtClean="0"/>
              <a:t>‹#›</a:t>
            </a:fld>
            <a:endParaRPr lang="en-US"/>
          </a:p>
        </p:txBody>
      </p:sp>
    </p:spTree>
    <p:extLst>
      <p:ext uri="{BB962C8B-B14F-4D97-AF65-F5344CB8AC3E}">
        <p14:creationId xmlns:p14="http://schemas.microsoft.com/office/powerpoint/2010/main" val="41884989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1/3/2023</a:t>
            </a:fld>
            <a:endParaRPr lang="en-US"/>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5017711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1/3/2023</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1507016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2" y="0"/>
            <a:ext cx="3490722"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82600" y="786384"/>
            <a:ext cx="2638175" cy="2093975"/>
          </a:xfrm>
        </p:spPr>
        <p:txBody>
          <a:bodyPr anchor="b">
            <a:normAutofit/>
          </a:bodyPr>
          <a:lstStyle>
            <a:lvl1pPr>
              <a:lnSpc>
                <a:spcPct val="90000"/>
              </a:lnSpc>
              <a:defRPr sz="27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094238" y="812800"/>
            <a:ext cx="4446258"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82599" y="3043051"/>
            <a:ext cx="2638175" cy="3064505"/>
          </a:xfrm>
        </p:spPr>
        <p:txBody>
          <a:bodyPr lIns="91440" rIns="91440">
            <a:normAutofit/>
          </a:bodyPr>
          <a:lstStyle>
            <a:lvl1pPr marL="0" indent="0">
              <a:buNone/>
              <a:defRPr sz="13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82598" y="6446521"/>
            <a:ext cx="2638176" cy="365125"/>
          </a:xfrm>
        </p:spPr>
        <p:txBody>
          <a:bodyPr/>
          <a:lstStyle>
            <a:lvl1pPr algn="l">
              <a:defRPr/>
            </a:lvl1pPr>
          </a:lstStyle>
          <a:p>
            <a:fld id="{92BEA474-078D-4E9B-9B14-09A87B19DC46}" type="datetime1">
              <a:rPr lang="en-US" smtClean="0"/>
              <a:t>1/3/2023</a:t>
            </a:fld>
            <a:endParaRPr lang="en-US"/>
          </a:p>
        </p:txBody>
      </p:sp>
      <p:sp>
        <p:nvSpPr>
          <p:cNvPr id="6" name="Footer Placeholder 5"/>
          <p:cNvSpPr>
            <a:spLocks noGrp="1"/>
          </p:cNvSpPr>
          <p:nvPr>
            <p:ph type="ftr" sz="quarter" idx="11"/>
          </p:nvPr>
        </p:nvSpPr>
        <p:spPr>
          <a:xfrm>
            <a:off x="4094238" y="6446521"/>
            <a:ext cx="4000514"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8013020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9141619"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2" y="0"/>
            <a:ext cx="9143989" cy="4578350"/>
          </a:xfrm>
          <a:solidFill>
            <a:schemeClr val="bg1">
              <a:lumMod val="85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 name="Title 1"/>
          <p:cNvSpPr>
            <a:spLocks noGrp="1"/>
          </p:cNvSpPr>
          <p:nvPr>
            <p:ph type="title"/>
          </p:nvPr>
        </p:nvSpPr>
        <p:spPr>
          <a:xfrm>
            <a:off x="822960" y="4799362"/>
            <a:ext cx="7585234" cy="743682"/>
          </a:xfrm>
        </p:spPr>
        <p:txBody>
          <a:bodyPr tIns="0" bIns="0" anchor="b">
            <a:noAutofit/>
          </a:bodyPr>
          <a:lstStyle>
            <a:lvl1pPr>
              <a:defRPr sz="27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822959" y="5715000"/>
            <a:ext cx="7584948" cy="609600"/>
          </a:xfrm>
        </p:spPr>
        <p:txBody>
          <a:bodyPr lIns="91440" tIns="0" rIns="91440" bIns="0">
            <a:normAutofit/>
          </a:bodyPr>
          <a:lstStyle>
            <a:lvl1pPr marL="0" indent="0">
              <a:spcBef>
                <a:spcPts val="0"/>
              </a:spcBef>
              <a:spcAft>
                <a:spcPts val="450"/>
              </a:spcAft>
              <a:buNone/>
              <a:defRPr sz="13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1/3/2023</a:t>
            </a:fld>
            <a:endParaRPr lang="en-US"/>
          </a:p>
        </p:txBody>
      </p:sp>
      <p:sp>
        <p:nvSpPr>
          <p:cNvPr id="6" name="Footer Placeholder 5"/>
          <p:cNvSpPr>
            <a:spLocks noGrp="1"/>
          </p:cNvSpPr>
          <p:nvPr>
            <p:ph type="ftr" sz="quarter" idx="11"/>
          </p:nvPr>
        </p:nvSpPr>
        <p:spPr>
          <a:xfrm>
            <a:off x="822959" y="6446839"/>
            <a:ext cx="5113697" cy="365125"/>
          </a:xfrm>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2588268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55600" y="317500"/>
            <a:ext cx="8455025" cy="949325"/>
          </a:xfrm>
        </p:spPr>
        <p:txBody>
          <a:bodyPr/>
          <a:lstStyle>
            <a:lvl1pPr algn="l">
              <a:defRPr sz="4600" b="1">
                <a:solidFill>
                  <a:srgbClr val="FFFFFF"/>
                </a:solidFill>
              </a:defRPr>
            </a:lvl1pPr>
          </a:lstStyle>
          <a:p>
            <a:pPr lvl="0"/>
            <a:r>
              <a:rPr lang="en-US" noProof="0"/>
              <a:t>Click to edit Master title style</a:t>
            </a:r>
          </a:p>
        </p:txBody>
      </p:sp>
      <p:sp>
        <p:nvSpPr>
          <p:cNvPr id="3075" name="Rectangle 3"/>
          <p:cNvSpPr>
            <a:spLocks noGrp="1" noChangeArrowheads="1"/>
          </p:cNvSpPr>
          <p:nvPr>
            <p:ph type="subTitle" idx="1"/>
          </p:nvPr>
        </p:nvSpPr>
        <p:spPr>
          <a:xfrm>
            <a:off x="355600" y="1270000"/>
            <a:ext cx="6400800" cy="546100"/>
          </a:xfrm>
          <a:effectLst>
            <a:outerShdw dist="17961" dir="2700000" algn="ctr" rotWithShape="0">
              <a:srgbClr val="000000"/>
            </a:outerShdw>
          </a:effectLst>
        </p:spPr>
        <p:txBody>
          <a:bodyPr/>
          <a:lstStyle>
            <a:lvl1pPr marL="0" indent="0">
              <a:buFontTx/>
              <a:buNone/>
              <a:defRPr sz="2400">
                <a:solidFill>
                  <a:srgbClr val="FBDE05"/>
                </a:solidFill>
              </a:defRPr>
            </a:lvl1pPr>
          </a:lstStyle>
          <a:p>
            <a:pPr lvl="0"/>
            <a:r>
              <a:rPr lang="en-US" noProof="0"/>
              <a:t>Click to edit Master subtitle style</a:t>
            </a:r>
          </a:p>
        </p:txBody>
      </p:sp>
      <p:sp>
        <p:nvSpPr>
          <p:cNvPr id="4" name="Rectangle 4"/>
          <p:cNvSpPr>
            <a:spLocks noGrp="1" noChangeArrowheads="1"/>
          </p:cNvSpPr>
          <p:nvPr>
            <p:ph type="dt" sz="half" idx="10"/>
          </p:nvPr>
        </p:nvSpPr>
        <p:spPr>
          <a:effectLst>
            <a:outerShdw dist="17961" dir="2700000" algn="ctr" rotWithShape="0">
              <a:srgbClr val="000000"/>
            </a:outerShdw>
          </a:effectLst>
        </p:spPr>
        <p:txBody>
          <a:bodyPr/>
          <a:lstStyle>
            <a:lvl1pPr>
              <a:defRPr>
                <a:solidFill>
                  <a:srgbClr val="FFFFFF"/>
                </a:solidFill>
              </a:defRPr>
            </a:lvl1pPr>
          </a:lstStyle>
          <a:p>
            <a:endParaRPr lang="en-US" altLang="en-US"/>
          </a:p>
        </p:txBody>
      </p:sp>
      <p:sp>
        <p:nvSpPr>
          <p:cNvPr id="5" name="Rectangle 5"/>
          <p:cNvSpPr>
            <a:spLocks noGrp="1" noChangeArrowheads="1"/>
          </p:cNvSpPr>
          <p:nvPr>
            <p:ph type="ftr" sz="quarter" idx="11"/>
          </p:nvPr>
        </p:nvSpPr>
        <p:spPr>
          <a:effectLst>
            <a:outerShdw dist="17961" dir="2700000" algn="ctr" rotWithShape="0">
              <a:srgbClr val="000000"/>
            </a:outerShdw>
          </a:effectLst>
        </p:spPr>
        <p:txBody>
          <a:bodyPr/>
          <a:lstStyle>
            <a:lvl1pPr>
              <a:defRPr>
                <a:solidFill>
                  <a:srgbClr val="FFFFFF"/>
                </a:solidFill>
              </a:defRPr>
            </a:lvl1pPr>
          </a:lstStyle>
          <a:p>
            <a:endParaRPr lang="en-US" altLang="en-US"/>
          </a:p>
        </p:txBody>
      </p:sp>
      <p:sp>
        <p:nvSpPr>
          <p:cNvPr id="6" name="Rectangle 6"/>
          <p:cNvSpPr>
            <a:spLocks noGrp="1" noChangeArrowheads="1"/>
          </p:cNvSpPr>
          <p:nvPr>
            <p:ph type="sldNum" sz="quarter" idx="12"/>
          </p:nvPr>
        </p:nvSpPr>
        <p:spPr>
          <a:effectLst>
            <a:outerShdw dist="17961" dir="2700000" algn="ctr" rotWithShape="0">
              <a:srgbClr val="000000"/>
            </a:outerShdw>
          </a:effectLst>
        </p:spPr>
        <p:txBody>
          <a:bodyPr/>
          <a:lstStyle>
            <a:lvl1pPr>
              <a:defRPr>
                <a:solidFill>
                  <a:srgbClr val="FFFFFF"/>
                </a:solidFill>
              </a:defRPr>
            </a:lvl1pPr>
          </a:lstStyle>
          <a:p>
            <a:fld id="{531215D5-372C-4CFF-ADBA-378352CEF9AB}" type="slidenum">
              <a:rPr lang="en-US" altLang="en-US" smtClean="0"/>
              <a:pPr/>
              <a:t>‹#›</a:t>
            </a:fld>
            <a:endParaRPr lang="en-US" altLang="en-US"/>
          </a:p>
        </p:txBody>
      </p:sp>
    </p:spTree>
    <p:extLst>
      <p:ext uri="{BB962C8B-B14F-4D97-AF65-F5344CB8AC3E}">
        <p14:creationId xmlns:p14="http://schemas.microsoft.com/office/powerpoint/2010/main" val="29008508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26A1361-DC50-44FC-A1F6-385B150096C0}" type="slidenum">
              <a:rPr lang="en-US" altLang="en-US" smtClean="0"/>
              <a:pPr/>
              <a:t>‹#›</a:t>
            </a:fld>
            <a:endParaRPr lang="en-US" altLang="en-US"/>
          </a:p>
        </p:txBody>
      </p:sp>
    </p:spTree>
    <p:extLst>
      <p:ext uri="{BB962C8B-B14F-4D97-AF65-F5344CB8AC3E}">
        <p14:creationId xmlns:p14="http://schemas.microsoft.com/office/powerpoint/2010/main" val="20902845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3258A72-AA2F-40FF-96F0-0774F803C9FA}" type="slidenum">
              <a:rPr lang="en-US" altLang="en-US" smtClean="0"/>
              <a:pPr/>
              <a:t>‹#›</a:t>
            </a:fld>
            <a:endParaRPr lang="en-US" altLang="en-US"/>
          </a:p>
        </p:txBody>
      </p:sp>
    </p:spTree>
    <p:extLst>
      <p:ext uri="{BB962C8B-B14F-4D97-AF65-F5344CB8AC3E}">
        <p14:creationId xmlns:p14="http://schemas.microsoft.com/office/powerpoint/2010/main" val="20732247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81AA64AC-298B-400B-BE15-30B9372F31F0}" type="slidenum">
              <a:rPr lang="en-US" altLang="en-US" smtClean="0"/>
              <a:pPr/>
              <a:t>‹#›</a:t>
            </a:fld>
            <a:endParaRPr lang="en-US" altLang="en-US"/>
          </a:p>
        </p:txBody>
      </p:sp>
    </p:spTree>
    <p:extLst>
      <p:ext uri="{BB962C8B-B14F-4D97-AF65-F5344CB8AC3E}">
        <p14:creationId xmlns:p14="http://schemas.microsoft.com/office/powerpoint/2010/main" val="6132729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404145DF-14F9-4F97-9623-5D44AA04E141}" type="slidenum">
              <a:rPr lang="en-US" altLang="en-US" smtClean="0"/>
              <a:pPr/>
              <a:t>‹#›</a:t>
            </a:fld>
            <a:endParaRPr lang="en-US" altLang="en-US"/>
          </a:p>
        </p:txBody>
      </p:sp>
    </p:spTree>
    <p:extLst>
      <p:ext uri="{BB962C8B-B14F-4D97-AF65-F5344CB8AC3E}">
        <p14:creationId xmlns:p14="http://schemas.microsoft.com/office/powerpoint/2010/main" val="29288760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42C9B690-05B5-4D1B-9E28-1E00777ADFC2}" type="slidenum">
              <a:rPr lang="en-US" altLang="en-US" smtClean="0"/>
              <a:pPr/>
              <a:t>‹#›</a:t>
            </a:fld>
            <a:endParaRPr lang="en-US" altLang="en-US"/>
          </a:p>
        </p:txBody>
      </p:sp>
    </p:spTree>
    <p:extLst>
      <p:ext uri="{BB962C8B-B14F-4D97-AF65-F5344CB8AC3E}">
        <p14:creationId xmlns:p14="http://schemas.microsoft.com/office/powerpoint/2010/main" val="2776715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7FDDF3B-460B-4496-BD70-8AF51869F9D5}" type="datetimeFigureOut">
              <a:rPr lang="en-US" smtClean="0"/>
              <a:t>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FA2E63-D34A-4203-987D-6B2C152B1A51}" type="slidenum">
              <a:rPr lang="en-US" smtClean="0"/>
              <a:t>‹#›</a:t>
            </a:fld>
            <a:endParaRPr lang="en-US"/>
          </a:p>
        </p:txBody>
      </p:sp>
    </p:spTree>
    <p:extLst>
      <p:ext uri="{BB962C8B-B14F-4D97-AF65-F5344CB8AC3E}">
        <p14:creationId xmlns:p14="http://schemas.microsoft.com/office/powerpoint/2010/main" val="11842229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39DB14B6-C0F7-4090-B01D-C7AE055DA47C}" type="slidenum">
              <a:rPr lang="en-US" altLang="en-US" smtClean="0"/>
              <a:pPr/>
              <a:t>‹#›</a:t>
            </a:fld>
            <a:endParaRPr lang="en-US" altLang="en-US"/>
          </a:p>
        </p:txBody>
      </p:sp>
    </p:spTree>
    <p:extLst>
      <p:ext uri="{BB962C8B-B14F-4D97-AF65-F5344CB8AC3E}">
        <p14:creationId xmlns:p14="http://schemas.microsoft.com/office/powerpoint/2010/main" val="34273837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488DCBB3-E4CB-4408-B3D8-162E6E7B427B}" type="slidenum">
              <a:rPr lang="en-US" altLang="en-US" smtClean="0"/>
              <a:pPr/>
              <a:t>‹#›</a:t>
            </a:fld>
            <a:endParaRPr lang="en-US" altLang="en-US"/>
          </a:p>
        </p:txBody>
      </p:sp>
    </p:spTree>
    <p:extLst>
      <p:ext uri="{BB962C8B-B14F-4D97-AF65-F5344CB8AC3E}">
        <p14:creationId xmlns:p14="http://schemas.microsoft.com/office/powerpoint/2010/main" val="17387410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3B5972B-D8D2-45F0-ACED-6877E5A2A9AE}" type="slidenum">
              <a:rPr lang="en-US" altLang="en-US" smtClean="0"/>
              <a:pPr/>
              <a:t>‹#›</a:t>
            </a:fld>
            <a:endParaRPr lang="en-US" altLang="en-US"/>
          </a:p>
        </p:txBody>
      </p:sp>
    </p:spTree>
    <p:extLst>
      <p:ext uri="{BB962C8B-B14F-4D97-AF65-F5344CB8AC3E}">
        <p14:creationId xmlns:p14="http://schemas.microsoft.com/office/powerpoint/2010/main" val="32381218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61E59C4-B244-4155-893B-16DD37764F03}" type="slidenum">
              <a:rPr lang="en-US" altLang="en-US" smtClean="0"/>
              <a:pPr/>
              <a:t>‹#›</a:t>
            </a:fld>
            <a:endParaRPr lang="en-US" altLang="en-US"/>
          </a:p>
        </p:txBody>
      </p:sp>
    </p:spTree>
    <p:extLst>
      <p:ext uri="{BB962C8B-B14F-4D97-AF65-F5344CB8AC3E}">
        <p14:creationId xmlns:p14="http://schemas.microsoft.com/office/powerpoint/2010/main" val="4118170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3941C56-3533-40EF-B95A-ACEEDC2109A3}" type="slidenum">
              <a:rPr lang="en-US" altLang="en-US" smtClean="0"/>
              <a:pPr/>
              <a:t>‹#›</a:t>
            </a:fld>
            <a:endParaRPr lang="en-US" altLang="en-US"/>
          </a:p>
        </p:txBody>
      </p:sp>
    </p:spTree>
    <p:extLst>
      <p:ext uri="{BB962C8B-B14F-4D97-AF65-F5344CB8AC3E}">
        <p14:creationId xmlns:p14="http://schemas.microsoft.com/office/powerpoint/2010/main" val="42561988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Title 4.png"/>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2" name="Title 1"/>
          <p:cNvSpPr>
            <a:spLocks noGrp="1"/>
          </p:cNvSpPr>
          <p:nvPr>
            <p:ph type="ctrTitle"/>
          </p:nvPr>
        </p:nvSpPr>
        <p:spPr>
          <a:xfrm>
            <a:off x="943246" y="-5108"/>
            <a:ext cx="7772400" cy="2387600"/>
          </a:xfrm>
        </p:spPr>
        <p:txBody>
          <a:bodyPr anchor="b"/>
          <a:lstStyle>
            <a:lvl1pPr algn="ctr">
              <a:defRPr sz="5400" b="1">
                <a:solidFill>
                  <a:srgbClr val="007FAA"/>
                </a:solidFill>
                <a:latin typeface="Arial Black" panose="020B0A04020102020204" pitchFamily="34" charset="0"/>
              </a:defRPr>
            </a:lvl1pPr>
          </a:lstStyle>
          <a:p>
            <a:r>
              <a:rPr lang="en-US"/>
              <a:t>Click to edit Master title style</a:t>
            </a:r>
          </a:p>
        </p:txBody>
      </p:sp>
      <p:sp>
        <p:nvSpPr>
          <p:cNvPr id="3" name="Subtitle 2"/>
          <p:cNvSpPr>
            <a:spLocks noGrp="1"/>
          </p:cNvSpPr>
          <p:nvPr>
            <p:ph type="subTitle" idx="1"/>
          </p:nvPr>
        </p:nvSpPr>
        <p:spPr>
          <a:xfrm>
            <a:off x="1012054" y="2964484"/>
            <a:ext cx="7703592"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52166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Title 4.png"/>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2" name="Title 1"/>
          <p:cNvSpPr>
            <a:spLocks noGrp="1"/>
          </p:cNvSpPr>
          <p:nvPr>
            <p:ph type="title"/>
          </p:nvPr>
        </p:nvSpPr>
        <p:spPr>
          <a:xfrm>
            <a:off x="628650" y="214208"/>
            <a:ext cx="7886700" cy="1325563"/>
          </a:xfrm>
        </p:spPr>
        <p:txBody>
          <a:bodyPr>
            <a:normAutofit/>
          </a:bodyPr>
          <a:lstStyle>
            <a:lvl1pPr algn="l">
              <a:defRPr sz="3600" b="0" i="0" baseline="0">
                <a:solidFill>
                  <a:srgbClr val="007FAA"/>
                </a:solidFill>
                <a:latin typeface="Arial Black" panose="020B0A04020102020204" pitchFamily="34" charset="0"/>
              </a:defRPr>
            </a:lvl1pPr>
          </a:lstStyle>
          <a:p>
            <a:r>
              <a:rPr lang="en-US"/>
              <a:t>Click to edit Master title style</a:t>
            </a:r>
          </a:p>
        </p:txBody>
      </p:sp>
      <p:sp>
        <p:nvSpPr>
          <p:cNvPr id="3" name="Content Placeholder 2"/>
          <p:cNvSpPr>
            <a:spLocks noGrp="1"/>
          </p:cNvSpPr>
          <p:nvPr>
            <p:ph idx="1"/>
          </p:nvPr>
        </p:nvSpPr>
        <p:spPr>
          <a:xfrm>
            <a:off x="628650" y="1752084"/>
            <a:ext cx="7886700" cy="4351338"/>
          </a:xfrm>
        </p:spPr>
        <p:txBody>
          <a:bodyPr/>
          <a:lstStyle>
            <a:lvl1pPr>
              <a:defRPr baseline="0">
                <a:latin typeface="Arial" panose="020B0604020202020204" pitchFamily="34" charset="0"/>
              </a:defRPr>
            </a:lvl1pPr>
            <a:lvl2pPr>
              <a:defRPr baseline="0">
                <a:latin typeface="Arial" panose="020B0604020202020204" pitchFamily="34" charset="0"/>
              </a:defRPr>
            </a:lvl2pPr>
            <a:lvl3pPr>
              <a:defRPr baseline="0">
                <a:latin typeface="Arial" panose="020B0604020202020204" pitchFamily="34" charset="0"/>
              </a:defRPr>
            </a:lvl3pPr>
            <a:lvl4pPr>
              <a:defRPr baseline="0">
                <a:latin typeface="Arial" panose="020B0604020202020204" pitchFamily="34" charset="0"/>
              </a:defRPr>
            </a:lvl4pPr>
            <a:lvl5pPr>
              <a:defRPr baseline="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05141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with picture">
    <p:spTree>
      <p:nvGrpSpPr>
        <p:cNvPr id="1" name=""/>
        <p:cNvGrpSpPr/>
        <p:nvPr/>
      </p:nvGrpSpPr>
      <p:grpSpPr>
        <a:xfrm>
          <a:off x="0" y="0"/>
          <a:ext cx="0" cy="0"/>
          <a:chOff x="0" y="0"/>
          <a:chExt cx="0" cy="0"/>
        </a:xfrm>
      </p:grpSpPr>
      <p:pic>
        <p:nvPicPr>
          <p:cNvPr id="5" name="Title 4.png"/>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Picture Placeholder 2"/>
          <p:cNvSpPr>
            <a:spLocks noGrp="1" noChangeAspect="1"/>
          </p:cNvSpPr>
          <p:nvPr>
            <p:ph type="pic" idx="1"/>
          </p:nvPr>
        </p:nvSpPr>
        <p:spPr>
          <a:xfrm>
            <a:off x="616969" y="1741940"/>
            <a:ext cx="3065345" cy="4372054"/>
          </a:xfrm>
        </p:spPr>
        <p:txBody>
          <a:bodyPr anchor="t">
            <a:normAutofit/>
          </a:bodyPr>
          <a:lstStyle>
            <a:lvl1pPr marL="0" indent="0">
              <a:buNone/>
              <a:defRPr sz="24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itle 1"/>
          <p:cNvSpPr>
            <a:spLocks noGrp="1"/>
          </p:cNvSpPr>
          <p:nvPr>
            <p:ph type="title"/>
          </p:nvPr>
        </p:nvSpPr>
        <p:spPr>
          <a:xfrm>
            <a:off x="628650" y="214207"/>
            <a:ext cx="7886700" cy="1325563"/>
          </a:xfrm>
        </p:spPr>
        <p:txBody>
          <a:bodyPr>
            <a:normAutofit/>
          </a:bodyPr>
          <a:lstStyle>
            <a:lvl1pPr>
              <a:defRPr sz="3600" b="1">
                <a:solidFill>
                  <a:srgbClr val="007FAA"/>
                </a:solidFill>
                <a:latin typeface="Arial Black" panose="020B0A04020102020204" pitchFamily="34" charset="0"/>
              </a:defRPr>
            </a:lvl1pPr>
          </a:lstStyle>
          <a:p>
            <a:r>
              <a:rPr lang="en-US"/>
              <a:t>Click to edit Master title style</a:t>
            </a:r>
          </a:p>
        </p:txBody>
      </p:sp>
      <p:sp>
        <p:nvSpPr>
          <p:cNvPr id="6" name="Content Placeholder 2"/>
          <p:cNvSpPr>
            <a:spLocks noGrp="1"/>
          </p:cNvSpPr>
          <p:nvPr>
            <p:ph idx="10"/>
          </p:nvPr>
        </p:nvSpPr>
        <p:spPr>
          <a:xfrm>
            <a:off x="3814118" y="1741940"/>
            <a:ext cx="4701231" cy="437287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79559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Divider Slide">
    <p:spTree>
      <p:nvGrpSpPr>
        <p:cNvPr id="1" name=""/>
        <p:cNvGrpSpPr/>
        <p:nvPr/>
      </p:nvGrpSpPr>
      <p:grpSpPr>
        <a:xfrm>
          <a:off x="0" y="0"/>
          <a:ext cx="0" cy="0"/>
          <a:chOff x="0" y="0"/>
          <a:chExt cx="0" cy="0"/>
        </a:xfrm>
      </p:grpSpPr>
      <p:pic>
        <p:nvPicPr>
          <p:cNvPr id="11" name="Title 4.png"/>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2" name="Title 1"/>
          <p:cNvSpPr>
            <a:spLocks noGrp="1"/>
          </p:cNvSpPr>
          <p:nvPr>
            <p:ph type="ctrTitle"/>
          </p:nvPr>
        </p:nvSpPr>
        <p:spPr>
          <a:xfrm>
            <a:off x="685800" y="288442"/>
            <a:ext cx="7772400" cy="2387600"/>
          </a:xfrm>
        </p:spPr>
        <p:txBody>
          <a:bodyPr anchor="b"/>
          <a:lstStyle>
            <a:lvl1pPr algn="ctr">
              <a:defRPr sz="5400" b="1">
                <a:solidFill>
                  <a:srgbClr val="007FAA"/>
                </a:solidFill>
                <a:latin typeface="Arial Black" panose="020B0A04020102020204" pitchFamily="34" charset="0"/>
              </a:defRPr>
            </a:lvl1pPr>
          </a:lstStyle>
          <a:p>
            <a:r>
              <a:rPr lang="en-US"/>
              <a:t>Click to edit Master title style</a:t>
            </a:r>
          </a:p>
        </p:txBody>
      </p:sp>
      <p:sp>
        <p:nvSpPr>
          <p:cNvPr id="3" name="Subtitle 2"/>
          <p:cNvSpPr>
            <a:spLocks noGrp="1"/>
          </p:cNvSpPr>
          <p:nvPr>
            <p:ph type="subTitle" idx="1"/>
          </p:nvPr>
        </p:nvSpPr>
        <p:spPr>
          <a:xfrm>
            <a:off x="685800" y="3221936"/>
            <a:ext cx="7703592"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585091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Title 4.png"/>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368076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7FDDF3B-460B-4496-BD70-8AF51869F9D5}" type="datetimeFigureOut">
              <a:rPr lang="en-US" smtClean="0"/>
              <a:t>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FA2E63-D34A-4203-987D-6B2C152B1A51}" type="slidenum">
              <a:rPr lang="en-US" smtClean="0"/>
              <a:t>‹#›</a:t>
            </a:fld>
            <a:endParaRPr lang="en-US"/>
          </a:p>
        </p:txBody>
      </p:sp>
    </p:spTree>
    <p:extLst>
      <p:ext uri="{BB962C8B-B14F-4D97-AF65-F5344CB8AC3E}">
        <p14:creationId xmlns:p14="http://schemas.microsoft.com/office/powerpoint/2010/main" val="20188257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0" name="Picture 9" descr="A picture containing fish&#10;&#10;Description automatically generated">
            <a:extLst>
              <a:ext uri="{FF2B5EF4-FFF2-40B4-BE49-F238E27FC236}">
                <a16:creationId xmlns:a16="http://schemas.microsoft.com/office/drawing/2014/main" id="{DF2B38A9-6C76-4D4F-9417-CFEE989C71B5}"/>
              </a:ext>
            </a:extLst>
          </p:cNvPr>
          <p:cNvPicPr>
            <a:picLocks noChangeAspect="1"/>
          </p:cNvPicPr>
          <p:nvPr userDrawn="1"/>
        </p:nvPicPr>
        <p:blipFill rotWithShape="1">
          <a:blip r:embed="rId2"/>
          <a:srcRect l="179"/>
          <a:stretch/>
        </p:blipFill>
        <p:spPr>
          <a:xfrm>
            <a:off x="0" y="1"/>
            <a:ext cx="9150858" cy="3542899"/>
          </a:xfrm>
          <a:prstGeom prst="rect">
            <a:avLst/>
          </a:prstGeom>
        </p:spPr>
      </p:pic>
      <p:pic>
        <p:nvPicPr>
          <p:cNvPr id="11" name="Picture 10">
            <a:extLst>
              <a:ext uri="{FF2B5EF4-FFF2-40B4-BE49-F238E27FC236}">
                <a16:creationId xmlns:a16="http://schemas.microsoft.com/office/drawing/2014/main" id="{6BCF7393-9D94-3043-8C3C-49EF5D8E475E}"/>
              </a:ext>
            </a:extLst>
          </p:cNvPr>
          <p:cNvPicPr>
            <a:picLocks noChangeAspect="1"/>
          </p:cNvPicPr>
          <p:nvPr userDrawn="1"/>
        </p:nvPicPr>
        <p:blipFill>
          <a:blip r:embed="rId3"/>
          <a:stretch>
            <a:fillRect/>
          </a:stretch>
        </p:blipFill>
        <p:spPr>
          <a:xfrm>
            <a:off x="1148573" y="971549"/>
            <a:ext cx="6846855" cy="1599801"/>
          </a:xfrm>
          <a:prstGeom prst="rect">
            <a:avLst/>
          </a:prstGeom>
        </p:spPr>
      </p:pic>
      <p:sp>
        <p:nvSpPr>
          <p:cNvPr id="5" name="Text Placeholder 4">
            <a:extLst>
              <a:ext uri="{FF2B5EF4-FFF2-40B4-BE49-F238E27FC236}">
                <a16:creationId xmlns:a16="http://schemas.microsoft.com/office/drawing/2014/main" id="{72E38E1C-7DDA-0A4A-87AE-D81283EA4CA8}"/>
              </a:ext>
            </a:extLst>
          </p:cNvPr>
          <p:cNvSpPr>
            <a:spLocks noGrp="1"/>
          </p:cNvSpPr>
          <p:nvPr>
            <p:ph type="body" sz="quarter" idx="10"/>
          </p:nvPr>
        </p:nvSpPr>
        <p:spPr>
          <a:xfrm>
            <a:off x="366117" y="4429767"/>
            <a:ext cx="8411766" cy="1057275"/>
          </a:xfrm>
        </p:spPr>
        <p:txBody>
          <a:bodyPr anchor="b">
            <a:normAutofit/>
          </a:bodyPr>
          <a:lstStyle>
            <a:lvl1pPr marL="0" indent="0" algn="ctr">
              <a:buNone/>
              <a:defRPr sz="4500">
                <a:solidFill>
                  <a:srgbClr val="F1B435"/>
                </a:solidFill>
                <a:latin typeface="Rockwell" panose="02060603020205020403" pitchFamily="18" charset="77"/>
              </a:defRPr>
            </a:lvl1pPr>
            <a:lvl2pPr marL="342900" indent="0">
              <a:buNone/>
              <a:defRPr/>
            </a:lvl2pPr>
          </a:lstStyle>
          <a:p>
            <a:pPr lvl="0"/>
            <a:r>
              <a:rPr lang="en-US"/>
              <a:t>Click to edit Master text styles</a:t>
            </a:r>
          </a:p>
        </p:txBody>
      </p:sp>
      <p:sp>
        <p:nvSpPr>
          <p:cNvPr id="7" name="Text Placeholder 6">
            <a:extLst>
              <a:ext uri="{FF2B5EF4-FFF2-40B4-BE49-F238E27FC236}">
                <a16:creationId xmlns:a16="http://schemas.microsoft.com/office/drawing/2014/main" id="{B6C9C4EA-AFD8-9249-AED8-924D7FEBAD88}"/>
              </a:ext>
            </a:extLst>
          </p:cNvPr>
          <p:cNvSpPr>
            <a:spLocks noGrp="1"/>
          </p:cNvSpPr>
          <p:nvPr>
            <p:ph type="body" sz="quarter" idx="11" hasCustomPrompt="1"/>
          </p:nvPr>
        </p:nvSpPr>
        <p:spPr>
          <a:xfrm>
            <a:off x="800100" y="5487042"/>
            <a:ext cx="7543800" cy="508695"/>
          </a:xfrm>
        </p:spPr>
        <p:txBody>
          <a:bodyPr>
            <a:normAutofit/>
          </a:bodyPr>
          <a:lstStyle>
            <a:lvl1pPr marL="0" indent="0">
              <a:buFont typeface="Arial" panose="020B0604020202020204" pitchFamily="34" charset="0"/>
              <a:buNone/>
              <a:defRPr sz="1800" b="1"/>
            </a:lvl1pPr>
            <a:lvl2pPr marL="342900" indent="0">
              <a:buNone/>
              <a:defRPr/>
            </a:lvl2pPr>
            <a:lvl3pPr marL="685800" indent="0">
              <a:buNone/>
              <a:defRPr/>
            </a:lvl3pPr>
          </a:lstStyle>
          <a:p>
            <a:pPr lvl="0" algn="ctr">
              <a:lnSpc>
                <a:spcPct val="100000"/>
              </a:lnSpc>
              <a:spcBef>
                <a:spcPts val="0"/>
              </a:spcBef>
              <a:defRPr/>
            </a:pPr>
            <a:r>
              <a:rPr lang="en-US" sz="1800" b="1">
                <a:solidFill>
                  <a:prstClr val="black"/>
                </a:solidFill>
                <a:latin typeface="Arial" panose="020B0604020202020204" pitchFamily="34" charset="0"/>
                <a:cs typeface="Arial" panose="020B0604020202020204" pitchFamily="34" charset="0"/>
              </a:rPr>
              <a:t>Insert Full Name, Insert Job Title | Insert MNPS Email Address</a:t>
            </a:r>
          </a:p>
        </p:txBody>
      </p:sp>
      <p:sp>
        <p:nvSpPr>
          <p:cNvPr id="13" name="Text Placeholder 12">
            <a:extLst>
              <a:ext uri="{FF2B5EF4-FFF2-40B4-BE49-F238E27FC236}">
                <a16:creationId xmlns:a16="http://schemas.microsoft.com/office/drawing/2014/main" id="{1EABC6EC-1787-ED46-8313-BEF59CC362C1}"/>
              </a:ext>
            </a:extLst>
          </p:cNvPr>
          <p:cNvSpPr>
            <a:spLocks noGrp="1"/>
          </p:cNvSpPr>
          <p:nvPr>
            <p:ph type="body" sz="quarter" idx="12" hasCustomPrompt="1"/>
          </p:nvPr>
        </p:nvSpPr>
        <p:spPr>
          <a:xfrm>
            <a:off x="800100" y="6015358"/>
            <a:ext cx="7543800" cy="728342"/>
          </a:xfrm>
        </p:spPr>
        <p:txBody>
          <a:bodyPr anchor="t">
            <a:normAutofit/>
          </a:bodyPr>
          <a:lstStyle>
            <a:lvl1pPr marL="0" indent="0">
              <a:buNone/>
              <a:defRPr sz="1500"/>
            </a:lvl1pPr>
          </a:lstStyle>
          <a:p>
            <a:pPr lvl="0" algn="ctr">
              <a:lnSpc>
                <a:spcPct val="100000"/>
              </a:lnSpc>
              <a:spcBef>
                <a:spcPts val="0"/>
              </a:spcBef>
              <a:defRPr/>
            </a:pPr>
            <a:r>
              <a:rPr lang="en-US" sz="1500">
                <a:solidFill>
                  <a:prstClr val="black"/>
                </a:solidFill>
                <a:latin typeface="Arial" panose="020B0604020202020204" pitchFamily="34" charset="0"/>
                <a:cs typeface="Arial" panose="020B0604020202020204" pitchFamily="34" charset="0"/>
              </a:rPr>
              <a:t>Insert Division Name | Insert Department Name</a:t>
            </a:r>
          </a:p>
          <a:p>
            <a:pPr lvl="0" algn="ctr">
              <a:lnSpc>
                <a:spcPct val="100000"/>
              </a:lnSpc>
              <a:spcBef>
                <a:spcPts val="0"/>
              </a:spcBef>
              <a:defRPr/>
            </a:pPr>
            <a:r>
              <a:rPr lang="en-US" sz="1500">
                <a:solidFill>
                  <a:prstClr val="black"/>
                </a:solidFill>
                <a:latin typeface="Arial" panose="020B0604020202020204" pitchFamily="34" charset="0"/>
                <a:cs typeface="Arial" panose="020B0604020202020204" pitchFamily="34" charset="0"/>
              </a:rPr>
              <a:t>Insert Date</a:t>
            </a:r>
          </a:p>
        </p:txBody>
      </p:sp>
    </p:spTree>
    <p:extLst>
      <p:ext uri="{BB962C8B-B14F-4D97-AF65-F5344CB8AC3E}">
        <p14:creationId xmlns:p14="http://schemas.microsoft.com/office/powerpoint/2010/main" val="13897300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31D12-4129-C24C-B56C-3D76E4B9CE3E}"/>
              </a:ext>
            </a:extLst>
          </p:cNvPr>
          <p:cNvSpPr>
            <a:spLocks noGrp="1"/>
          </p:cNvSpPr>
          <p:nvPr>
            <p:ph type="title"/>
          </p:nvPr>
        </p:nvSpPr>
        <p:spPr/>
        <p:txBody>
          <a:bodyPr/>
          <a:lstStyle>
            <a:lvl1pPr>
              <a:defRPr b="1">
                <a:solidFill>
                  <a:srgbClr val="418FA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308C575-7D04-1A44-9FAA-5EFDA45FB4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07393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6F92084-0D50-9042-8D65-8E22B32FE07D}"/>
              </a:ext>
            </a:extLst>
          </p:cNvPr>
          <p:cNvSpPr>
            <a:spLocks noGrp="1"/>
          </p:cNvSpPr>
          <p:nvPr>
            <p:ph sz="quarter" idx="10"/>
          </p:nvPr>
        </p:nvSpPr>
        <p:spPr>
          <a:xfrm>
            <a:off x="8621" y="1535021"/>
            <a:ext cx="9144000" cy="2909888"/>
          </a:xfrm>
          <a:solidFill>
            <a:srgbClr val="418FAF"/>
          </a:solidFill>
        </p:spPr>
        <p:txBody>
          <a:bodyPr anchor="ctr">
            <a:normAutofit/>
          </a:bodyPr>
          <a:lstStyle>
            <a:lvl1pPr marL="0" indent="0" algn="ctr">
              <a:buNone/>
              <a:defRPr sz="4875" b="1">
                <a:solidFill>
                  <a:schemeClr val="bg1"/>
                </a:solidFill>
                <a:latin typeface="Rockwell" panose="02060603020205020403" pitchFamily="18" charset="77"/>
              </a:defRPr>
            </a:lvl1pPr>
          </a:lstStyle>
          <a:p>
            <a:pPr lvl="0"/>
            <a:r>
              <a:rPr lang="en-US"/>
              <a:t>Click to edit Master text styles</a:t>
            </a:r>
          </a:p>
        </p:txBody>
      </p:sp>
      <p:sp>
        <p:nvSpPr>
          <p:cNvPr id="6" name="Content Placeholder 5">
            <a:extLst>
              <a:ext uri="{FF2B5EF4-FFF2-40B4-BE49-F238E27FC236}">
                <a16:creationId xmlns:a16="http://schemas.microsoft.com/office/drawing/2014/main" id="{CC2BDA1D-A519-D443-925B-D6ECC950DA55}"/>
              </a:ext>
            </a:extLst>
          </p:cNvPr>
          <p:cNvSpPr>
            <a:spLocks noGrp="1"/>
          </p:cNvSpPr>
          <p:nvPr>
            <p:ph sz="quarter" idx="11"/>
          </p:nvPr>
        </p:nvSpPr>
        <p:spPr>
          <a:xfrm>
            <a:off x="3516332" y="4109153"/>
            <a:ext cx="5293519" cy="671512"/>
          </a:xfrm>
          <a:solidFill>
            <a:srgbClr val="EBB450"/>
          </a:solidFill>
        </p:spPr>
        <p:txBody>
          <a:bodyPr anchor="ctr"/>
          <a:lstStyle>
            <a:lvl1pPr marL="0" indent="0">
              <a:buNone/>
              <a:defRPr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6579058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AE161-1FDD-8241-B8DF-A997D25A79D4}"/>
              </a:ext>
            </a:extLst>
          </p:cNvPr>
          <p:cNvSpPr>
            <a:spLocks noGrp="1"/>
          </p:cNvSpPr>
          <p:nvPr>
            <p:ph type="title"/>
          </p:nvPr>
        </p:nvSpPr>
        <p:spPr>
          <a:xfrm>
            <a:off x="628650" y="365126"/>
            <a:ext cx="6796909" cy="1063625"/>
          </a:xfrm>
        </p:spPr>
        <p:txBody>
          <a:bodyPr/>
          <a:lstStyle>
            <a:lvl1pPr>
              <a:defRPr b="1">
                <a:solidFill>
                  <a:srgbClr val="418FA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E6CFD61-D4E1-5344-9208-2DC2813AAFF8}"/>
              </a:ext>
            </a:extLst>
          </p:cNvPr>
          <p:cNvSpPr>
            <a:spLocks noGrp="1"/>
          </p:cNvSpPr>
          <p:nvPr>
            <p:ph sz="half" idx="1"/>
          </p:nvPr>
        </p:nvSpPr>
        <p:spPr>
          <a:xfrm>
            <a:off x="628650" y="1539865"/>
            <a:ext cx="3886200" cy="44465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37940E-BF9A-DE4E-A28A-20EFC5AFB9C8}"/>
              </a:ext>
            </a:extLst>
          </p:cNvPr>
          <p:cNvSpPr>
            <a:spLocks noGrp="1"/>
          </p:cNvSpPr>
          <p:nvPr>
            <p:ph sz="half" idx="2"/>
          </p:nvPr>
        </p:nvSpPr>
        <p:spPr>
          <a:xfrm>
            <a:off x="4629150" y="1539865"/>
            <a:ext cx="3886200" cy="44465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48260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3CE3E-36D7-3B40-BDA6-801C7EF56926}"/>
              </a:ext>
            </a:extLst>
          </p:cNvPr>
          <p:cNvSpPr>
            <a:spLocks noGrp="1"/>
          </p:cNvSpPr>
          <p:nvPr>
            <p:ph type="title"/>
          </p:nvPr>
        </p:nvSpPr>
        <p:spPr>
          <a:xfrm>
            <a:off x="629841" y="365126"/>
            <a:ext cx="7886700" cy="946151"/>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AAF30F-F6AB-5F4C-99FD-5E3ACBDC83AD}"/>
              </a:ext>
            </a:extLst>
          </p:cNvPr>
          <p:cNvSpPr>
            <a:spLocks noGrp="1"/>
          </p:cNvSpPr>
          <p:nvPr>
            <p:ph type="body" idx="1"/>
          </p:nvPr>
        </p:nvSpPr>
        <p:spPr>
          <a:xfrm>
            <a:off x="629842" y="1438267"/>
            <a:ext cx="3868340" cy="823912"/>
          </a:xfrm>
        </p:spPr>
        <p:txBody>
          <a:bodyPr anchor="b">
            <a:noAutofit/>
          </a:bodyPr>
          <a:lstStyle>
            <a:lvl1pPr marL="0" indent="0">
              <a:buNone/>
              <a:defRPr sz="22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C362A8F-823B-2B48-A5A1-62121DB3EE0F}"/>
              </a:ext>
            </a:extLst>
          </p:cNvPr>
          <p:cNvSpPr>
            <a:spLocks noGrp="1"/>
          </p:cNvSpPr>
          <p:nvPr>
            <p:ph sz="half" idx="2"/>
          </p:nvPr>
        </p:nvSpPr>
        <p:spPr>
          <a:xfrm>
            <a:off x="629842" y="2262179"/>
            <a:ext cx="3868340" cy="3667134"/>
          </a:xfrm>
        </p:spPr>
        <p:txBody>
          <a:bodyPr/>
          <a:lstStyle>
            <a:lvl1pPr>
              <a:defRPr sz="2100"/>
            </a:lvl1pPr>
            <a:lvl2pPr>
              <a:defRPr sz="1950"/>
            </a:lvl2pPr>
            <a:lvl4pPr>
              <a:defRPr sz="1650"/>
            </a:lvl4pPr>
            <a:lvl5pPr>
              <a:defRPr sz="16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E1C9BB-EE6D-2247-8543-471ADB7E1180}"/>
              </a:ext>
            </a:extLst>
          </p:cNvPr>
          <p:cNvSpPr>
            <a:spLocks noGrp="1"/>
          </p:cNvSpPr>
          <p:nvPr>
            <p:ph type="body" sz="quarter" idx="3"/>
          </p:nvPr>
        </p:nvSpPr>
        <p:spPr>
          <a:xfrm>
            <a:off x="4629150" y="1438267"/>
            <a:ext cx="3887391" cy="823912"/>
          </a:xfrm>
        </p:spPr>
        <p:txBody>
          <a:bodyPr anchor="b">
            <a:noAutofit/>
          </a:bodyPr>
          <a:lstStyle>
            <a:lvl1pPr marL="0" indent="0">
              <a:buNone/>
              <a:defRPr sz="22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6BB0D-CDF8-0348-A9D4-8C2CBB903A9C}"/>
              </a:ext>
            </a:extLst>
          </p:cNvPr>
          <p:cNvSpPr>
            <a:spLocks noGrp="1"/>
          </p:cNvSpPr>
          <p:nvPr>
            <p:ph sz="quarter" idx="4"/>
          </p:nvPr>
        </p:nvSpPr>
        <p:spPr>
          <a:xfrm>
            <a:off x="4629150" y="2262179"/>
            <a:ext cx="3887391" cy="3667134"/>
          </a:xfrm>
        </p:spPr>
        <p:txBody>
          <a:bodyPr/>
          <a:lstStyle>
            <a:lvl1pPr>
              <a:defRPr sz="2100"/>
            </a:lvl1pPr>
            <a:lvl2pPr>
              <a:defRPr sz="1950"/>
            </a:lvl2pPr>
            <a:lvl4pPr>
              <a:defRPr sz="1650"/>
            </a:lvl4pPr>
            <a:lvl5pPr>
              <a:defRPr sz="16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43422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C6D62-F5DD-0C4F-99D9-413C0944148D}"/>
              </a:ext>
            </a:extLst>
          </p:cNvPr>
          <p:cNvSpPr>
            <a:spLocks noGrp="1"/>
          </p:cNvSpPr>
          <p:nvPr>
            <p:ph type="title"/>
          </p:nvPr>
        </p:nvSpPr>
        <p:spPr/>
        <p:txBody>
          <a:bodyPr/>
          <a:lstStyle>
            <a:lvl1pPr>
              <a:defRPr b="1">
                <a:solidFill>
                  <a:srgbClr val="418FAF"/>
                </a:solidFill>
              </a:defRPr>
            </a:lvl1pPr>
          </a:lstStyle>
          <a:p>
            <a:r>
              <a:rPr lang="en-US"/>
              <a:t>Click to edit Master title style</a:t>
            </a:r>
          </a:p>
        </p:txBody>
      </p:sp>
    </p:spTree>
    <p:extLst>
      <p:ext uri="{BB962C8B-B14F-4D97-AF65-F5344CB8AC3E}">
        <p14:creationId xmlns:p14="http://schemas.microsoft.com/office/powerpoint/2010/main" val="23634629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31713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4F909-99E3-0B49-86F4-583C96F8F21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A20A542-B329-A749-8EE1-5B943E9142B6}"/>
              </a:ext>
            </a:extLst>
          </p:cNvPr>
          <p:cNvSpPr>
            <a:spLocks noGrp="1"/>
          </p:cNvSpPr>
          <p:nvPr>
            <p:ph idx="1"/>
          </p:nvPr>
        </p:nvSpPr>
        <p:spPr>
          <a:xfrm>
            <a:off x="3887391" y="987426"/>
            <a:ext cx="4629150" cy="4873625"/>
          </a:xfrm>
        </p:spPr>
        <p:txBody>
          <a:bodyPr/>
          <a:lstStyle>
            <a:lvl1pPr>
              <a:defRPr sz="2250"/>
            </a:lvl1pPr>
            <a:lvl2pPr>
              <a:defRPr sz="2100"/>
            </a:lvl2pPr>
            <a:lvl3pPr>
              <a:defRPr sz="1950"/>
            </a:lvl3pPr>
            <a:lvl4pPr>
              <a:defRPr sz="1800"/>
            </a:lvl4pPr>
            <a:lvl5pPr>
              <a:defRPr sz="18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198731-43D1-E74C-BC59-CEC5F45DCC1E}"/>
              </a:ext>
            </a:extLst>
          </p:cNvPr>
          <p:cNvSpPr>
            <a:spLocks noGrp="1"/>
          </p:cNvSpPr>
          <p:nvPr>
            <p:ph type="body" sz="half" idx="2"/>
          </p:nvPr>
        </p:nvSpPr>
        <p:spPr>
          <a:xfrm>
            <a:off x="629841" y="2057400"/>
            <a:ext cx="2949178" cy="3811588"/>
          </a:xfrm>
        </p:spPr>
        <p:txBody>
          <a:bodyPr>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4534226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E36C3-DF25-9841-B1BF-69BE7A6057B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4A4BCC7-EFE2-444D-8F1D-0DF8FF5609D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1278E261-DA22-5C45-96D6-7E6228E62058}"/>
              </a:ext>
            </a:extLst>
          </p:cNvPr>
          <p:cNvSpPr>
            <a:spLocks noGrp="1"/>
          </p:cNvSpPr>
          <p:nvPr>
            <p:ph type="body" sz="half" idx="2"/>
          </p:nvPr>
        </p:nvSpPr>
        <p:spPr>
          <a:xfrm>
            <a:off x="629841" y="2057400"/>
            <a:ext cx="2949178" cy="3811588"/>
          </a:xfrm>
        </p:spPr>
        <p:txBody>
          <a:bodyPr>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3961285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19E74-40BD-0F4C-9D02-AF628770A8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8B8937-622D-E149-BC65-BD372FE3E8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0907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FDDF3B-460B-4496-BD70-8AF51869F9D5}" type="datetimeFigureOut">
              <a:rPr lang="en-US" smtClean="0"/>
              <a:t>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FA2E63-D34A-4203-987D-6B2C152B1A51}" type="slidenum">
              <a:rPr lang="en-US" smtClean="0"/>
              <a:t>‹#›</a:t>
            </a:fld>
            <a:endParaRPr lang="en-US"/>
          </a:p>
        </p:txBody>
      </p:sp>
    </p:spTree>
    <p:extLst>
      <p:ext uri="{BB962C8B-B14F-4D97-AF65-F5344CB8AC3E}">
        <p14:creationId xmlns:p14="http://schemas.microsoft.com/office/powerpoint/2010/main" val="12443641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C38186-FF0F-E341-9D58-B847DE32722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309021-FBC4-CF43-9317-FAEC0E624533}"/>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46328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Mission Slide">
    <p:spTree>
      <p:nvGrpSpPr>
        <p:cNvPr id="1" name=""/>
        <p:cNvGrpSpPr/>
        <p:nvPr/>
      </p:nvGrpSpPr>
      <p:grpSpPr>
        <a:xfrm>
          <a:off x="0" y="0"/>
          <a:ext cx="0" cy="0"/>
          <a:chOff x="0" y="0"/>
          <a:chExt cx="0" cy="0"/>
        </a:xfrm>
      </p:grpSpPr>
      <p:pic>
        <p:nvPicPr>
          <p:cNvPr id="10" name="Picture 9" descr="A group of children smiling&#10;&#10;Description automatically generated with low confidence">
            <a:extLst>
              <a:ext uri="{FF2B5EF4-FFF2-40B4-BE49-F238E27FC236}">
                <a16:creationId xmlns:a16="http://schemas.microsoft.com/office/drawing/2014/main" id="{3F0EBF39-EFDF-694C-8621-48B7B491A761}"/>
              </a:ext>
            </a:extLst>
          </p:cNvPr>
          <p:cNvPicPr>
            <a:picLocks noChangeAspect="1"/>
          </p:cNvPicPr>
          <p:nvPr userDrawn="1"/>
        </p:nvPicPr>
        <p:blipFill rotWithShape="1">
          <a:blip r:embed="rId2">
            <a:alphaModFix amt="20000"/>
          </a:blip>
          <a:srcRect l="-1" t="5919" r="-1" b="20592"/>
          <a:stretch/>
        </p:blipFill>
        <p:spPr>
          <a:xfrm>
            <a:off x="0" y="1820230"/>
            <a:ext cx="9144000" cy="5037770"/>
          </a:xfrm>
          <a:prstGeom prst="rect">
            <a:avLst/>
          </a:prstGeom>
        </p:spPr>
      </p:pic>
      <p:sp>
        <p:nvSpPr>
          <p:cNvPr id="12" name="Rectangle 11">
            <a:extLst>
              <a:ext uri="{FF2B5EF4-FFF2-40B4-BE49-F238E27FC236}">
                <a16:creationId xmlns:a16="http://schemas.microsoft.com/office/drawing/2014/main" id="{D6CC4979-F270-8A4A-9EBA-AE089C224BD6}"/>
              </a:ext>
            </a:extLst>
          </p:cNvPr>
          <p:cNvSpPr/>
          <p:nvPr userDrawn="1"/>
        </p:nvSpPr>
        <p:spPr>
          <a:xfrm rot="5400000">
            <a:off x="4459303" y="-2630042"/>
            <a:ext cx="225399" cy="9144002"/>
          </a:xfrm>
          <a:prstGeom prst="rect">
            <a:avLst/>
          </a:prstGeom>
          <a:solidFill>
            <a:srgbClr val="F1B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89527842-FD8B-C548-BB39-E010E4B87B31}"/>
              </a:ext>
            </a:extLst>
          </p:cNvPr>
          <p:cNvSpPr/>
          <p:nvPr userDrawn="1"/>
        </p:nvSpPr>
        <p:spPr>
          <a:xfrm rot="5400000">
            <a:off x="4459302" y="2184076"/>
            <a:ext cx="225399" cy="9144002"/>
          </a:xfrm>
          <a:prstGeom prst="rect">
            <a:avLst/>
          </a:prstGeom>
          <a:solidFill>
            <a:srgbClr val="F1B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itle 1">
            <a:extLst>
              <a:ext uri="{FF2B5EF4-FFF2-40B4-BE49-F238E27FC236}">
                <a16:creationId xmlns:a16="http://schemas.microsoft.com/office/drawing/2014/main" id="{4441DBB8-88C2-1F46-B6BE-F2DA2D106884}"/>
              </a:ext>
            </a:extLst>
          </p:cNvPr>
          <p:cNvSpPr txBox="1">
            <a:spLocks/>
          </p:cNvSpPr>
          <p:nvPr userDrawn="1"/>
        </p:nvSpPr>
        <p:spPr>
          <a:xfrm>
            <a:off x="2813043" y="132659"/>
            <a:ext cx="6338099" cy="1964865"/>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indent="0" algn="l">
              <a:buNone/>
            </a:pPr>
            <a:r>
              <a:rPr lang="en-US" sz="12000" b="1">
                <a:solidFill>
                  <a:srgbClr val="418FAF"/>
                </a:solidFill>
                <a:latin typeface="Rockwell" panose="02060603020205020403" pitchFamily="18" charset="77"/>
                <a:cs typeface="Arial" panose="020B0604020202020204" pitchFamily="34" charset="0"/>
              </a:rPr>
              <a:t>m</a:t>
            </a:r>
            <a:r>
              <a:rPr lang="en-US" sz="12000" b="1">
                <a:solidFill>
                  <a:srgbClr val="F1B435"/>
                </a:solidFill>
                <a:latin typeface="Rockwell" panose="02060603020205020403" pitchFamily="18" charset="77"/>
                <a:cs typeface="Arial" panose="020B0604020202020204" pitchFamily="34" charset="0"/>
              </a:rPr>
              <a:t>i</a:t>
            </a:r>
            <a:r>
              <a:rPr lang="en-US" sz="12000" b="1">
                <a:solidFill>
                  <a:srgbClr val="418FAF"/>
                </a:solidFill>
                <a:latin typeface="Rockwell" panose="02060603020205020403" pitchFamily="18" charset="77"/>
                <a:cs typeface="Arial" panose="020B0604020202020204" pitchFamily="34" charset="0"/>
              </a:rPr>
              <a:t>s</a:t>
            </a:r>
            <a:r>
              <a:rPr lang="en-US" sz="12000" b="1">
                <a:solidFill>
                  <a:srgbClr val="F1B435"/>
                </a:solidFill>
                <a:latin typeface="Rockwell" panose="02060603020205020403" pitchFamily="18" charset="77"/>
                <a:cs typeface="Arial" panose="020B0604020202020204" pitchFamily="34" charset="0"/>
              </a:rPr>
              <a:t>s</a:t>
            </a:r>
            <a:r>
              <a:rPr lang="en-US" sz="12000" b="1">
                <a:solidFill>
                  <a:srgbClr val="418FAF"/>
                </a:solidFill>
                <a:latin typeface="Rockwell" panose="02060603020205020403" pitchFamily="18" charset="77"/>
                <a:cs typeface="Arial" panose="020B0604020202020204" pitchFamily="34" charset="0"/>
              </a:rPr>
              <a:t>i</a:t>
            </a:r>
            <a:r>
              <a:rPr lang="en-US" sz="12000" b="1">
                <a:solidFill>
                  <a:srgbClr val="F1B435"/>
                </a:solidFill>
                <a:latin typeface="Rockwell" panose="02060603020205020403" pitchFamily="18" charset="77"/>
                <a:cs typeface="Arial" panose="020B0604020202020204" pitchFamily="34" charset="0"/>
              </a:rPr>
              <a:t>o</a:t>
            </a:r>
            <a:r>
              <a:rPr lang="en-US" sz="12000" b="1">
                <a:solidFill>
                  <a:srgbClr val="418FAF"/>
                </a:solidFill>
                <a:latin typeface="Rockwell" panose="02060603020205020403" pitchFamily="18" charset="77"/>
                <a:cs typeface="Arial" panose="020B0604020202020204" pitchFamily="34" charset="0"/>
              </a:rPr>
              <a:t>n</a:t>
            </a:r>
            <a:endParaRPr lang="en-US" sz="12000" b="1">
              <a:solidFill>
                <a:srgbClr val="418FAF"/>
              </a:solidFill>
              <a:latin typeface="Rockwell" panose="02060603020205020403" pitchFamily="18" charset="77"/>
            </a:endParaRPr>
          </a:p>
        </p:txBody>
      </p:sp>
      <p:sp>
        <p:nvSpPr>
          <p:cNvPr id="8" name="Title 1">
            <a:extLst>
              <a:ext uri="{FF2B5EF4-FFF2-40B4-BE49-F238E27FC236}">
                <a16:creationId xmlns:a16="http://schemas.microsoft.com/office/drawing/2014/main" id="{21D87B40-3855-644A-8554-EB21D5AD5B8B}"/>
              </a:ext>
            </a:extLst>
          </p:cNvPr>
          <p:cNvSpPr txBox="1">
            <a:spLocks/>
          </p:cNvSpPr>
          <p:nvPr userDrawn="1"/>
        </p:nvSpPr>
        <p:spPr>
          <a:xfrm>
            <a:off x="794188" y="2976281"/>
            <a:ext cx="7886699" cy="2823311"/>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indent="0" algn="r">
              <a:buNone/>
            </a:pPr>
            <a:r>
              <a:rPr lang="en-US" sz="4950">
                <a:solidFill>
                  <a:srgbClr val="3F3F3F"/>
                </a:solidFill>
                <a:latin typeface="Arial" panose="020B0604020202020204" pitchFamily="34" charset="0"/>
                <a:cs typeface="Arial" panose="020B0604020202020204" pitchFamily="34" charset="0"/>
              </a:rPr>
              <a:t>We </a:t>
            </a:r>
            <a:r>
              <a:rPr lang="en-US" sz="4950" b="1">
                <a:solidFill>
                  <a:srgbClr val="428FAF"/>
                </a:solidFill>
                <a:latin typeface="Arial" panose="020B0604020202020204" pitchFamily="34" charset="0"/>
                <a:cs typeface="Arial" panose="020B0604020202020204" pitchFamily="34" charset="0"/>
              </a:rPr>
              <a:t>deliver</a:t>
            </a:r>
            <a:r>
              <a:rPr lang="en-US" sz="4950">
                <a:solidFill>
                  <a:srgbClr val="3F3F3F"/>
                </a:solidFill>
                <a:latin typeface="Arial" panose="020B0604020202020204" pitchFamily="34" charset="0"/>
                <a:cs typeface="Arial" panose="020B0604020202020204" pitchFamily="34" charset="0"/>
              </a:rPr>
              <a:t> a great public education to every student, </a:t>
            </a:r>
            <a:r>
              <a:rPr lang="en-US" sz="4950" b="1">
                <a:solidFill>
                  <a:srgbClr val="428FAF"/>
                </a:solidFill>
                <a:latin typeface="Arial" panose="020B0604020202020204" pitchFamily="34" charset="0"/>
                <a:cs typeface="Arial" panose="020B0604020202020204" pitchFamily="34" charset="0"/>
              </a:rPr>
              <a:t>every day</a:t>
            </a:r>
            <a:r>
              <a:rPr lang="en-US" sz="4950">
                <a:solidFill>
                  <a:srgbClr val="3F3F3F"/>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3880622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Vision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7D82B89-D009-8148-8302-8CFF3AE8E3F3}"/>
              </a:ext>
            </a:extLst>
          </p:cNvPr>
          <p:cNvSpPr txBox="1">
            <a:spLocks/>
          </p:cNvSpPr>
          <p:nvPr userDrawn="1"/>
        </p:nvSpPr>
        <p:spPr>
          <a:xfrm>
            <a:off x="628650" y="550172"/>
            <a:ext cx="7886699" cy="4116412"/>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indent="0" algn="r">
              <a:buNone/>
            </a:pPr>
            <a:r>
              <a:rPr lang="en-US" sz="4050">
                <a:latin typeface="Rockwell" panose="02060603020205020403" pitchFamily="18" charset="77"/>
                <a:cs typeface="Arial" panose="020B0604020202020204" pitchFamily="34" charset="0"/>
              </a:rPr>
              <a:t>Metro Nashville Public Schools will be established as the </a:t>
            </a:r>
            <a:r>
              <a:rPr lang="en-US" sz="4050" b="1">
                <a:solidFill>
                  <a:srgbClr val="428FAF"/>
                </a:solidFill>
                <a:latin typeface="Rockwell" panose="02060603020205020403" pitchFamily="18" charset="77"/>
                <a:cs typeface="Arial" panose="020B0604020202020204" pitchFamily="34" charset="0"/>
              </a:rPr>
              <a:t>premier</a:t>
            </a:r>
            <a:r>
              <a:rPr lang="en-US" sz="4050" b="1">
                <a:latin typeface="Rockwell" panose="02060603020205020403" pitchFamily="18" charset="77"/>
                <a:cs typeface="Arial" panose="020B0604020202020204" pitchFamily="34" charset="0"/>
              </a:rPr>
              <a:t> </a:t>
            </a:r>
            <a:r>
              <a:rPr lang="en-US" sz="4050">
                <a:latin typeface="Rockwell" panose="02060603020205020403" pitchFamily="18" charset="77"/>
                <a:cs typeface="Arial" panose="020B0604020202020204" pitchFamily="34" charset="0"/>
              </a:rPr>
              <a:t>large school district in Tennessee and beyond by ensuring that </a:t>
            </a:r>
            <a:r>
              <a:rPr lang="en-US" sz="4050" b="1">
                <a:solidFill>
                  <a:srgbClr val="428FAF"/>
                </a:solidFill>
                <a:latin typeface="Rockwell" panose="02060603020205020403" pitchFamily="18" charset="77"/>
                <a:cs typeface="Arial" panose="020B0604020202020204" pitchFamily="34" charset="0"/>
              </a:rPr>
              <a:t>every student </a:t>
            </a:r>
            <a:r>
              <a:rPr lang="en-US" sz="4050">
                <a:latin typeface="Rockwell" panose="02060603020205020403" pitchFamily="18" charset="77"/>
                <a:cs typeface="Arial" panose="020B0604020202020204" pitchFamily="34" charset="0"/>
              </a:rPr>
              <a:t>is </a:t>
            </a:r>
            <a:r>
              <a:rPr lang="en-US" sz="4050" b="1">
                <a:solidFill>
                  <a:srgbClr val="428FAF"/>
                </a:solidFill>
                <a:latin typeface="Rockwell" panose="02060603020205020403" pitchFamily="18" charset="77"/>
                <a:cs typeface="Arial" panose="020B0604020202020204" pitchFamily="34" charset="0"/>
              </a:rPr>
              <a:t>known</a:t>
            </a:r>
            <a:r>
              <a:rPr lang="en-US" sz="4050">
                <a:latin typeface="Rockwell" panose="02060603020205020403" pitchFamily="18" charset="77"/>
                <a:cs typeface="Arial" panose="020B0604020202020204" pitchFamily="34" charset="0"/>
              </a:rPr>
              <a:t>.</a:t>
            </a:r>
            <a:endParaRPr lang="en-US" sz="4050">
              <a:solidFill>
                <a:srgbClr val="3F3F3F"/>
              </a:solidFill>
              <a:latin typeface="Rockwell" panose="02060603020205020403" pitchFamily="18" charset="77"/>
            </a:endParaRPr>
          </a:p>
        </p:txBody>
      </p:sp>
      <p:sp>
        <p:nvSpPr>
          <p:cNvPr id="9" name="Title 1">
            <a:extLst>
              <a:ext uri="{FF2B5EF4-FFF2-40B4-BE49-F238E27FC236}">
                <a16:creationId xmlns:a16="http://schemas.microsoft.com/office/drawing/2014/main" id="{53D23CE9-1506-1840-B800-57A37F676961}"/>
              </a:ext>
            </a:extLst>
          </p:cNvPr>
          <p:cNvSpPr txBox="1">
            <a:spLocks/>
          </p:cNvSpPr>
          <p:nvPr userDrawn="1"/>
        </p:nvSpPr>
        <p:spPr>
          <a:xfrm>
            <a:off x="112329" y="3429000"/>
            <a:ext cx="7886699" cy="4116412"/>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indent="0" algn="l">
              <a:buNone/>
            </a:pPr>
            <a:r>
              <a:rPr lang="en-US" sz="18750" b="1">
                <a:solidFill>
                  <a:srgbClr val="F3D297"/>
                </a:solidFill>
                <a:latin typeface="+mj-lt"/>
                <a:cs typeface="Arial" panose="020B0604020202020204" pitchFamily="34" charset="0"/>
              </a:rPr>
              <a:t>Vision</a:t>
            </a:r>
            <a:endParaRPr lang="en-US" sz="18750" b="1">
              <a:solidFill>
                <a:srgbClr val="F3D297"/>
              </a:solidFill>
              <a:latin typeface="+mj-lt"/>
            </a:endParaRPr>
          </a:p>
        </p:txBody>
      </p:sp>
    </p:spTree>
    <p:extLst>
      <p:ext uri="{BB962C8B-B14F-4D97-AF65-F5344CB8AC3E}">
        <p14:creationId xmlns:p14="http://schemas.microsoft.com/office/powerpoint/2010/main" val="12791456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Core Tenets">
    <p:spTree>
      <p:nvGrpSpPr>
        <p:cNvPr id="1" name=""/>
        <p:cNvGrpSpPr/>
        <p:nvPr/>
      </p:nvGrpSpPr>
      <p:grpSpPr>
        <a:xfrm>
          <a:off x="0" y="0"/>
          <a:ext cx="0" cy="0"/>
          <a:chOff x="0" y="0"/>
          <a:chExt cx="0" cy="0"/>
        </a:xfrm>
      </p:grpSpPr>
      <p:graphicFrame>
        <p:nvGraphicFramePr>
          <p:cNvPr id="8" name="Content Placeholder 5">
            <a:extLst>
              <a:ext uri="{FF2B5EF4-FFF2-40B4-BE49-F238E27FC236}">
                <a16:creationId xmlns:a16="http://schemas.microsoft.com/office/drawing/2014/main" id="{749BAE3F-8CB6-DF45-A39D-358B3671A2A6}"/>
              </a:ext>
            </a:extLst>
          </p:cNvPr>
          <p:cNvGraphicFramePr>
            <a:graphicFrameLocks/>
          </p:cNvGraphicFramePr>
          <p:nvPr userDrawn="1"/>
        </p:nvGraphicFramePr>
        <p:xfrm>
          <a:off x="628650" y="217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a:extLst>
              <a:ext uri="{FF2B5EF4-FFF2-40B4-BE49-F238E27FC236}">
                <a16:creationId xmlns:a16="http://schemas.microsoft.com/office/drawing/2014/main" id="{66321556-3BC7-6940-A0ED-BCCC5C97BF4D}"/>
              </a:ext>
            </a:extLst>
          </p:cNvPr>
          <p:cNvSpPr/>
          <p:nvPr userDrawn="1"/>
        </p:nvSpPr>
        <p:spPr>
          <a:xfrm>
            <a:off x="2933499" y="5065954"/>
            <a:ext cx="6490055" cy="1823576"/>
          </a:xfrm>
          <a:prstGeom prst="rect">
            <a:avLst/>
          </a:prstGeom>
        </p:spPr>
        <p:txBody>
          <a:bodyPr wrap="square" lIns="68580" tIns="34290" rIns="68580" bIns="34290" anchor="b">
            <a:spAutoFit/>
          </a:bodyPr>
          <a:lstStyle/>
          <a:p>
            <a:r>
              <a:rPr lang="en-US" sz="11250" b="1">
                <a:solidFill>
                  <a:srgbClr val="428FAF"/>
                </a:solidFill>
                <a:latin typeface="Rockwell"/>
                <a:cs typeface="Arial"/>
              </a:rPr>
              <a:t>TENETS</a:t>
            </a:r>
            <a:endParaRPr lang="en-US" sz="11250">
              <a:solidFill>
                <a:srgbClr val="428FAF"/>
              </a:solidFill>
              <a:latin typeface="Rockwell"/>
              <a:cs typeface="Arial"/>
            </a:endParaRPr>
          </a:p>
        </p:txBody>
      </p:sp>
      <p:pic>
        <p:nvPicPr>
          <p:cNvPr id="10" name="Picture 9" descr="Icon&#10;&#10;Description automatically generated">
            <a:extLst>
              <a:ext uri="{FF2B5EF4-FFF2-40B4-BE49-F238E27FC236}">
                <a16:creationId xmlns:a16="http://schemas.microsoft.com/office/drawing/2014/main" id="{E85C4167-3626-0746-8640-E968F9E45525}"/>
              </a:ext>
            </a:extLst>
          </p:cNvPr>
          <p:cNvPicPr>
            <a:picLocks noChangeAspect="1"/>
          </p:cNvPicPr>
          <p:nvPr userDrawn="1"/>
        </p:nvPicPr>
        <p:blipFill>
          <a:blip r:embed="rId7"/>
          <a:stretch>
            <a:fillRect/>
          </a:stretch>
        </p:blipFill>
        <p:spPr>
          <a:xfrm>
            <a:off x="145608" y="4782557"/>
            <a:ext cx="2674259" cy="624854"/>
          </a:xfrm>
          <a:prstGeom prst="rect">
            <a:avLst/>
          </a:prstGeom>
        </p:spPr>
      </p:pic>
      <p:sp>
        <p:nvSpPr>
          <p:cNvPr id="6" name="Rectangle 5">
            <a:extLst>
              <a:ext uri="{FF2B5EF4-FFF2-40B4-BE49-F238E27FC236}">
                <a16:creationId xmlns:a16="http://schemas.microsoft.com/office/drawing/2014/main" id="{F1F5F098-F3E3-9C44-8B9F-9FFF00391EE6}"/>
              </a:ext>
            </a:extLst>
          </p:cNvPr>
          <p:cNvSpPr/>
          <p:nvPr userDrawn="1"/>
        </p:nvSpPr>
        <p:spPr>
          <a:xfrm>
            <a:off x="224433" y="5574522"/>
            <a:ext cx="2787892" cy="1131079"/>
          </a:xfrm>
          <a:prstGeom prst="rect">
            <a:avLst/>
          </a:prstGeom>
        </p:spPr>
        <p:txBody>
          <a:bodyPr wrap="square" lIns="68580" tIns="34290" rIns="68580" bIns="34290" anchor="b">
            <a:spAutoFit/>
          </a:bodyPr>
          <a:lstStyle/>
          <a:p>
            <a:r>
              <a:rPr lang="en-US" sz="6750" b="1">
                <a:solidFill>
                  <a:srgbClr val="F1B435"/>
                </a:solidFill>
                <a:latin typeface="+mj-lt"/>
                <a:cs typeface="Arial"/>
              </a:rPr>
              <a:t>CORE</a:t>
            </a:r>
            <a:endParaRPr lang="en-US" sz="6750">
              <a:solidFill>
                <a:srgbClr val="F1B435"/>
              </a:solidFill>
              <a:latin typeface="+mj-lt"/>
              <a:cs typeface="Arial"/>
            </a:endParaRPr>
          </a:p>
        </p:txBody>
      </p:sp>
    </p:spTree>
    <p:extLst>
      <p:ext uri="{BB962C8B-B14F-4D97-AF65-F5344CB8AC3E}">
        <p14:creationId xmlns:p14="http://schemas.microsoft.com/office/powerpoint/2010/main" val="36954251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irector's Message">
    <p:spTree>
      <p:nvGrpSpPr>
        <p:cNvPr id="1" name=""/>
        <p:cNvGrpSpPr/>
        <p:nvPr/>
      </p:nvGrpSpPr>
      <p:grpSpPr>
        <a:xfrm>
          <a:off x="0" y="0"/>
          <a:ext cx="0" cy="0"/>
          <a:chOff x="0" y="0"/>
          <a:chExt cx="0" cy="0"/>
        </a:xfrm>
      </p:grpSpPr>
      <p:pic>
        <p:nvPicPr>
          <p:cNvPr id="7" name="Picture 6" descr="A person smiling for the camera&#10;&#10;Description automatically generated with low confidence">
            <a:extLst>
              <a:ext uri="{FF2B5EF4-FFF2-40B4-BE49-F238E27FC236}">
                <a16:creationId xmlns:a16="http://schemas.microsoft.com/office/drawing/2014/main" id="{C1590F3D-9228-2A42-9E2D-49E13CFC2895}"/>
              </a:ext>
            </a:extLst>
          </p:cNvPr>
          <p:cNvPicPr>
            <a:picLocks noChangeAspect="1"/>
          </p:cNvPicPr>
          <p:nvPr userDrawn="1"/>
        </p:nvPicPr>
        <p:blipFill rotWithShape="1">
          <a:blip r:embed="rId2"/>
          <a:srcRect l="8550" t="6943" r="12328" b="32460"/>
          <a:stretch/>
        </p:blipFill>
        <p:spPr>
          <a:xfrm>
            <a:off x="3771343" y="0"/>
            <a:ext cx="5372657" cy="6857990"/>
          </a:xfrm>
          <a:prstGeom prst="rect">
            <a:avLst/>
          </a:prstGeom>
        </p:spPr>
      </p:pic>
      <p:pic>
        <p:nvPicPr>
          <p:cNvPr id="8" name="Picture 7" descr="Icon&#10;&#10;Description automatically generated">
            <a:extLst>
              <a:ext uri="{FF2B5EF4-FFF2-40B4-BE49-F238E27FC236}">
                <a16:creationId xmlns:a16="http://schemas.microsoft.com/office/drawing/2014/main" id="{63466311-AE1E-2744-9F18-77E2A65772B7}"/>
              </a:ext>
            </a:extLst>
          </p:cNvPr>
          <p:cNvPicPr>
            <a:picLocks noChangeAspect="1"/>
          </p:cNvPicPr>
          <p:nvPr userDrawn="1"/>
        </p:nvPicPr>
        <p:blipFill>
          <a:blip r:embed="rId3"/>
          <a:stretch>
            <a:fillRect/>
          </a:stretch>
        </p:blipFill>
        <p:spPr>
          <a:xfrm>
            <a:off x="308125" y="215943"/>
            <a:ext cx="3033591" cy="708812"/>
          </a:xfrm>
          <a:prstGeom prst="rect">
            <a:avLst/>
          </a:prstGeom>
        </p:spPr>
      </p:pic>
      <p:sp>
        <p:nvSpPr>
          <p:cNvPr id="9" name="Title 1">
            <a:extLst>
              <a:ext uri="{FF2B5EF4-FFF2-40B4-BE49-F238E27FC236}">
                <a16:creationId xmlns:a16="http://schemas.microsoft.com/office/drawing/2014/main" id="{A6322660-FDCD-7E4F-8A56-65C8D49305BD}"/>
              </a:ext>
            </a:extLst>
          </p:cNvPr>
          <p:cNvSpPr txBox="1">
            <a:spLocks/>
          </p:cNvSpPr>
          <p:nvPr userDrawn="1"/>
        </p:nvSpPr>
        <p:spPr>
          <a:xfrm>
            <a:off x="358486" y="1158986"/>
            <a:ext cx="2983230" cy="3006364"/>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ctr"/>
            <a:r>
              <a:rPr lang="en-US" sz="2475">
                <a:solidFill>
                  <a:prstClr val="black"/>
                </a:solidFill>
                <a:latin typeface="Rockwell" panose="02060603020205020403" pitchFamily="18" charset="77"/>
              </a:rPr>
              <a:t>“It’s about ensuring that as our students are </a:t>
            </a:r>
            <a:r>
              <a:rPr lang="en-US" sz="2475" b="1">
                <a:solidFill>
                  <a:srgbClr val="007FAA"/>
                </a:solidFill>
                <a:latin typeface="Rockwell" panose="02060603020205020403" pitchFamily="18" charset="77"/>
              </a:rPr>
              <a:t>learning</a:t>
            </a:r>
            <a:r>
              <a:rPr lang="en-US" sz="2475">
                <a:solidFill>
                  <a:prstClr val="black"/>
                </a:solidFill>
                <a:latin typeface="Rockwell" panose="02060603020205020403" pitchFamily="18" charset="77"/>
              </a:rPr>
              <a:t>, they’re </a:t>
            </a:r>
            <a:r>
              <a:rPr lang="en-US" sz="2475" b="1">
                <a:solidFill>
                  <a:srgbClr val="007FAA"/>
                </a:solidFill>
                <a:latin typeface="Rockwell" panose="02060603020205020403" pitchFamily="18" charset="77"/>
              </a:rPr>
              <a:t>enjoying</a:t>
            </a:r>
            <a:r>
              <a:rPr lang="en-US" sz="2475">
                <a:solidFill>
                  <a:prstClr val="black"/>
                </a:solidFill>
                <a:latin typeface="Rockwell" panose="02060603020205020403" pitchFamily="18" charset="77"/>
              </a:rPr>
              <a:t> it, they find it </a:t>
            </a:r>
            <a:r>
              <a:rPr lang="en-US" sz="2475" b="1">
                <a:solidFill>
                  <a:srgbClr val="007FAA"/>
                </a:solidFill>
                <a:latin typeface="Rockwell" panose="02060603020205020403" pitchFamily="18" charset="77"/>
              </a:rPr>
              <a:t>fascinating</a:t>
            </a:r>
            <a:r>
              <a:rPr lang="en-US" sz="2475">
                <a:solidFill>
                  <a:prstClr val="black"/>
                </a:solidFill>
                <a:latin typeface="Rockwell" panose="02060603020205020403" pitchFamily="18" charset="77"/>
              </a:rPr>
              <a:t>.”</a:t>
            </a:r>
            <a:endParaRPr kumimoji="0" lang="en-US" sz="3750" b="0" i="0" u="none" strike="noStrike" kern="1200" cap="none" spc="0" normalizeH="0" baseline="0" noProof="0">
              <a:ln>
                <a:noFill/>
              </a:ln>
              <a:solidFill>
                <a:prstClr val="black"/>
              </a:solidFill>
              <a:effectLst/>
              <a:uLnTx/>
              <a:uFillTx/>
              <a:latin typeface="Rockwell" panose="02060603020205020403" pitchFamily="18" charset="77"/>
              <a:ea typeface="+mj-ea"/>
              <a:cs typeface="+mj-cs"/>
            </a:endParaRPr>
          </a:p>
        </p:txBody>
      </p:sp>
      <p:sp>
        <p:nvSpPr>
          <p:cNvPr id="6" name="Title 1">
            <a:extLst>
              <a:ext uri="{FF2B5EF4-FFF2-40B4-BE49-F238E27FC236}">
                <a16:creationId xmlns:a16="http://schemas.microsoft.com/office/drawing/2014/main" id="{3F4E420B-8D5D-9B4D-A7C8-321325C044A8}"/>
              </a:ext>
            </a:extLst>
          </p:cNvPr>
          <p:cNvSpPr txBox="1">
            <a:spLocks/>
          </p:cNvSpPr>
          <p:nvPr userDrawn="1"/>
        </p:nvSpPr>
        <p:spPr>
          <a:xfrm>
            <a:off x="308125" y="4786616"/>
            <a:ext cx="3127226" cy="912399"/>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2700">
                <a:solidFill>
                  <a:schemeClr val="tx1"/>
                </a:solidFill>
                <a:latin typeface="Arial" panose="020B0604020202020204" pitchFamily="34" charset="0"/>
                <a:cs typeface="Arial" panose="020B0604020202020204" pitchFamily="34" charset="0"/>
              </a:rPr>
              <a:t>Dr. Adrienne Battle, </a:t>
            </a:r>
            <a:r>
              <a:rPr lang="en-US" sz="1500" i="1">
                <a:solidFill>
                  <a:schemeClr val="tx1"/>
                </a:solidFill>
                <a:latin typeface="Arial" panose="020B0604020202020204" pitchFamily="34" charset="0"/>
                <a:cs typeface="Arial" panose="020B0604020202020204" pitchFamily="34" charset="0"/>
              </a:rPr>
              <a:t>Director of Schools</a:t>
            </a:r>
          </a:p>
        </p:txBody>
      </p:sp>
    </p:spTree>
    <p:extLst>
      <p:ext uri="{BB962C8B-B14F-4D97-AF65-F5344CB8AC3E}">
        <p14:creationId xmlns:p14="http://schemas.microsoft.com/office/powerpoint/2010/main" val="26852165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earning Norm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06B90C8-B7E5-514E-A4E2-CE6F633D65DB}"/>
              </a:ext>
            </a:extLst>
          </p:cNvPr>
          <p:cNvSpPr txBox="1">
            <a:spLocks/>
          </p:cNvSpPr>
          <p:nvPr userDrawn="1"/>
        </p:nvSpPr>
        <p:spPr>
          <a:xfrm>
            <a:off x="0" y="303789"/>
            <a:ext cx="9151142" cy="1526023"/>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indent="0" algn="ctr">
              <a:buNone/>
            </a:pPr>
            <a:r>
              <a:rPr lang="en-US" sz="8250" b="1">
                <a:solidFill>
                  <a:srgbClr val="F1B435"/>
                </a:solidFill>
                <a:latin typeface="Rockwell" panose="02060603020205020403" pitchFamily="18" charset="77"/>
                <a:cs typeface="Arial" panose="020B0604020202020204" pitchFamily="34" charset="0"/>
              </a:rPr>
              <a:t>learning norms </a:t>
            </a:r>
            <a:endParaRPr lang="en-US" sz="8250" b="1">
              <a:solidFill>
                <a:srgbClr val="F1B435"/>
              </a:solidFill>
              <a:latin typeface="Rockwell" panose="02060603020205020403" pitchFamily="18" charset="77"/>
            </a:endParaRPr>
          </a:p>
        </p:txBody>
      </p:sp>
      <p:sp>
        <p:nvSpPr>
          <p:cNvPr id="6" name="Title 1">
            <a:extLst>
              <a:ext uri="{FF2B5EF4-FFF2-40B4-BE49-F238E27FC236}">
                <a16:creationId xmlns:a16="http://schemas.microsoft.com/office/drawing/2014/main" id="{641B5391-035E-0A4C-B055-A523781995D1}"/>
              </a:ext>
            </a:extLst>
          </p:cNvPr>
          <p:cNvSpPr txBox="1">
            <a:spLocks/>
          </p:cNvSpPr>
          <p:nvPr userDrawn="1"/>
        </p:nvSpPr>
        <p:spPr>
          <a:xfrm>
            <a:off x="-7142" y="1656338"/>
            <a:ext cx="9151142" cy="4101525"/>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ctr">
              <a:spcAft>
                <a:spcPts val="450"/>
              </a:spcAft>
              <a:buFont typeface="Arial" panose="020B0604020202020204" pitchFamily="34" charset="0"/>
              <a:buChar char="•"/>
            </a:pPr>
            <a:r>
              <a:rPr lang="en-US" sz="2700">
                <a:latin typeface="Arial" panose="020B0604020202020204" pitchFamily="34" charset="0"/>
                <a:cs typeface="Arial" panose="020B0604020202020204" pitchFamily="34" charset="0"/>
              </a:rPr>
              <a:t>In every chair a learner, in every chair a leader</a:t>
            </a:r>
          </a:p>
          <a:p>
            <a:pPr marL="342900" indent="-342900" algn="ctr">
              <a:spcAft>
                <a:spcPts val="450"/>
              </a:spcAft>
              <a:buFont typeface="Arial" panose="020B0604020202020204" pitchFamily="34" charset="0"/>
              <a:buChar char="•"/>
            </a:pPr>
            <a:r>
              <a:rPr lang="en-US" sz="2700">
                <a:latin typeface="Arial" panose="020B0604020202020204" pitchFamily="34" charset="0"/>
                <a:cs typeface="Arial" panose="020B0604020202020204" pitchFamily="34" charset="0"/>
              </a:rPr>
              <a:t>Speak to be understood, listen to understand</a:t>
            </a:r>
          </a:p>
          <a:p>
            <a:pPr marL="342900" indent="-342900" algn="ctr">
              <a:spcAft>
                <a:spcPts val="450"/>
              </a:spcAft>
              <a:buFont typeface="Arial" panose="020B0604020202020204" pitchFamily="34" charset="0"/>
              <a:buChar char="•"/>
            </a:pPr>
            <a:r>
              <a:rPr lang="en-US" sz="2700">
                <a:latin typeface="Arial" panose="020B0604020202020204" pitchFamily="34" charset="0"/>
                <a:cs typeface="Arial" panose="020B0604020202020204" pitchFamily="34" charset="0"/>
              </a:rPr>
              <a:t>Return to being present, work to stay engaged</a:t>
            </a:r>
          </a:p>
          <a:p>
            <a:pPr marL="342900" indent="-342900" algn="ctr">
              <a:spcAft>
                <a:spcPts val="450"/>
              </a:spcAft>
              <a:buFont typeface="Arial" panose="020B0604020202020204" pitchFamily="34" charset="0"/>
              <a:buChar char="•"/>
            </a:pPr>
            <a:r>
              <a:rPr lang="en-US" sz="2700">
                <a:latin typeface="Arial" panose="020B0604020202020204" pitchFamily="34" charset="0"/>
                <a:cs typeface="Arial" panose="020B0604020202020204" pitchFamily="34" charset="0"/>
              </a:rPr>
              <a:t>Maintain a safe space for meaningful conversation</a:t>
            </a:r>
          </a:p>
          <a:p>
            <a:pPr marL="342900" indent="-342900" algn="ctr">
              <a:spcAft>
                <a:spcPts val="450"/>
              </a:spcAft>
              <a:buFont typeface="Arial" panose="020B0604020202020204" pitchFamily="34" charset="0"/>
              <a:buChar char="•"/>
            </a:pPr>
            <a:r>
              <a:rPr lang="en-US" sz="2700">
                <a:latin typeface="Arial" panose="020B0604020202020204" pitchFamily="34" charset="0"/>
                <a:cs typeface="Arial" panose="020B0604020202020204" pitchFamily="34" charset="0"/>
              </a:rPr>
              <a:t>Take care of yourself, take care of each other</a:t>
            </a:r>
          </a:p>
          <a:p>
            <a:pPr marL="342900" indent="-342900" algn="ctr">
              <a:spcAft>
                <a:spcPts val="450"/>
              </a:spcAft>
              <a:buFont typeface="Arial" panose="020B0604020202020204" pitchFamily="34" charset="0"/>
              <a:buChar char="•"/>
            </a:pPr>
            <a:r>
              <a:rPr lang="en-US" sz="2700">
                <a:latin typeface="Arial" panose="020B0604020202020204" pitchFamily="34" charset="0"/>
                <a:cs typeface="Arial" panose="020B0604020202020204" pitchFamily="34" charset="0"/>
              </a:rPr>
              <a:t>Expect and embrace experiences of non-closure</a:t>
            </a:r>
          </a:p>
          <a:p>
            <a:pPr marL="342900" indent="-342900" algn="ctr">
              <a:spcAft>
                <a:spcPts val="450"/>
              </a:spcAft>
              <a:buFont typeface="Arial" panose="020B0604020202020204" pitchFamily="34" charset="0"/>
              <a:buChar char="•"/>
            </a:pPr>
            <a:r>
              <a:rPr lang="en-US" sz="2700">
                <a:latin typeface="Arial" panose="020B0604020202020204" pitchFamily="34" charset="0"/>
                <a:cs typeface="Arial" panose="020B0604020202020204" pitchFamily="34" charset="0"/>
              </a:rPr>
              <a:t>Enjoy the work and have fun</a:t>
            </a:r>
          </a:p>
        </p:txBody>
      </p:sp>
    </p:spTree>
    <p:extLst>
      <p:ext uri="{BB962C8B-B14F-4D97-AF65-F5344CB8AC3E}">
        <p14:creationId xmlns:p14="http://schemas.microsoft.com/office/powerpoint/2010/main" val="3834664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nstructional Framework">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26C3FE98-4024-F949-BA68-966E84E8ED08}"/>
              </a:ext>
            </a:extLst>
          </p:cNvPr>
          <p:cNvPicPr>
            <a:picLocks noChangeAspect="1"/>
          </p:cNvPicPr>
          <p:nvPr userDrawn="1"/>
        </p:nvPicPr>
        <p:blipFill>
          <a:blip r:embed="rId2"/>
          <a:stretch>
            <a:fillRect/>
          </a:stretch>
        </p:blipFill>
        <p:spPr>
          <a:xfrm>
            <a:off x="1935849" y="363249"/>
            <a:ext cx="5272303" cy="5571065"/>
          </a:xfrm>
          <a:prstGeom prst="rect">
            <a:avLst/>
          </a:prstGeom>
          <a:ln>
            <a:noFill/>
          </a:ln>
        </p:spPr>
      </p:pic>
    </p:spTree>
    <p:extLst>
      <p:ext uri="{BB962C8B-B14F-4D97-AF65-F5344CB8AC3E}">
        <p14:creationId xmlns:p14="http://schemas.microsoft.com/office/powerpoint/2010/main" val="9949697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ree Guiding Questions">
    <p:spTree>
      <p:nvGrpSpPr>
        <p:cNvPr id="1" name=""/>
        <p:cNvGrpSpPr/>
        <p:nvPr/>
      </p:nvGrpSpPr>
      <p:grpSpPr>
        <a:xfrm>
          <a:off x="0" y="0"/>
          <a:ext cx="0" cy="0"/>
          <a:chOff x="0" y="0"/>
          <a:chExt cx="0" cy="0"/>
        </a:xfrm>
      </p:grpSpPr>
      <p:graphicFrame>
        <p:nvGraphicFramePr>
          <p:cNvPr id="8" name="Content Placeholder 2">
            <a:extLst>
              <a:ext uri="{FF2B5EF4-FFF2-40B4-BE49-F238E27FC236}">
                <a16:creationId xmlns:a16="http://schemas.microsoft.com/office/drawing/2014/main" id="{04AE6285-C8CB-FE40-A556-51A1DF759D37}"/>
              </a:ext>
            </a:extLst>
          </p:cNvPr>
          <p:cNvGraphicFramePr>
            <a:graphicFrameLocks/>
          </p:cNvGraphicFramePr>
          <p:nvPr userDrawn="1">
            <p:extLst>
              <p:ext uri="{D42A27DB-BD31-4B8C-83A1-F6EECF244321}">
                <p14:modId xmlns:p14="http://schemas.microsoft.com/office/powerpoint/2010/main" val="1789735659"/>
              </p:ext>
            </p:extLst>
          </p:nvPr>
        </p:nvGraphicFramePr>
        <p:xfrm>
          <a:off x="258469" y="1489299"/>
          <a:ext cx="855561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a:extLst>
              <a:ext uri="{FF2B5EF4-FFF2-40B4-BE49-F238E27FC236}">
                <a16:creationId xmlns:a16="http://schemas.microsoft.com/office/drawing/2014/main" id="{F14D0AD9-84BD-A54B-A066-E34C866AB8F0}"/>
              </a:ext>
            </a:extLst>
          </p:cNvPr>
          <p:cNvSpPr txBox="1">
            <a:spLocks/>
          </p:cNvSpPr>
          <p:nvPr userDrawn="1"/>
        </p:nvSpPr>
        <p:spPr>
          <a:xfrm>
            <a:off x="-39296" y="485777"/>
            <a:ext cx="9151142" cy="768785"/>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indent="0" algn="ctr">
              <a:buNone/>
            </a:pPr>
            <a:r>
              <a:rPr lang="en-US" sz="3000" b="1">
                <a:solidFill>
                  <a:srgbClr val="418FAF"/>
                </a:solidFill>
                <a:latin typeface="+mj-lt"/>
                <a:cs typeface="Arial" panose="020B0604020202020204" pitchFamily="34" charset="0"/>
              </a:rPr>
              <a:t>Three Guiding Questions for Integration</a:t>
            </a:r>
            <a:endParaRPr lang="en-US" sz="3000" b="1">
              <a:solidFill>
                <a:srgbClr val="418FAF"/>
              </a:solidFill>
              <a:latin typeface="+mj-lt"/>
            </a:endParaRPr>
          </a:p>
        </p:txBody>
      </p:sp>
    </p:spTree>
    <p:extLst>
      <p:ext uri="{BB962C8B-B14F-4D97-AF65-F5344CB8AC3E}">
        <p14:creationId xmlns:p14="http://schemas.microsoft.com/office/powerpoint/2010/main" val="40954820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ree Signature SEL Practices">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477AD85-0171-CE45-A304-0CB37A1E5B10}"/>
              </a:ext>
            </a:extLst>
          </p:cNvPr>
          <p:cNvSpPr txBox="1"/>
          <p:nvPr userDrawn="1"/>
        </p:nvSpPr>
        <p:spPr>
          <a:xfrm>
            <a:off x="268474" y="1605127"/>
            <a:ext cx="6289981" cy="4395385"/>
          </a:xfrm>
          <a:prstGeom prst="rect">
            <a:avLst/>
          </a:prstGeom>
        </p:spPr>
        <p:txBody>
          <a:bodyPr vert="horz" lIns="68580" tIns="34290" rIns="68580" bIns="34290" rtlCol="0">
            <a:noAutofit/>
          </a:bodyPr>
          <a:lstStyle/>
          <a:p>
            <a:pPr indent="-171450">
              <a:lnSpc>
                <a:spcPct val="90000"/>
              </a:lnSpc>
              <a:spcAft>
                <a:spcPts val="450"/>
              </a:spcAft>
              <a:buFont typeface="Arial" panose="020B0604020202020204" pitchFamily="34" charset="0"/>
              <a:buChar char="•"/>
            </a:pPr>
            <a:r>
              <a:rPr lang="en-US" sz="1875" b="1"/>
              <a:t>Welcoming Ritual (2-10 minutes)- </a:t>
            </a:r>
            <a:r>
              <a:rPr lang="en-US" sz="1875"/>
              <a:t>Activities for inclusion, establish safety and predictability, allow students to connect with one another and create a sense of belonging. Activities are connected to the learning of the day.</a:t>
            </a:r>
          </a:p>
          <a:p>
            <a:pPr indent="-171450">
              <a:lnSpc>
                <a:spcPct val="90000"/>
              </a:lnSpc>
              <a:spcAft>
                <a:spcPts val="450"/>
              </a:spcAft>
              <a:buFont typeface="Arial" panose="020B0604020202020204" pitchFamily="34" charset="0"/>
              <a:buChar char="•"/>
            </a:pPr>
            <a:r>
              <a:rPr lang="en-US" sz="1875" b="1"/>
              <a:t>Engaging Strategies- </a:t>
            </a:r>
            <a:r>
              <a:rPr lang="en-US" sz="1875"/>
              <a:t>Academic integration, sense- making, transitions and “brain breaks” foster relationships, cultural humility, empowerment, and collaboration. </a:t>
            </a:r>
          </a:p>
          <a:p>
            <a:pPr indent="-171450">
              <a:lnSpc>
                <a:spcPct val="90000"/>
              </a:lnSpc>
              <a:spcAft>
                <a:spcPts val="450"/>
              </a:spcAft>
              <a:buFont typeface="Arial" panose="020B0604020202020204" pitchFamily="34" charset="0"/>
              <a:buChar char="•"/>
            </a:pPr>
            <a:r>
              <a:rPr lang="en-US" sz="1875" b="1"/>
              <a:t>Optimistic Closing (3-5 minutes)- </a:t>
            </a:r>
            <a:r>
              <a:rPr lang="en-US" sz="1875"/>
              <a:t>Reflections and looking forward provides intentional closure by asking students to name something that helps them transition on a positive note.</a:t>
            </a:r>
          </a:p>
        </p:txBody>
      </p:sp>
      <p:pic>
        <p:nvPicPr>
          <p:cNvPr id="7" name="Content Placeholder 4" descr="Image result for shake hands icon">
            <a:extLst>
              <a:ext uri="{FF2B5EF4-FFF2-40B4-BE49-F238E27FC236}">
                <a16:creationId xmlns:a16="http://schemas.microsoft.com/office/drawing/2014/main" id="{BEBC704C-938E-B642-91C5-20E3749427A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1959" b="29482"/>
          <a:stretch/>
        </p:blipFill>
        <p:spPr bwMode="auto">
          <a:xfrm>
            <a:off x="6806328" y="1652510"/>
            <a:ext cx="1679995" cy="118872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8" descr="Related image">
            <a:extLst>
              <a:ext uri="{FF2B5EF4-FFF2-40B4-BE49-F238E27FC236}">
                <a16:creationId xmlns:a16="http://schemas.microsoft.com/office/drawing/2014/main" id="{F4B765D9-2BA5-4647-969A-6F1AA201D10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7131974" y="3034522"/>
            <a:ext cx="1028700" cy="137160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10" descr="Image result for blue forward icon">
            <a:extLst>
              <a:ext uri="{FF2B5EF4-FFF2-40B4-BE49-F238E27FC236}">
                <a16:creationId xmlns:a16="http://schemas.microsoft.com/office/drawing/2014/main" id="{E8BF7F2D-3E28-6E41-8123-D8EA4DD16D9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7131975" y="4599415"/>
            <a:ext cx="1028700" cy="137160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itle 1">
            <a:extLst>
              <a:ext uri="{FF2B5EF4-FFF2-40B4-BE49-F238E27FC236}">
                <a16:creationId xmlns:a16="http://schemas.microsoft.com/office/drawing/2014/main" id="{297C941F-6F9A-8E40-A504-97D20EC36443}"/>
              </a:ext>
            </a:extLst>
          </p:cNvPr>
          <p:cNvSpPr txBox="1">
            <a:spLocks/>
          </p:cNvSpPr>
          <p:nvPr userDrawn="1"/>
        </p:nvSpPr>
        <p:spPr>
          <a:xfrm>
            <a:off x="268474" y="643048"/>
            <a:ext cx="9151142" cy="768785"/>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indent="0" algn="l">
              <a:buNone/>
            </a:pPr>
            <a:r>
              <a:rPr lang="en-US" sz="3000" b="1">
                <a:solidFill>
                  <a:srgbClr val="418FAF"/>
                </a:solidFill>
              </a:rPr>
              <a:t>Three Signature SEL Practices to Create the Conditions for Student Learning</a:t>
            </a:r>
            <a:endParaRPr lang="en-US" sz="3000" b="1">
              <a:solidFill>
                <a:srgbClr val="418FAF"/>
              </a:solidFill>
              <a:latin typeface="+mj-lt"/>
            </a:endParaRPr>
          </a:p>
        </p:txBody>
      </p:sp>
    </p:spTree>
    <p:extLst>
      <p:ext uri="{BB962C8B-B14F-4D97-AF65-F5344CB8AC3E}">
        <p14:creationId xmlns:p14="http://schemas.microsoft.com/office/powerpoint/2010/main" val="33881420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ctivity Instru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D0E5-7DBB-9540-9110-1B901F1BF518}"/>
              </a:ext>
            </a:extLst>
          </p:cNvPr>
          <p:cNvSpPr>
            <a:spLocks noGrp="1"/>
          </p:cNvSpPr>
          <p:nvPr>
            <p:ph type="title" hasCustomPrompt="1"/>
          </p:nvPr>
        </p:nvSpPr>
        <p:spPr>
          <a:xfrm>
            <a:off x="628650" y="365126"/>
            <a:ext cx="6796909" cy="834906"/>
          </a:xfrm>
        </p:spPr>
        <p:txBody>
          <a:bodyPr/>
          <a:lstStyle/>
          <a:p>
            <a:r>
              <a:rPr lang="en-US"/>
              <a:t>Activity Instructions</a:t>
            </a:r>
          </a:p>
        </p:txBody>
      </p:sp>
      <p:sp>
        <p:nvSpPr>
          <p:cNvPr id="7" name="Content Placeholder 6">
            <a:extLst>
              <a:ext uri="{FF2B5EF4-FFF2-40B4-BE49-F238E27FC236}">
                <a16:creationId xmlns:a16="http://schemas.microsoft.com/office/drawing/2014/main" id="{B2364DAE-651E-894E-AFF8-F3FF89D00971}"/>
              </a:ext>
            </a:extLst>
          </p:cNvPr>
          <p:cNvSpPr>
            <a:spLocks noGrp="1"/>
          </p:cNvSpPr>
          <p:nvPr>
            <p:ph sz="half" idx="1"/>
          </p:nvPr>
        </p:nvSpPr>
        <p:spPr>
          <a:xfrm>
            <a:off x="685800" y="1429510"/>
            <a:ext cx="3886200" cy="3837859"/>
          </a:xfrm>
        </p:spPr>
        <p:txBody>
          <a:bodyPr>
            <a:normAutofit/>
          </a:bodyPr>
          <a:lstStyle/>
          <a:p>
            <a:pPr marL="385763" lvl="0" indent="-385763">
              <a:buFont typeface="+mj-lt"/>
              <a:buAutoNum type="arabicPeriod"/>
            </a:pPr>
            <a:r>
              <a:rPr lang="en-US">
                <a:latin typeface="Arial" panose="020B0604020202020204" pitchFamily="34" charset="0"/>
                <a:cs typeface="Arial" panose="020B0604020202020204" pitchFamily="34" charset="0"/>
              </a:rPr>
              <a:t>Click to edit Master text styles</a:t>
            </a:r>
          </a:p>
          <a:p>
            <a:pPr marL="385763" lvl="1" indent="-385763">
              <a:buFont typeface="+mj-lt"/>
              <a:buAutoNum type="arabicPeriod"/>
            </a:pPr>
            <a:r>
              <a:rPr lang="en-US">
                <a:latin typeface="Arial" panose="020B0604020202020204" pitchFamily="34" charset="0"/>
                <a:cs typeface="Arial" panose="020B0604020202020204" pitchFamily="34" charset="0"/>
              </a:rPr>
              <a:t>Second level</a:t>
            </a:r>
          </a:p>
          <a:p>
            <a:pPr marL="385763" lvl="2" indent="-385763">
              <a:buFont typeface="+mj-lt"/>
              <a:buAutoNum type="arabicPeriod"/>
            </a:pPr>
            <a:r>
              <a:rPr lang="en-US">
                <a:latin typeface="Arial" panose="020B0604020202020204" pitchFamily="34" charset="0"/>
                <a:cs typeface="Arial" panose="020B0604020202020204" pitchFamily="34" charset="0"/>
              </a:rPr>
              <a:t>Third level</a:t>
            </a:r>
          </a:p>
          <a:p>
            <a:pPr marL="385763" lvl="3" indent="-385763">
              <a:buFont typeface="+mj-lt"/>
              <a:buAutoNum type="arabicPeriod"/>
            </a:pPr>
            <a:r>
              <a:rPr lang="en-US">
                <a:latin typeface="Arial" panose="020B0604020202020204" pitchFamily="34" charset="0"/>
                <a:cs typeface="Arial" panose="020B0604020202020204" pitchFamily="34" charset="0"/>
              </a:rPr>
              <a:t>Fourth level</a:t>
            </a:r>
          </a:p>
        </p:txBody>
      </p:sp>
      <p:sp>
        <p:nvSpPr>
          <p:cNvPr id="8" name="Content Placeholder 7">
            <a:extLst>
              <a:ext uri="{FF2B5EF4-FFF2-40B4-BE49-F238E27FC236}">
                <a16:creationId xmlns:a16="http://schemas.microsoft.com/office/drawing/2014/main" id="{4BD3D425-CB34-854F-9125-11A412C27FB5}"/>
              </a:ext>
            </a:extLst>
          </p:cNvPr>
          <p:cNvSpPr>
            <a:spLocks noGrp="1"/>
          </p:cNvSpPr>
          <p:nvPr>
            <p:ph sz="half" idx="2"/>
          </p:nvPr>
        </p:nvSpPr>
        <p:spPr>
          <a:xfrm>
            <a:off x="4738315" y="1424043"/>
            <a:ext cx="3886200" cy="3848790"/>
          </a:xfrm>
        </p:spPr>
        <p:txBody>
          <a:bodyPr>
            <a:normAutofit/>
          </a:bodyPr>
          <a:lstStyle/>
          <a:p>
            <a:pPr marL="385763" lvl="0" indent="-385763">
              <a:buFont typeface="+mj-lt"/>
              <a:buAutoNum type="arabicPeriod" startAt="4"/>
            </a:pPr>
            <a:r>
              <a:rPr lang="en-US">
                <a:latin typeface="Arial" panose="020B0604020202020204" pitchFamily="34" charset="0"/>
                <a:cs typeface="Arial" panose="020B0604020202020204" pitchFamily="34" charset="0"/>
              </a:rPr>
              <a:t>Click to edit Master text styles</a:t>
            </a:r>
          </a:p>
          <a:p>
            <a:pPr marL="385763" lvl="1" indent="-385763">
              <a:buFont typeface="+mj-lt"/>
              <a:buAutoNum type="arabicPeriod" startAt="4"/>
            </a:pPr>
            <a:r>
              <a:rPr lang="en-US">
                <a:latin typeface="Arial" panose="020B0604020202020204" pitchFamily="34" charset="0"/>
                <a:cs typeface="Arial" panose="020B0604020202020204" pitchFamily="34" charset="0"/>
              </a:rPr>
              <a:t>Second level</a:t>
            </a:r>
          </a:p>
          <a:p>
            <a:pPr marL="385763" lvl="2" indent="-385763">
              <a:buFont typeface="+mj-lt"/>
              <a:buAutoNum type="arabicPeriod" startAt="4"/>
            </a:pPr>
            <a:r>
              <a:rPr lang="en-US">
                <a:latin typeface="Arial" panose="020B0604020202020204" pitchFamily="34" charset="0"/>
                <a:cs typeface="Arial" panose="020B0604020202020204" pitchFamily="34" charset="0"/>
              </a:rPr>
              <a:t>Third level</a:t>
            </a:r>
          </a:p>
          <a:p>
            <a:pPr marL="385763" lvl="3" indent="-385763">
              <a:buFont typeface="+mj-lt"/>
              <a:buAutoNum type="arabicPeriod" startAt="4"/>
            </a:pPr>
            <a:r>
              <a:rPr lang="en-US">
                <a:latin typeface="Arial" panose="020B0604020202020204" pitchFamily="34" charset="0"/>
                <a:cs typeface="Arial" panose="020B0604020202020204" pitchFamily="34" charset="0"/>
              </a:rPr>
              <a:t>Fourth level</a:t>
            </a:r>
          </a:p>
        </p:txBody>
      </p:sp>
      <p:sp>
        <p:nvSpPr>
          <p:cNvPr id="4" name="Text Placeholder 3">
            <a:extLst>
              <a:ext uri="{FF2B5EF4-FFF2-40B4-BE49-F238E27FC236}">
                <a16:creationId xmlns:a16="http://schemas.microsoft.com/office/drawing/2014/main" id="{43D725BB-DFEB-7A40-A015-FE95303C6A7E}"/>
              </a:ext>
            </a:extLst>
          </p:cNvPr>
          <p:cNvSpPr>
            <a:spLocks noGrp="1"/>
          </p:cNvSpPr>
          <p:nvPr>
            <p:ph type="body" sz="quarter" idx="10" hasCustomPrompt="1"/>
          </p:nvPr>
        </p:nvSpPr>
        <p:spPr>
          <a:xfrm>
            <a:off x="2925366" y="5629282"/>
            <a:ext cx="6218634" cy="685800"/>
          </a:xfrm>
        </p:spPr>
        <p:txBody>
          <a:bodyPr anchor="b">
            <a:noAutofit/>
          </a:bodyPr>
          <a:lstStyle>
            <a:lvl1pPr marL="0" indent="0" algn="ctr">
              <a:buNone/>
              <a:defRPr sz="4500">
                <a:solidFill>
                  <a:srgbClr val="418FAF"/>
                </a:solidFill>
                <a:latin typeface="Rockwell" panose="02060603020205020403" pitchFamily="18" charset="77"/>
              </a:defRPr>
            </a:lvl1pPr>
          </a:lstStyle>
          <a:p>
            <a:pPr lvl="0"/>
            <a:r>
              <a:rPr lang="en-US"/>
              <a:t>INSERT</a:t>
            </a:r>
          </a:p>
        </p:txBody>
      </p:sp>
    </p:spTree>
    <p:extLst>
      <p:ext uri="{BB962C8B-B14F-4D97-AF65-F5344CB8AC3E}">
        <p14:creationId xmlns:p14="http://schemas.microsoft.com/office/powerpoint/2010/main" val="1500280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pic>
        <p:nvPicPr>
          <p:cNvPr id="5" name="Title 4.png">
            <a:extLst>
              <a:ext uri="{FF2B5EF4-FFF2-40B4-BE49-F238E27FC236}">
                <a16:creationId xmlns:a16="http://schemas.microsoft.com/office/drawing/2014/main" id="{BAA247C0-3563-CB44-993B-0B0E5DE364DE}"/>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4560484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Learning Outcomes">
    <p:spTree>
      <p:nvGrpSpPr>
        <p:cNvPr id="1" name=""/>
        <p:cNvGrpSpPr/>
        <p:nvPr/>
      </p:nvGrpSpPr>
      <p:grpSpPr>
        <a:xfrm>
          <a:off x="0" y="0"/>
          <a:ext cx="0" cy="0"/>
          <a:chOff x="0" y="0"/>
          <a:chExt cx="0" cy="0"/>
        </a:xfrm>
      </p:grpSpPr>
      <p:pic>
        <p:nvPicPr>
          <p:cNvPr id="7" name="Content Placeholder 4" descr="Group brainstorm with solid fill">
            <a:extLst>
              <a:ext uri="{FF2B5EF4-FFF2-40B4-BE49-F238E27FC236}">
                <a16:creationId xmlns:a16="http://schemas.microsoft.com/office/drawing/2014/main" id="{6126E50B-2991-F44D-A97E-2E1B27E0AF5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67" t="7880" r="4055" b="6984"/>
          <a:stretch/>
        </p:blipFill>
        <p:spPr>
          <a:xfrm>
            <a:off x="287079" y="106326"/>
            <a:ext cx="2145119" cy="2679404"/>
          </a:xfrm>
          <a:prstGeom prst="rect">
            <a:avLst/>
          </a:prstGeom>
        </p:spPr>
      </p:pic>
      <p:sp>
        <p:nvSpPr>
          <p:cNvPr id="8" name="Rectangle 7">
            <a:extLst>
              <a:ext uri="{FF2B5EF4-FFF2-40B4-BE49-F238E27FC236}">
                <a16:creationId xmlns:a16="http://schemas.microsoft.com/office/drawing/2014/main" id="{69F9B18E-0B50-BD4E-B33A-928BF86B1F9B}"/>
              </a:ext>
            </a:extLst>
          </p:cNvPr>
          <p:cNvSpPr/>
          <p:nvPr userDrawn="1"/>
        </p:nvSpPr>
        <p:spPr>
          <a:xfrm>
            <a:off x="3358949" y="281144"/>
            <a:ext cx="3320957" cy="1938992"/>
          </a:xfrm>
          <a:prstGeom prst="rect">
            <a:avLst/>
          </a:prstGeom>
        </p:spPr>
        <p:txBody>
          <a:bodyPr wrap="square">
            <a:spAutoFit/>
          </a:bodyPr>
          <a:lstStyle/>
          <a:p>
            <a:r>
              <a:rPr lang="en-US" sz="6000">
                <a:solidFill>
                  <a:srgbClr val="397DA6"/>
                </a:solidFill>
                <a:latin typeface="Rockwell" panose="02060603020205020403" pitchFamily="18" charset="77"/>
              </a:rPr>
              <a:t>Learning</a:t>
            </a:r>
            <a:endParaRPr lang="en-US" sz="6000">
              <a:solidFill>
                <a:srgbClr val="397DA6"/>
              </a:solidFill>
            </a:endParaRPr>
          </a:p>
        </p:txBody>
      </p:sp>
      <p:sp>
        <p:nvSpPr>
          <p:cNvPr id="10" name="Rectangle 9">
            <a:extLst>
              <a:ext uri="{FF2B5EF4-FFF2-40B4-BE49-F238E27FC236}">
                <a16:creationId xmlns:a16="http://schemas.microsoft.com/office/drawing/2014/main" id="{8803E9E6-045F-A943-9AC3-2648B5181D6D}"/>
              </a:ext>
            </a:extLst>
          </p:cNvPr>
          <p:cNvSpPr/>
          <p:nvPr userDrawn="1"/>
        </p:nvSpPr>
        <p:spPr>
          <a:xfrm>
            <a:off x="2674541" y="1135275"/>
            <a:ext cx="4924856" cy="1200329"/>
          </a:xfrm>
          <a:prstGeom prst="rect">
            <a:avLst/>
          </a:prstGeom>
        </p:spPr>
        <p:txBody>
          <a:bodyPr wrap="square">
            <a:spAutoFit/>
          </a:bodyPr>
          <a:lstStyle/>
          <a:p>
            <a:r>
              <a:rPr lang="en-US" sz="7200" b="1">
                <a:solidFill>
                  <a:srgbClr val="F1B435"/>
                </a:solidFill>
                <a:latin typeface="Rockwell" panose="02060603020205020403" pitchFamily="18" charset="77"/>
              </a:rPr>
              <a:t>Outcomes</a:t>
            </a:r>
            <a:endParaRPr lang="en-US" sz="7200" b="1">
              <a:solidFill>
                <a:srgbClr val="F1B435"/>
              </a:solidFill>
            </a:endParaRPr>
          </a:p>
        </p:txBody>
      </p:sp>
      <p:sp>
        <p:nvSpPr>
          <p:cNvPr id="3" name="Content Placeholder 2">
            <a:extLst>
              <a:ext uri="{FF2B5EF4-FFF2-40B4-BE49-F238E27FC236}">
                <a16:creationId xmlns:a16="http://schemas.microsoft.com/office/drawing/2014/main" id="{5902B254-76ED-1042-97F6-CE297559875F}"/>
              </a:ext>
            </a:extLst>
          </p:cNvPr>
          <p:cNvSpPr>
            <a:spLocks noGrp="1"/>
          </p:cNvSpPr>
          <p:nvPr>
            <p:ph sz="quarter" idx="10"/>
          </p:nvPr>
        </p:nvSpPr>
        <p:spPr>
          <a:xfrm>
            <a:off x="451842" y="3043989"/>
            <a:ext cx="8240316" cy="3328987"/>
          </a:xfrm>
        </p:spPr>
        <p:txBody>
          <a:bodyPr/>
          <a:lstStyle>
            <a:lvl1pPr>
              <a:defRPr sz="225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07031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Break Time">
    <p:spTree>
      <p:nvGrpSpPr>
        <p:cNvPr id="1" name=""/>
        <p:cNvGrpSpPr/>
        <p:nvPr/>
      </p:nvGrpSpPr>
      <p:grpSpPr>
        <a:xfrm>
          <a:off x="0" y="0"/>
          <a:ext cx="0" cy="0"/>
          <a:chOff x="0" y="0"/>
          <a:chExt cx="0" cy="0"/>
        </a:xfrm>
      </p:grpSpPr>
      <p:pic>
        <p:nvPicPr>
          <p:cNvPr id="7" name="Picture 6" descr="A picture containing table, indoor, floor, wooden&#10;&#10;Description automatically generated">
            <a:extLst>
              <a:ext uri="{FF2B5EF4-FFF2-40B4-BE49-F238E27FC236}">
                <a16:creationId xmlns:a16="http://schemas.microsoft.com/office/drawing/2014/main" id="{C1285465-A796-5E45-B944-5ACE2ABF01B9}"/>
              </a:ext>
            </a:extLst>
          </p:cNvPr>
          <p:cNvPicPr>
            <a:picLocks noChangeAspect="1"/>
          </p:cNvPicPr>
          <p:nvPr userDrawn="1"/>
        </p:nvPicPr>
        <p:blipFill rotWithShape="1">
          <a:blip r:embed="rId2">
            <a:duotone>
              <a:prstClr val="black"/>
              <a:srgbClr val="F1B434">
                <a:tint val="45000"/>
                <a:satMod val="400000"/>
              </a:srgbClr>
            </a:duotone>
          </a:blip>
          <a:srcRect b="17097"/>
          <a:stretch/>
        </p:blipFill>
        <p:spPr>
          <a:xfrm>
            <a:off x="15" y="-809469"/>
            <a:ext cx="9143985" cy="6721475"/>
          </a:xfrm>
          <a:custGeom>
            <a:avLst/>
            <a:gdLst/>
            <a:ahLst/>
            <a:cxnLst/>
            <a:rect l="l" t="t" r="r" b="b"/>
            <a:pathLst>
              <a:path w="12192000" h="6721475">
                <a:moveTo>
                  <a:pt x="4721175" y="5742856"/>
                </a:moveTo>
                <a:lnTo>
                  <a:pt x="4722110" y="5743067"/>
                </a:lnTo>
                <a:cubicBezTo>
                  <a:pt x="4721144" y="5743709"/>
                  <a:pt x="4718265" y="5744315"/>
                  <a:pt x="4717201" y="5744338"/>
                </a:cubicBezTo>
                <a:close/>
                <a:moveTo>
                  <a:pt x="0" y="0"/>
                </a:moveTo>
                <a:lnTo>
                  <a:pt x="12192000" y="0"/>
                </a:lnTo>
                <a:lnTo>
                  <a:pt x="12192000" y="834942"/>
                </a:lnTo>
                <a:lnTo>
                  <a:pt x="12192000" y="2274073"/>
                </a:lnTo>
                <a:lnTo>
                  <a:pt x="12192000" y="6586253"/>
                </a:lnTo>
                <a:lnTo>
                  <a:pt x="12140861" y="6605451"/>
                </a:lnTo>
                <a:cubicBezTo>
                  <a:pt x="12126657" y="6607665"/>
                  <a:pt x="12093590" y="6662867"/>
                  <a:pt x="12080162" y="6661300"/>
                </a:cubicBezTo>
                <a:cubicBezTo>
                  <a:pt x="11978189" y="6685453"/>
                  <a:pt x="11967362" y="6708506"/>
                  <a:pt x="11917886" y="6696520"/>
                </a:cubicBezTo>
                <a:cubicBezTo>
                  <a:pt x="11872780" y="6694805"/>
                  <a:pt x="11928862" y="6731720"/>
                  <a:pt x="11894611" y="6718680"/>
                </a:cubicBezTo>
                <a:cubicBezTo>
                  <a:pt x="11860360" y="6705640"/>
                  <a:pt x="11736092" y="6642174"/>
                  <a:pt x="11712380" y="6618279"/>
                </a:cubicBezTo>
                <a:cubicBezTo>
                  <a:pt x="11688668" y="6594384"/>
                  <a:pt x="11627913" y="6617875"/>
                  <a:pt x="11585367" y="6575313"/>
                </a:cubicBezTo>
                <a:lnTo>
                  <a:pt x="11516471" y="6498621"/>
                </a:lnTo>
                <a:cubicBezTo>
                  <a:pt x="11468275" y="6496789"/>
                  <a:pt x="11507336" y="6461535"/>
                  <a:pt x="11462693" y="6445069"/>
                </a:cubicBezTo>
                <a:cubicBezTo>
                  <a:pt x="11417568" y="6443442"/>
                  <a:pt x="11408022" y="6391555"/>
                  <a:pt x="11369713" y="6383596"/>
                </a:cubicBezTo>
                <a:cubicBezTo>
                  <a:pt x="11354318" y="6389646"/>
                  <a:pt x="11288329" y="6334752"/>
                  <a:pt x="11273970" y="6323928"/>
                </a:cubicBezTo>
                <a:cubicBezTo>
                  <a:pt x="11231914" y="6325320"/>
                  <a:pt x="11221974" y="6315486"/>
                  <a:pt x="11195085" y="6302909"/>
                </a:cubicBezTo>
                <a:cubicBezTo>
                  <a:pt x="11164087" y="6332691"/>
                  <a:pt x="11171650" y="6306732"/>
                  <a:pt x="11143409" y="6303556"/>
                </a:cubicBezTo>
                <a:cubicBezTo>
                  <a:pt x="11125907" y="6299917"/>
                  <a:pt x="11102604" y="6295777"/>
                  <a:pt x="11085936" y="6294307"/>
                </a:cubicBezTo>
                <a:cubicBezTo>
                  <a:pt x="11057494" y="6294603"/>
                  <a:pt x="11029907" y="6276438"/>
                  <a:pt x="11030954" y="6291426"/>
                </a:cubicBezTo>
                <a:cubicBezTo>
                  <a:pt x="11007785" y="6293943"/>
                  <a:pt x="10982006" y="6298120"/>
                  <a:pt x="10951061" y="6296182"/>
                </a:cubicBezTo>
                <a:cubicBezTo>
                  <a:pt x="10885366" y="6259348"/>
                  <a:pt x="10915289" y="6295910"/>
                  <a:pt x="10857722" y="6283099"/>
                </a:cubicBezTo>
                <a:cubicBezTo>
                  <a:pt x="10806647" y="6270732"/>
                  <a:pt x="10707076" y="6237654"/>
                  <a:pt x="10644617" y="6221981"/>
                </a:cubicBezTo>
                <a:cubicBezTo>
                  <a:pt x="10616447" y="6217166"/>
                  <a:pt x="10558604" y="6206555"/>
                  <a:pt x="10519278" y="6201735"/>
                </a:cubicBezTo>
                <a:cubicBezTo>
                  <a:pt x="10495462" y="6203254"/>
                  <a:pt x="10473831" y="6189810"/>
                  <a:pt x="10445982" y="6199677"/>
                </a:cubicBezTo>
                <a:cubicBezTo>
                  <a:pt x="10436537" y="6203715"/>
                  <a:pt x="10409282" y="6202908"/>
                  <a:pt x="10383866" y="6195830"/>
                </a:cubicBezTo>
                <a:cubicBezTo>
                  <a:pt x="10374828" y="6204037"/>
                  <a:pt x="10347865" y="6195374"/>
                  <a:pt x="10336853" y="6195219"/>
                </a:cubicBezTo>
                <a:cubicBezTo>
                  <a:pt x="10323587" y="6201929"/>
                  <a:pt x="10274742" y="6192863"/>
                  <a:pt x="10261099" y="6185468"/>
                </a:cubicBezTo>
                <a:lnTo>
                  <a:pt x="10126498" y="6173953"/>
                </a:lnTo>
                <a:lnTo>
                  <a:pt x="10082167" y="6171858"/>
                </a:lnTo>
                <a:cubicBezTo>
                  <a:pt x="10074568" y="6173927"/>
                  <a:pt x="10046861" y="6172599"/>
                  <a:pt x="10039238" y="6173522"/>
                </a:cubicBezTo>
                <a:cubicBezTo>
                  <a:pt x="9998459" y="6163421"/>
                  <a:pt x="9984395" y="6162931"/>
                  <a:pt x="9960017" y="6158007"/>
                </a:cubicBezTo>
                <a:cubicBezTo>
                  <a:pt x="9918981" y="6157865"/>
                  <a:pt x="9888742" y="6161064"/>
                  <a:pt x="9847790" y="6151239"/>
                </a:cubicBezTo>
                <a:lnTo>
                  <a:pt x="9728307" y="6131032"/>
                </a:lnTo>
                <a:cubicBezTo>
                  <a:pt x="9675057" y="6140618"/>
                  <a:pt x="9602036" y="6132224"/>
                  <a:pt x="9584505" y="6119612"/>
                </a:cubicBezTo>
                <a:cubicBezTo>
                  <a:pt x="9518953" y="6105336"/>
                  <a:pt x="9415430" y="6079210"/>
                  <a:pt x="9343050" y="6073910"/>
                </a:cubicBezTo>
                <a:lnTo>
                  <a:pt x="9231368" y="6022005"/>
                </a:lnTo>
                <a:lnTo>
                  <a:pt x="9194808" y="6011926"/>
                </a:lnTo>
                <a:lnTo>
                  <a:pt x="9189244" y="6002687"/>
                </a:lnTo>
                <a:lnTo>
                  <a:pt x="9151230" y="5991485"/>
                </a:lnTo>
                <a:lnTo>
                  <a:pt x="9150208" y="5992550"/>
                </a:lnTo>
                <a:cubicBezTo>
                  <a:pt x="9147046" y="5994681"/>
                  <a:pt x="9143082" y="5995773"/>
                  <a:pt x="9137316" y="5994719"/>
                </a:cubicBezTo>
                <a:cubicBezTo>
                  <a:pt x="9138863" y="6014203"/>
                  <a:pt x="9130953" y="6000914"/>
                  <a:pt x="9113810" y="5996085"/>
                </a:cubicBezTo>
                <a:cubicBezTo>
                  <a:pt x="9112389" y="6025268"/>
                  <a:pt x="9068115" y="5990834"/>
                  <a:pt x="9053451" y="6004399"/>
                </a:cubicBezTo>
                <a:lnTo>
                  <a:pt x="9005484" y="6001114"/>
                </a:lnTo>
                <a:lnTo>
                  <a:pt x="9005199" y="6001354"/>
                </a:lnTo>
                <a:cubicBezTo>
                  <a:pt x="9003144" y="6001574"/>
                  <a:pt x="9000325" y="6001246"/>
                  <a:pt x="8996230" y="6000143"/>
                </a:cubicBezTo>
                <a:lnTo>
                  <a:pt x="8990392" y="5998082"/>
                </a:lnTo>
                <a:lnTo>
                  <a:pt x="8974335" y="5994856"/>
                </a:lnTo>
                <a:lnTo>
                  <a:pt x="8968009" y="5995556"/>
                </a:lnTo>
                <a:lnTo>
                  <a:pt x="8963046" y="5997781"/>
                </a:lnTo>
                <a:cubicBezTo>
                  <a:pt x="8954691" y="5989830"/>
                  <a:pt x="8955518" y="5980882"/>
                  <a:pt x="8928986" y="6000969"/>
                </a:cubicBezTo>
                <a:cubicBezTo>
                  <a:pt x="8898032" y="5999949"/>
                  <a:pt x="8789301" y="5985294"/>
                  <a:pt x="8752442" y="5981737"/>
                </a:cubicBezTo>
                <a:cubicBezTo>
                  <a:pt x="8719820" y="5971017"/>
                  <a:pt x="8748195" y="5984678"/>
                  <a:pt x="8707845" y="5979636"/>
                </a:cubicBezTo>
                <a:cubicBezTo>
                  <a:pt x="8671607" y="5960101"/>
                  <a:pt x="8639143" y="5976541"/>
                  <a:pt x="8596069" y="5971064"/>
                </a:cubicBezTo>
                <a:lnTo>
                  <a:pt x="8525228" y="5985906"/>
                </a:lnTo>
                <a:lnTo>
                  <a:pt x="8510981" y="5979991"/>
                </a:lnTo>
                <a:lnTo>
                  <a:pt x="8506165" y="5976990"/>
                </a:lnTo>
                <a:cubicBezTo>
                  <a:pt x="8502647" y="5975213"/>
                  <a:pt x="8500046" y="5974402"/>
                  <a:pt x="8497966" y="5974252"/>
                </a:cubicBezTo>
                <a:lnTo>
                  <a:pt x="8497592" y="5974431"/>
                </a:lnTo>
                <a:lnTo>
                  <a:pt x="8490247" y="5971381"/>
                </a:lnTo>
                <a:lnTo>
                  <a:pt x="8367180" y="5957339"/>
                </a:lnTo>
                <a:cubicBezTo>
                  <a:pt x="8362022" y="5955314"/>
                  <a:pt x="8357731" y="5955662"/>
                  <a:pt x="8353797" y="5957145"/>
                </a:cubicBezTo>
                <a:lnTo>
                  <a:pt x="8352370" y="5957985"/>
                </a:lnTo>
                <a:lnTo>
                  <a:pt x="8320102" y="5940567"/>
                </a:lnTo>
                <a:lnTo>
                  <a:pt x="8314430" y="5940241"/>
                </a:lnTo>
                <a:lnTo>
                  <a:pt x="8295171" y="5926346"/>
                </a:lnTo>
                <a:lnTo>
                  <a:pt x="8284274" y="5920523"/>
                </a:lnTo>
                <a:lnTo>
                  <a:pt x="8283147" y="5916080"/>
                </a:lnTo>
                <a:cubicBezTo>
                  <a:pt x="8280843" y="5912835"/>
                  <a:pt x="8276149" y="5910187"/>
                  <a:pt x="8266073" y="5908905"/>
                </a:cubicBezTo>
                <a:lnTo>
                  <a:pt x="8263374" y="5909135"/>
                </a:lnTo>
                <a:lnTo>
                  <a:pt x="8252031" y="5899292"/>
                </a:lnTo>
                <a:cubicBezTo>
                  <a:pt x="8248857" y="5895442"/>
                  <a:pt x="8246645" y="5891160"/>
                  <a:pt x="8245832" y="5886300"/>
                </a:cubicBezTo>
                <a:cubicBezTo>
                  <a:pt x="8181825" y="5889207"/>
                  <a:pt x="8147128" y="5855085"/>
                  <a:pt x="8090269" y="5840139"/>
                </a:cubicBezTo>
                <a:cubicBezTo>
                  <a:pt x="8025465" y="5816997"/>
                  <a:pt x="7967068" y="5795761"/>
                  <a:pt x="7905405" y="5798166"/>
                </a:cubicBezTo>
                <a:cubicBezTo>
                  <a:pt x="7835117" y="5783254"/>
                  <a:pt x="7780963" y="5781023"/>
                  <a:pt x="7718742" y="5772451"/>
                </a:cubicBezTo>
                <a:lnTo>
                  <a:pt x="7614344" y="5775922"/>
                </a:lnTo>
                <a:lnTo>
                  <a:pt x="7527540" y="5770094"/>
                </a:lnTo>
                <a:lnTo>
                  <a:pt x="7519568" y="5767541"/>
                </a:lnTo>
                <a:cubicBezTo>
                  <a:pt x="7513990" y="5766202"/>
                  <a:pt x="7510170" y="5765852"/>
                  <a:pt x="7507409" y="5766206"/>
                </a:cubicBezTo>
                <a:lnTo>
                  <a:pt x="7507037" y="5766533"/>
                </a:lnTo>
                <a:lnTo>
                  <a:pt x="7495792" y="5764581"/>
                </a:lnTo>
                <a:cubicBezTo>
                  <a:pt x="7476983" y="5760463"/>
                  <a:pt x="7422525" y="5777879"/>
                  <a:pt x="7405388" y="5772686"/>
                </a:cubicBezTo>
                <a:cubicBezTo>
                  <a:pt x="7374786" y="5775636"/>
                  <a:pt x="7333987" y="5776741"/>
                  <a:pt x="7312177" y="5782281"/>
                </a:cubicBezTo>
                <a:lnTo>
                  <a:pt x="7310850" y="5783723"/>
                </a:lnTo>
                <a:lnTo>
                  <a:pt x="7218557" y="5758474"/>
                </a:lnTo>
                <a:lnTo>
                  <a:pt x="7201099" y="5753924"/>
                </a:lnTo>
                <a:lnTo>
                  <a:pt x="7197001" y="5748566"/>
                </a:lnTo>
                <a:cubicBezTo>
                  <a:pt x="7192109" y="5745043"/>
                  <a:pt x="7184503" y="5742904"/>
                  <a:pt x="7170805" y="5743918"/>
                </a:cubicBezTo>
                <a:lnTo>
                  <a:pt x="7096985" y="5731690"/>
                </a:lnTo>
                <a:cubicBezTo>
                  <a:pt x="7061145" y="5730712"/>
                  <a:pt x="7050186" y="5729735"/>
                  <a:pt x="7018493" y="5732064"/>
                </a:cubicBezTo>
                <a:cubicBezTo>
                  <a:pt x="6937525" y="5721126"/>
                  <a:pt x="6943642" y="5696960"/>
                  <a:pt x="6904143" y="5702558"/>
                </a:cubicBezTo>
                <a:cubicBezTo>
                  <a:pt x="6871919" y="5707766"/>
                  <a:pt x="6787986" y="5688692"/>
                  <a:pt x="6708219" y="5674603"/>
                </a:cubicBezTo>
                <a:cubicBezTo>
                  <a:pt x="6649103" y="5665148"/>
                  <a:pt x="6628103" y="5651047"/>
                  <a:pt x="6549452" y="5645827"/>
                </a:cubicBezTo>
                <a:cubicBezTo>
                  <a:pt x="6472151" y="5601737"/>
                  <a:pt x="6409693" y="5625460"/>
                  <a:pt x="6317557" y="5599027"/>
                </a:cubicBezTo>
                <a:cubicBezTo>
                  <a:pt x="6297548" y="5583505"/>
                  <a:pt x="6209289" y="5600698"/>
                  <a:pt x="6168671" y="5596940"/>
                </a:cubicBezTo>
                <a:cubicBezTo>
                  <a:pt x="6128053" y="5593182"/>
                  <a:pt x="6090537" y="5579634"/>
                  <a:pt x="6073845" y="5576478"/>
                </a:cubicBezTo>
                <a:lnTo>
                  <a:pt x="6068527" y="5578015"/>
                </a:lnTo>
                <a:lnTo>
                  <a:pt x="6048635" y="5577332"/>
                </a:lnTo>
                <a:lnTo>
                  <a:pt x="6041280" y="5585681"/>
                </a:lnTo>
                <a:lnTo>
                  <a:pt x="6010089" y="5590774"/>
                </a:lnTo>
                <a:cubicBezTo>
                  <a:pt x="5998678" y="5591361"/>
                  <a:pt x="5970125" y="5590448"/>
                  <a:pt x="5957374" y="5587130"/>
                </a:cubicBezTo>
                <a:lnTo>
                  <a:pt x="5758917" y="5571438"/>
                </a:lnTo>
                <a:lnTo>
                  <a:pt x="5626958" y="5570415"/>
                </a:lnTo>
                <a:lnTo>
                  <a:pt x="5470904" y="5584435"/>
                </a:lnTo>
                <a:cubicBezTo>
                  <a:pt x="5478132" y="5597463"/>
                  <a:pt x="5439008" y="5583397"/>
                  <a:pt x="5432758" y="5595688"/>
                </a:cubicBezTo>
                <a:cubicBezTo>
                  <a:pt x="5429367" y="5605720"/>
                  <a:pt x="5391826" y="5610404"/>
                  <a:pt x="5381665" y="5613390"/>
                </a:cubicBezTo>
                <a:lnTo>
                  <a:pt x="5261761" y="5633807"/>
                </a:lnTo>
                <a:cubicBezTo>
                  <a:pt x="5251596" y="5633991"/>
                  <a:pt x="5230549" y="5642301"/>
                  <a:pt x="5222961" y="5644931"/>
                </a:cubicBezTo>
                <a:lnTo>
                  <a:pt x="5174658" y="5647921"/>
                </a:lnTo>
                <a:lnTo>
                  <a:pt x="5156553" y="5655144"/>
                </a:lnTo>
                <a:lnTo>
                  <a:pt x="5142596" y="5658544"/>
                </a:lnTo>
                <a:lnTo>
                  <a:pt x="5139595" y="5660645"/>
                </a:lnTo>
                <a:cubicBezTo>
                  <a:pt x="5133875" y="5664685"/>
                  <a:pt x="5128077" y="5668496"/>
                  <a:pt x="5121657" y="5671498"/>
                </a:cubicBezTo>
                <a:cubicBezTo>
                  <a:pt x="5108318" y="5642879"/>
                  <a:pt x="5064854" y="5692315"/>
                  <a:pt x="5065789" y="5664927"/>
                </a:cubicBezTo>
                <a:cubicBezTo>
                  <a:pt x="5028194" y="5676443"/>
                  <a:pt x="5038945" y="5647354"/>
                  <a:pt x="5011512" y="5681308"/>
                </a:cubicBezTo>
                <a:cubicBezTo>
                  <a:pt x="4937025" y="5680925"/>
                  <a:pt x="4916355" y="5667918"/>
                  <a:pt x="4840439" y="5705325"/>
                </a:cubicBezTo>
                <a:cubicBezTo>
                  <a:pt x="4806741" y="5721967"/>
                  <a:pt x="4784108" y="5733113"/>
                  <a:pt x="4762445" y="5733093"/>
                </a:cubicBezTo>
                <a:cubicBezTo>
                  <a:pt x="4741324" y="5737594"/>
                  <a:pt x="4729483" y="5740416"/>
                  <a:pt x="4723183" y="5742108"/>
                </a:cubicBezTo>
                <a:lnTo>
                  <a:pt x="4721175" y="5742856"/>
                </a:lnTo>
                <a:lnTo>
                  <a:pt x="4715526" y="5741581"/>
                </a:lnTo>
                <a:cubicBezTo>
                  <a:pt x="4680149" y="5748537"/>
                  <a:pt x="4524746" y="5749345"/>
                  <a:pt x="4515811" y="5751483"/>
                </a:cubicBezTo>
                <a:cubicBezTo>
                  <a:pt x="4457821" y="5764595"/>
                  <a:pt x="4462660" y="5765336"/>
                  <a:pt x="4428540" y="5762134"/>
                </a:cubicBezTo>
                <a:cubicBezTo>
                  <a:pt x="4423305" y="5758763"/>
                  <a:pt x="4368975" y="5765057"/>
                  <a:pt x="4362874" y="5763480"/>
                </a:cubicBezTo>
                <a:lnTo>
                  <a:pt x="4316963" y="5756865"/>
                </a:lnTo>
                <a:lnTo>
                  <a:pt x="4315109" y="5758206"/>
                </a:lnTo>
                <a:cubicBezTo>
                  <a:pt x="4306124" y="5761577"/>
                  <a:pt x="4299996" y="5761576"/>
                  <a:pt x="4295141" y="5760085"/>
                </a:cubicBezTo>
                <a:lnTo>
                  <a:pt x="4290061" y="5757168"/>
                </a:lnTo>
                <a:lnTo>
                  <a:pt x="4276140" y="5757414"/>
                </a:lnTo>
                <a:lnTo>
                  <a:pt x="4248115" y="5755090"/>
                </a:lnTo>
                <a:lnTo>
                  <a:pt x="4202048" y="5757885"/>
                </a:lnTo>
                <a:cubicBezTo>
                  <a:pt x="4201946" y="5758305"/>
                  <a:pt x="4201844" y="5758724"/>
                  <a:pt x="4201744" y="5759144"/>
                </a:cubicBezTo>
                <a:cubicBezTo>
                  <a:pt x="4200117" y="5761981"/>
                  <a:pt x="4197141" y="5764100"/>
                  <a:pt x="4191246" y="5764778"/>
                </a:cubicBezTo>
                <a:cubicBezTo>
                  <a:pt x="4204214" y="5782067"/>
                  <a:pt x="4161275" y="5780172"/>
                  <a:pt x="4142743" y="5780643"/>
                </a:cubicBezTo>
                <a:cubicBezTo>
                  <a:pt x="4124718" y="5787709"/>
                  <a:pt x="4099100" y="5801289"/>
                  <a:pt x="4083095" y="5807176"/>
                </a:cubicBezTo>
                <a:lnTo>
                  <a:pt x="4074544" y="5808011"/>
                </a:lnTo>
                <a:cubicBezTo>
                  <a:pt x="4074505" y="5808112"/>
                  <a:pt x="4074464" y="5808211"/>
                  <a:pt x="4074425" y="5808310"/>
                </a:cubicBezTo>
                <a:cubicBezTo>
                  <a:pt x="4072679" y="5809094"/>
                  <a:pt x="4069907" y="5809595"/>
                  <a:pt x="4065508" y="5809754"/>
                </a:cubicBezTo>
                <a:lnTo>
                  <a:pt x="4058952" y="5809536"/>
                </a:lnTo>
                <a:lnTo>
                  <a:pt x="4042362" y="5811157"/>
                </a:lnTo>
                <a:lnTo>
                  <a:pt x="4036994" y="5813591"/>
                </a:lnTo>
                <a:lnTo>
                  <a:pt x="4035361" y="5817258"/>
                </a:lnTo>
                <a:lnTo>
                  <a:pt x="4033776" y="5817023"/>
                </a:lnTo>
                <a:cubicBezTo>
                  <a:pt x="4021425" y="5812159"/>
                  <a:pt x="4016875" y="5803783"/>
                  <a:pt x="4004536" y="5829591"/>
                </a:cubicBezTo>
                <a:cubicBezTo>
                  <a:pt x="3976668" y="5822526"/>
                  <a:pt x="3972978" y="5837855"/>
                  <a:pt x="3936844" y="5847048"/>
                </a:cubicBezTo>
                <a:cubicBezTo>
                  <a:pt x="3920507" y="5839324"/>
                  <a:pt x="3908536" y="5844013"/>
                  <a:pt x="3897273" y="5852703"/>
                </a:cubicBezTo>
                <a:cubicBezTo>
                  <a:pt x="3861093" y="5852207"/>
                  <a:pt x="3829629" y="5866077"/>
                  <a:pt x="3789758" y="5872941"/>
                </a:cubicBezTo>
                <a:cubicBezTo>
                  <a:pt x="3741008" y="5887647"/>
                  <a:pt x="3725130" y="5889624"/>
                  <a:pt x="3682511" y="5896864"/>
                </a:cubicBezTo>
                <a:lnTo>
                  <a:pt x="3610033" y="5929135"/>
                </a:lnTo>
                <a:lnTo>
                  <a:pt x="3603853" y="5927773"/>
                </a:lnTo>
                <a:cubicBezTo>
                  <a:pt x="3599581" y="5927154"/>
                  <a:pt x="3596727" y="5927154"/>
                  <a:pt x="3594734" y="5927609"/>
                </a:cubicBezTo>
                <a:lnTo>
                  <a:pt x="3594499" y="5927878"/>
                </a:lnTo>
                <a:lnTo>
                  <a:pt x="3585976" y="5927188"/>
                </a:lnTo>
                <a:cubicBezTo>
                  <a:pt x="3571624" y="5925397"/>
                  <a:pt x="3549390" y="5939596"/>
                  <a:pt x="3536133" y="5936887"/>
                </a:cubicBezTo>
                <a:cubicBezTo>
                  <a:pt x="3513941" y="5941183"/>
                  <a:pt x="3488623" y="5934918"/>
                  <a:pt x="3473221" y="5940548"/>
                </a:cubicBezTo>
                <a:lnTo>
                  <a:pt x="3400726" y="5952596"/>
                </a:lnTo>
                <a:lnTo>
                  <a:pt x="3375936" y="5941189"/>
                </a:lnTo>
                <a:lnTo>
                  <a:pt x="3348220" y="5944802"/>
                </a:lnTo>
                <a:cubicBezTo>
                  <a:pt x="3337207" y="5945475"/>
                  <a:pt x="3327055" y="5946237"/>
                  <a:pt x="3319640" y="5949737"/>
                </a:cubicBezTo>
                <a:lnTo>
                  <a:pt x="3248530" y="5968289"/>
                </a:lnTo>
                <a:lnTo>
                  <a:pt x="3210309" y="5954736"/>
                </a:lnTo>
                <a:cubicBezTo>
                  <a:pt x="3206089" y="5952812"/>
                  <a:pt x="3200153" y="5952268"/>
                  <a:pt x="3190376" y="5954857"/>
                </a:cubicBezTo>
                <a:lnTo>
                  <a:pt x="3188146" y="5956038"/>
                </a:lnTo>
                <a:cubicBezTo>
                  <a:pt x="3182626" y="5954058"/>
                  <a:pt x="3141857" y="5956624"/>
                  <a:pt x="3108597" y="5957358"/>
                </a:cubicBezTo>
                <a:cubicBezTo>
                  <a:pt x="3055969" y="5959784"/>
                  <a:pt x="3048941" y="5952417"/>
                  <a:pt x="2988585" y="5960444"/>
                </a:cubicBezTo>
                <a:cubicBezTo>
                  <a:pt x="2928854" y="5964632"/>
                  <a:pt x="2917952" y="5959591"/>
                  <a:pt x="2876541" y="5967961"/>
                </a:cubicBezTo>
                <a:lnTo>
                  <a:pt x="2626865" y="5968713"/>
                </a:lnTo>
                <a:cubicBezTo>
                  <a:pt x="2562349" y="5946800"/>
                  <a:pt x="2563423" y="5977398"/>
                  <a:pt x="2491423" y="5970428"/>
                </a:cubicBezTo>
                <a:cubicBezTo>
                  <a:pt x="2433092" y="6035904"/>
                  <a:pt x="2455710" y="5995425"/>
                  <a:pt x="2415618" y="6003657"/>
                </a:cubicBezTo>
                <a:lnTo>
                  <a:pt x="2290099" y="6001093"/>
                </a:lnTo>
                <a:cubicBezTo>
                  <a:pt x="2257058" y="5987464"/>
                  <a:pt x="2202459" y="6022632"/>
                  <a:pt x="2161715" y="6004244"/>
                </a:cubicBezTo>
                <a:cubicBezTo>
                  <a:pt x="2122715" y="6007244"/>
                  <a:pt x="2080451" y="6015292"/>
                  <a:pt x="2056090" y="6019086"/>
                </a:cubicBezTo>
                <a:cubicBezTo>
                  <a:pt x="2019829" y="6026050"/>
                  <a:pt x="1978840" y="6038739"/>
                  <a:pt x="1944154" y="6046026"/>
                </a:cubicBezTo>
                <a:cubicBezTo>
                  <a:pt x="1925868" y="6034021"/>
                  <a:pt x="1896028" y="6059125"/>
                  <a:pt x="1847969" y="6062810"/>
                </a:cubicBezTo>
                <a:cubicBezTo>
                  <a:pt x="1827978" y="6048913"/>
                  <a:pt x="1815571" y="6065486"/>
                  <a:pt x="1777084" y="6047209"/>
                </a:cubicBezTo>
                <a:cubicBezTo>
                  <a:pt x="1775440" y="6049158"/>
                  <a:pt x="1773398" y="6050977"/>
                  <a:pt x="1771026" y="6052610"/>
                </a:cubicBezTo>
                <a:cubicBezTo>
                  <a:pt x="1757252" y="6062088"/>
                  <a:pt x="1735529" y="6063344"/>
                  <a:pt x="1722510" y="6055412"/>
                </a:cubicBezTo>
                <a:cubicBezTo>
                  <a:pt x="1691780" y="6043382"/>
                  <a:pt x="1662322" y="6038247"/>
                  <a:pt x="1633942" y="6035716"/>
                </a:cubicBezTo>
                <a:lnTo>
                  <a:pt x="1586146" y="6045126"/>
                </a:lnTo>
                <a:cubicBezTo>
                  <a:pt x="1567949" y="6050358"/>
                  <a:pt x="1545901" y="6061305"/>
                  <a:pt x="1524749" y="6067115"/>
                </a:cubicBezTo>
                <a:cubicBezTo>
                  <a:pt x="1502587" y="6070337"/>
                  <a:pt x="1478014" y="6065935"/>
                  <a:pt x="1459243" y="6079986"/>
                </a:cubicBezTo>
                <a:cubicBezTo>
                  <a:pt x="1421475" y="6095139"/>
                  <a:pt x="1374525" y="6079162"/>
                  <a:pt x="1349458" y="6115647"/>
                </a:cubicBezTo>
                <a:cubicBezTo>
                  <a:pt x="1273277" y="6137331"/>
                  <a:pt x="1121513" y="6171202"/>
                  <a:pt x="1009213" y="6196169"/>
                </a:cubicBezTo>
                <a:cubicBezTo>
                  <a:pt x="939017" y="6208471"/>
                  <a:pt x="866896" y="6205091"/>
                  <a:pt x="808573" y="6211966"/>
                </a:cubicBezTo>
                <a:cubicBezTo>
                  <a:pt x="802824" y="6209126"/>
                  <a:pt x="726017" y="6232905"/>
                  <a:pt x="719550" y="6231933"/>
                </a:cubicBezTo>
                <a:lnTo>
                  <a:pt x="698796" y="6232599"/>
                </a:lnTo>
                <a:cubicBezTo>
                  <a:pt x="689834" y="6236836"/>
                  <a:pt x="683493" y="6237437"/>
                  <a:pt x="678328" y="6236429"/>
                </a:cubicBezTo>
                <a:lnTo>
                  <a:pt x="672785" y="6234027"/>
                </a:lnTo>
                <a:lnTo>
                  <a:pt x="658407" y="6235638"/>
                </a:lnTo>
                <a:lnTo>
                  <a:pt x="629186" y="6236074"/>
                </a:lnTo>
                <a:lnTo>
                  <a:pt x="624559" y="6238724"/>
                </a:lnTo>
                <a:lnTo>
                  <a:pt x="581799" y="6243380"/>
                </a:lnTo>
                <a:cubicBezTo>
                  <a:pt x="581737" y="6243807"/>
                  <a:pt x="581672" y="6244236"/>
                  <a:pt x="581609" y="6244664"/>
                </a:cubicBezTo>
                <a:cubicBezTo>
                  <a:pt x="580205" y="6247646"/>
                  <a:pt x="577332" y="6250048"/>
                  <a:pt x="571300" y="6251300"/>
                </a:cubicBezTo>
                <a:cubicBezTo>
                  <a:pt x="551624" y="6261209"/>
                  <a:pt x="484500" y="6294596"/>
                  <a:pt x="463550" y="6304115"/>
                </a:cubicBezTo>
                <a:cubicBezTo>
                  <a:pt x="453137" y="6305662"/>
                  <a:pt x="449732" y="6307620"/>
                  <a:pt x="445607" y="6308407"/>
                </a:cubicBezTo>
                <a:lnTo>
                  <a:pt x="438800" y="6308835"/>
                </a:lnTo>
                <a:cubicBezTo>
                  <a:pt x="417223" y="6317125"/>
                  <a:pt x="343313" y="6348349"/>
                  <a:pt x="316139" y="6358155"/>
                </a:cubicBezTo>
                <a:cubicBezTo>
                  <a:pt x="298482" y="6352074"/>
                  <a:pt x="286557" y="6357914"/>
                  <a:pt x="275749" y="6367668"/>
                </a:cubicBezTo>
                <a:cubicBezTo>
                  <a:pt x="238275" y="6370726"/>
                  <a:pt x="207077" y="6387621"/>
                  <a:pt x="166497" y="6398366"/>
                </a:cubicBezTo>
                <a:lnTo>
                  <a:pt x="1" y="6464830"/>
                </a:lnTo>
                <a:lnTo>
                  <a:pt x="1" y="2274073"/>
                </a:lnTo>
                <a:lnTo>
                  <a:pt x="0" y="2274073"/>
                </a:lnTo>
                <a:close/>
              </a:path>
            </a:pathLst>
          </a:custGeom>
          <a:effectLst>
            <a:outerShdw blurRad="50800" dist="50800" dir="5400000" algn="ctr" rotWithShape="0">
              <a:srgbClr val="F1B434"/>
            </a:outerShdw>
          </a:effectLst>
        </p:spPr>
      </p:pic>
      <p:sp>
        <p:nvSpPr>
          <p:cNvPr id="8" name="Rectangle 7">
            <a:extLst>
              <a:ext uri="{FF2B5EF4-FFF2-40B4-BE49-F238E27FC236}">
                <a16:creationId xmlns:a16="http://schemas.microsoft.com/office/drawing/2014/main" id="{A6D4F34B-0E8C-9940-A837-335FB5868ED6}"/>
              </a:ext>
            </a:extLst>
          </p:cNvPr>
          <p:cNvSpPr/>
          <p:nvPr userDrawn="1"/>
        </p:nvSpPr>
        <p:spPr>
          <a:xfrm>
            <a:off x="1558877" y="3033915"/>
            <a:ext cx="3504486" cy="1477328"/>
          </a:xfrm>
          <a:prstGeom prst="rect">
            <a:avLst/>
          </a:prstGeom>
        </p:spPr>
        <p:txBody>
          <a:bodyPr wrap="none">
            <a:spAutoFit/>
          </a:bodyPr>
          <a:lstStyle/>
          <a:p>
            <a:r>
              <a:rPr lang="en-US" sz="9000" b="1">
                <a:solidFill>
                  <a:schemeClr val="bg1"/>
                </a:solidFill>
                <a:latin typeface="Rockwell" panose="02060603020205020403" pitchFamily="18" charset="77"/>
              </a:rPr>
              <a:t>break</a:t>
            </a:r>
            <a:endParaRPr lang="en-US" sz="9000">
              <a:solidFill>
                <a:schemeClr val="bg1"/>
              </a:solidFill>
              <a:latin typeface="Rockwell" panose="02060603020205020403" pitchFamily="18" charset="77"/>
            </a:endParaRPr>
          </a:p>
        </p:txBody>
      </p:sp>
      <p:sp>
        <p:nvSpPr>
          <p:cNvPr id="9" name="Rectangle 8">
            <a:extLst>
              <a:ext uri="{FF2B5EF4-FFF2-40B4-BE49-F238E27FC236}">
                <a16:creationId xmlns:a16="http://schemas.microsoft.com/office/drawing/2014/main" id="{9A808175-53DE-F64E-A6EB-425B799FAE1F}"/>
              </a:ext>
            </a:extLst>
          </p:cNvPr>
          <p:cNvSpPr/>
          <p:nvPr userDrawn="1"/>
        </p:nvSpPr>
        <p:spPr>
          <a:xfrm>
            <a:off x="3350739" y="4136458"/>
            <a:ext cx="4535216" cy="2400657"/>
          </a:xfrm>
          <a:prstGeom prst="rect">
            <a:avLst/>
          </a:prstGeom>
        </p:spPr>
        <p:txBody>
          <a:bodyPr wrap="none">
            <a:spAutoFit/>
          </a:bodyPr>
          <a:lstStyle/>
          <a:p>
            <a:r>
              <a:rPr lang="en-US" sz="15000" b="1">
                <a:solidFill>
                  <a:srgbClr val="F1B434"/>
                </a:solidFill>
                <a:latin typeface="Rockwell" panose="02060603020205020403" pitchFamily="18" charset="77"/>
              </a:rPr>
              <a:t>time</a:t>
            </a:r>
            <a:endParaRPr lang="en-US" sz="15000">
              <a:solidFill>
                <a:srgbClr val="F1B434"/>
              </a:solidFill>
              <a:latin typeface="Rockwell" panose="02060603020205020403" pitchFamily="18" charset="77"/>
            </a:endParaRPr>
          </a:p>
        </p:txBody>
      </p:sp>
    </p:spTree>
    <p:extLst>
      <p:ext uri="{BB962C8B-B14F-4D97-AF65-F5344CB8AC3E}">
        <p14:creationId xmlns:p14="http://schemas.microsoft.com/office/powerpoint/2010/main" val="31009911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Title 4.png"/>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2" name="Title 1"/>
          <p:cNvSpPr>
            <a:spLocks noGrp="1"/>
          </p:cNvSpPr>
          <p:nvPr>
            <p:ph type="ctrTitle"/>
          </p:nvPr>
        </p:nvSpPr>
        <p:spPr>
          <a:xfrm>
            <a:off x="943246" y="-5108"/>
            <a:ext cx="7772400" cy="2387600"/>
          </a:xfrm>
        </p:spPr>
        <p:txBody>
          <a:bodyPr anchor="b"/>
          <a:lstStyle>
            <a:lvl1pPr algn="ctr">
              <a:defRPr sz="4050" b="1">
                <a:solidFill>
                  <a:srgbClr val="007FAA"/>
                </a:solidFill>
                <a:latin typeface="Arial Black" panose="020B0A04020102020204" pitchFamily="34" charset="0"/>
              </a:defRPr>
            </a:lvl1pPr>
          </a:lstStyle>
          <a:p>
            <a:r>
              <a:rPr lang="en-US"/>
              <a:t>Click to edit Master title style</a:t>
            </a:r>
          </a:p>
        </p:txBody>
      </p:sp>
      <p:sp>
        <p:nvSpPr>
          <p:cNvPr id="3" name="Subtitle 2"/>
          <p:cNvSpPr>
            <a:spLocks noGrp="1"/>
          </p:cNvSpPr>
          <p:nvPr>
            <p:ph type="subTitle" idx="1"/>
          </p:nvPr>
        </p:nvSpPr>
        <p:spPr>
          <a:xfrm>
            <a:off x="1012054" y="2964484"/>
            <a:ext cx="7703592"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3529350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Title 4.png"/>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2" name="Title 1"/>
          <p:cNvSpPr>
            <a:spLocks noGrp="1"/>
          </p:cNvSpPr>
          <p:nvPr>
            <p:ph type="title"/>
          </p:nvPr>
        </p:nvSpPr>
        <p:spPr>
          <a:xfrm>
            <a:off x="628650" y="214210"/>
            <a:ext cx="7886700" cy="1325563"/>
          </a:xfrm>
        </p:spPr>
        <p:txBody>
          <a:bodyPr>
            <a:normAutofit/>
          </a:bodyPr>
          <a:lstStyle>
            <a:lvl1pPr algn="l">
              <a:defRPr sz="2700" b="0" i="0" baseline="0">
                <a:solidFill>
                  <a:srgbClr val="007FAA"/>
                </a:solidFill>
                <a:latin typeface="Arial Black" panose="020B0A04020102020204" pitchFamily="34" charset="0"/>
              </a:defRPr>
            </a:lvl1pPr>
          </a:lstStyle>
          <a:p>
            <a:r>
              <a:rPr lang="en-US"/>
              <a:t>Click to edit Master title style</a:t>
            </a:r>
          </a:p>
        </p:txBody>
      </p:sp>
      <p:sp>
        <p:nvSpPr>
          <p:cNvPr id="3" name="Content Placeholder 2"/>
          <p:cNvSpPr>
            <a:spLocks noGrp="1"/>
          </p:cNvSpPr>
          <p:nvPr>
            <p:ph idx="1"/>
          </p:nvPr>
        </p:nvSpPr>
        <p:spPr>
          <a:xfrm>
            <a:off x="628650" y="1752084"/>
            <a:ext cx="7886700" cy="4351338"/>
          </a:xfrm>
        </p:spPr>
        <p:txBody>
          <a:bodyPr/>
          <a:lstStyle>
            <a:lvl1pPr>
              <a:defRPr baseline="0">
                <a:latin typeface="Arial" panose="020B0604020202020204" pitchFamily="34" charset="0"/>
              </a:defRPr>
            </a:lvl1pPr>
            <a:lvl2pPr>
              <a:defRPr baseline="0">
                <a:latin typeface="Arial" panose="020B0604020202020204" pitchFamily="34" charset="0"/>
              </a:defRPr>
            </a:lvl2pPr>
            <a:lvl3pPr>
              <a:defRPr baseline="0">
                <a:latin typeface="Arial" panose="020B0604020202020204" pitchFamily="34" charset="0"/>
              </a:defRPr>
            </a:lvl3pPr>
            <a:lvl4pPr>
              <a:defRPr baseline="0">
                <a:latin typeface="Arial" panose="020B0604020202020204" pitchFamily="34" charset="0"/>
              </a:defRPr>
            </a:lvl4pPr>
            <a:lvl5pPr>
              <a:defRPr baseline="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92494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with picture">
    <p:spTree>
      <p:nvGrpSpPr>
        <p:cNvPr id="1" name=""/>
        <p:cNvGrpSpPr/>
        <p:nvPr/>
      </p:nvGrpSpPr>
      <p:grpSpPr>
        <a:xfrm>
          <a:off x="0" y="0"/>
          <a:ext cx="0" cy="0"/>
          <a:chOff x="0" y="0"/>
          <a:chExt cx="0" cy="0"/>
        </a:xfrm>
      </p:grpSpPr>
      <p:pic>
        <p:nvPicPr>
          <p:cNvPr id="5" name="Title 4.png"/>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Picture Placeholder 2"/>
          <p:cNvSpPr>
            <a:spLocks noGrp="1" noChangeAspect="1"/>
          </p:cNvSpPr>
          <p:nvPr>
            <p:ph type="pic" idx="1"/>
          </p:nvPr>
        </p:nvSpPr>
        <p:spPr>
          <a:xfrm>
            <a:off x="616970" y="1741940"/>
            <a:ext cx="3065345" cy="4372054"/>
          </a:xfrm>
        </p:spPr>
        <p:txBody>
          <a:bodyPr anchor="t">
            <a:normAutofit/>
          </a:bodyPr>
          <a:lstStyle>
            <a:lvl1pPr marL="0" indent="0">
              <a:buNone/>
              <a:defRPr sz="1800">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itle 1"/>
          <p:cNvSpPr>
            <a:spLocks noGrp="1"/>
          </p:cNvSpPr>
          <p:nvPr>
            <p:ph type="title"/>
          </p:nvPr>
        </p:nvSpPr>
        <p:spPr>
          <a:xfrm>
            <a:off x="628650" y="214207"/>
            <a:ext cx="7886700" cy="1325563"/>
          </a:xfrm>
        </p:spPr>
        <p:txBody>
          <a:bodyPr>
            <a:normAutofit/>
          </a:bodyPr>
          <a:lstStyle>
            <a:lvl1pPr>
              <a:defRPr sz="2700" b="1">
                <a:solidFill>
                  <a:srgbClr val="007FAA"/>
                </a:solidFill>
                <a:latin typeface="Arial Black" panose="020B0A04020102020204" pitchFamily="34" charset="0"/>
              </a:defRPr>
            </a:lvl1pPr>
          </a:lstStyle>
          <a:p>
            <a:r>
              <a:rPr lang="en-US"/>
              <a:t>Click to edit Master title style</a:t>
            </a:r>
          </a:p>
        </p:txBody>
      </p:sp>
      <p:sp>
        <p:nvSpPr>
          <p:cNvPr id="6" name="Content Placeholder 2"/>
          <p:cNvSpPr>
            <a:spLocks noGrp="1"/>
          </p:cNvSpPr>
          <p:nvPr>
            <p:ph idx="10"/>
          </p:nvPr>
        </p:nvSpPr>
        <p:spPr>
          <a:xfrm>
            <a:off x="3814118" y="1741942"/>
            <a:ext cx="4701231" cy="437287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33455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Divider Slide">
    <p:spTree>
      <p:nvGrpSpPr>
        <p:cNvPr id="1" name=""/>
        <p:cNvGrpSpPr/>
        <p:nvPr/>
      </p:nvGrpSpPr>
      <p:grpSpPr>
        <a:xfrm>
          <a:off x="0" y="0"/>
          <a:ext cx="0" cy="0"/>
          <a:chOff x="0" y="0"/>
          <a:chExt cx="0" cy="0"/>
        </a:xfrm>
      </p:grpSpPr>
      <p:pic>
        <p:nvPicPr>
          <p:cNvPr id="11" name="Title 4.png"/>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2" name="Title 1"/>
          <p:cNvSpPr>
            <a:spLocks noGrp="1"/>
          </p:cNvSpPr>
          <p:nvPr>
            <p:ph type="ctrTitle"/>
          </p:nvPr>
        </p:nvSpPr>
        <p:spPr>
          <a:xfrm>
            <a:off x="685800" y="288442"/>
            <a:ext cx="7772400" cy="2387600"/>
          </a:xfrm>
        </p:spPr>
        <p:txBody>
          <a:bodyPr anchor="b"/>
          <a:lstStyle>
            <a:lvl1pPr algn="ctr">
              <a:defRPr sz="4050" b="1">
                <a:solidFill>
                  <a:srgbClr val="007FAA"/>
                </a:solidFill>
                <a:latin typeface="Arial Black" panose="020B0A04020102020204" pitchFamily="34" charset="0"/>
              </a:defRPr>
            </a:lvl1pPr>
          </a:lstStyle>
          <a:p>
            <a:r>
              <a:rPr lang="en-US"/>
              <a:t>Click to edit Master title style</a:t>
            </a:r>
          </a:p>
        </p:txBody>
      </p:sp>
      <p:sp>
        <p:nvSpPr>
          <p:cNvPr id="3" name="Subtitle 2"/>
          <p:cNvSpPr>
            <a:spLocks noGrp="1"/>
          </p:cNvSpPr>
          <p:nvPr>
            <p:ph type="subTitle" idx="1"/>
          </p:nvPr>
        </p:nvSpPr>
        <p:spPr>
          <a:xfrm>
            <a:off x="685800" y="3221936"/>
            <a:ext cx="7703592"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7654366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Title 4.png"/>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1779063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buSzPct val="25000"/>
            </a:pPr>
            <a:fld id="{00000000-1234-1234-1234-123412341234}" type="slidenum">
              <a:rPr lang="en-US" smtClean="0"/>
              <a:pPr>
                <a:buSzPct val="25000"/>
              </a:pPr>
              <a:t>‹#›</a:t>
            </a:fld>
            <a:endParaRPr lang="en-US"/>
          </a:p>
        </p:txBody>
      </p:sp>
    </p:spTree>
    <p:extLst>
      <p:ext uri="{BB962C8B-B14F-4D97-AF65-F5344CB8AC3E}">
        <p14:creationId xmlns:p14="http://schemas.microsoft.com/office/powerpoint/2010/main" val="5371085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3352"/>
            <a:ext cx="4038600" cy="471830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buSzPct val="25000"/>
            </a:pPr>
            <a:fld id="{00000000-1234-1234-1234-123412341234}" type="slidenum">
              <a:rPr lang="en-US" smtClean="0"/>
              <a:pPr>
                <a:buSzPct val="25000"/>
              </a:pPr>
              <a:t>‹#›</a:t>
            </a:fld>
            <a:endParaRPr lang="en-US"/>
          </a:p>
        </p:txBody>
      </p:sp>
    </p:spTree>
    <p:extLst>
      <p:ext uri="{BB962C8B-B14F-4D97-AF65-F5344CB8AC3E}">
        <p14:creationId xmlns:p14="http://schemas.microsoft.com/office/powerpoint/2010/main" val="26029832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15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1500" b="0" kern="1200" dirty="0" smtClean="0">
                <a:solidFill>
                  <a:schemeClr val="tx2"/>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a:buSzPct val="25000"/>
            </a:pPr>
            <a:fld id="{00000000-1234-1234-1234-123412341234}" type="slidenum">
              <a:rPr lang="en-US" smtClean="0"/>
              <a:pPr>
                <a:buSzPct val="25000"/>
              </a:pPr>
              <a:t>‹#›</a:t>
            </a:fld>
            <a:endParaRPr lang="en-US"/>
          </a:p>
        </p:txBody>
      </p:sp>
      <p:cxnSp>
        <p:nvCxnSpPr>
          <p:cNvPr id="11" name="Straight Connector 10"/>
          <p:cNvCxnSpPr/>
          <p:nvPr/>
        </p:nvCxnSpPr>
        <p:spPr>
          <a:xfrm rot="5400000">
            <a:off x="2217817" y="4045824"/>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802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7FDDF3B-460B-4496-BD70-8AF51869F9D5}" type="datetimeFigureOut">
              <a:rPr lang="en-US" smtClean="0"/>
              <a:t>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FA2E63-D34A-4203-987D-6B2C152B1A51}" type="slidenum">
              <a:rPr lang="en-US" smtClean="0"/>
              <a:t>‹#›</a:t>
            </a:fld>
            <a:endParaRPr lang="en-US"/>
          </a:p>
        </p:txBody>
      </p:sp>
    </p:spTree>
    <p:extLst>
      <p:ext uri="{BB962C8B-B14F-4D97-AF65-F5344CB8AC3E}">
        <p14:creationId xmlns:p14="http://schemas.microsoft.com/office/powerpoint/2010/main" val="16518462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a:buSzPct val="25000"/>
            </a:pPr>
            <a:fld id="{00000000-1234-1234-1234-123412341234}" type="slidenum">
              <a:rPr lang="en-US" smtClean="0"/>
              <a:pPr>
                <a:buSzPct val="25000"/>
              </a:pPr>
              <a:t>‹#›</a:t>
            </a:fld>
            <a:endParaRPr lang="en-US"/>
          </a:p>
        </p:txBody>
      </p:sp>
    </p:spTree>
    <p:extLst>
      <p:ext uri="{BB962C8B-B14F-4D97-AF65-F5344CB8AC3E}">
        <p14:creationId xmlns:p14="http://schemas.microsoft.com/office/powerpoint/2010/main" val="15527593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1800" b="0"/>
            </a:lvl1pPr>
          </a:lstStyle>
          <a:p>
            <a:r>
              <a:rPr lang="en-US"/>
              <a:t>Click to edit Master title style</a:t>
            </a:r>
          </a:p>
        </p:txBody>
      </p:sp>
      <p:sp>
        <p:nvSpPr>
          <p:cNvPr id="3" name="Content Placeholder 2"/>
          <p:cNvSpPr>
            <a:spLocks noGrp="1"/>
          </p:cNvSpPr>
          <p:nvPr>
            <p:ph idx="1"/>
          </p:nvPr>
        </p:nvSpPr>
        <p:spPr>
          <a:xfrm>
            <a:off x="2971800" y="792080"/>
            <a:ext cx="5715000" cy="55778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2130554"/>
            <a:ext cx="2139696" cy="424361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buSzPct val="25000"/>
            </a:pPr>
            <a:fld id="{00000000-1234-1234-1234-123412341234}" type="slidenum">
              <a:rPr lang="en-US" smtClean="0"/>
              <a:pPr>
                <a:buSzPct val="25000"/>
              </a:pPr>
              <a:t>‹#›</a:t>
            </a:fld>
            <a:endParaRPr lang="en-US"/>
          </a:p>
        </p:txBody>
      </p:sp>
      <p:cxnSp>
        <p:nvCxnSpPr>
          <p:cNvPr id="9" name="Straight Connector 8"/>
          <p:cNvCxnSpPr/>
          <p:nvPr/>
        </p:nvCxnSpPr>
        <p:spPr>
          <a:xfrm rot="5400000">
            <a:off x="-13116" y="3580207"/>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4347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7FDDF3B-460B-4496-BD70-8AF51869F9D5}" type="datetimeFigureOut">
              <a:rPr lang="en-US" smtClean="0"/>
              <a:t>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FA2E63-D34A-4203-987D-6B2C152B1A51}" type="slidenum">
              <a:rPr lang="en-US" smtClean="0"/>
              <a:t>‹#›</a:t>
            </a:fld>
            <a:endParaRPr lang="en-US"/>
          </a:p>
        </p:txBody>
      </p:sp>
    </p:spTree>
    <p:extLst>
      <p:ext uri="{BB962C8B-B14F-4D97-AF65-F5344CB8AC3E}">
        <p14:creationId xmlns:p14="http://schemas.microsoft.com/office/powerpoint/2010/main" val="4292927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6.emf"/><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8.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5.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image" Target="../media/image11.jpeg"/><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theme" Target="../theme/theme6.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theme" Target="../theme/theme7.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1759CA-243F-4BA2-8CBC-8EA6D3525499}" type="datetimeFigureOut">
              <a:rPr lang="en-US" smtClean="0"/>
              <a:t>1/3/2023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1B26FD-CCC8-49C7-9C1F-8C58C71C9353}" type="slidenum">
              <a:rPr lang="en-US" smtClean="0"/>
              <a:t>‹#›</a:t>
            </a:fld>
            <a:endParaRPr lang="en-US"/>
          </a:p>
        </p:txBody>
      </p:sp>
    </p:spTree>
    <p:extLst>
      <p:ext uri="{BB962C8B-B14F-4D97-AF65-F5344CB8AC3E}">
        <p14:creationId xmlns:p14="http://schemas.microsoft.com/office/powerpoint/2010/main" val="76023147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790" r:id="rId4"/>
    <p:sldLayoutId id="2147483791" r:id="rId5"/>
    <p:sldLayoutId id="2147483780" r:id="rId6"/>
    <p:sldLayoutId id="2147483781" r:id="rId7"/>
    <p:sldLayoutId id="2147483674" r:id="rId8"/>
    <p:sldLayoutId id="2147483675" r:id="rId9"/>
    <p:sldLayoutId id="2147483676" r:id="rId10"/>
    <p:sldLayoutId id="2147483677" r:id="rId11"/>
    <p:sldLayoutId id="2147483691" r:id="rId12"/>
    <p:sldLayoutId id="214748369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E9F046-AFBC-3940-89D4-A1744ED473B3}"/>
              </a:ext>
            </a:extLst>
          </p:cNvPr>
          <p:cNvSpPr>
            <a:spLocks noGrp="1"/>
          </p:cNvSpPr>
          <p:nvPr>
            <p:ph type="title"/>
          </p:nvPr>
        </p:nvSpPr>
        <p:spPr>
          <a:xfrm>
            <a:off x="291648" y="272239"/>
            <a:ext cx="8560702" cy="93613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9965E3-2A51-5A4E-AC95-1B097FD25A06}"/>
              </a:ext>
            </a:extLst>
          </p:cNvPr>
          <p:cNvSpPr>
            <a:spLocks noGrp="1"/>
          </p:cNvSpPr>
          <p:nvPr>
            <p:ph type="body" idx="1"/>
          </p:nvPr>
        </p:nvSpPr>
        <p:spPr>
          <a:xfrm>
            <a:off x="291649" y="1688123"/>
            <a:ext cx="8560703" cy="44888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EEEE3C4-D719-FA4D-8E4A-2C1866112DD5}"/>
              </a:ext>
            </a:extLst>
          </p:cNvPr>
          <p:cNvSpPr>
            <a:spLocks noGrp="1"/>
          </p:cNvSpPr>
          <p:nvPr>
            <p:ph type="sldNum" sz="quarter" idx="4"/>
          </p:nvPr>
        </p:nvSpPr>
        <p:spPr>
          <a:xfrm>
            <a:off x="6794950" y="6311901"/>
            <a:ext cx="2057400" cy="365125"/>
          </a:xfrm>
          <a:prstGeom prst="rect">
            <a:avLst/>
          </a:prstGeom>
        </p:spPr>
        <p:txBody>
          <a:bodyPr vert="horz" lIns="91440" tIns="45720" rIns="91440" bIns="45720" rtlCol="0" anchor="ctr"/>
          <a:lstStyle>
            <a:lvl1pPr algn="r">
              <a:defRPr sz="900" b="0" i="0">
                <a:solidFill>
                  <a:schemeClr val="tx1">
                    <a:tint val="75000"/>
                  </a:schemeClr>
                </a:solidFill>
                <a:latin typeface="Arial" panose="020B0604020202020204" pitchFamily="34" charset="0"/>
                <a:cs typeface="Arial" panose="020B0604020202020204" pitchFamily="34" charset="0"/>
              </a:defRPr>
            </a:lvl1pPr>
          </a:lstStyle>
          <a:p>
            <a:fld id="{0BB1C11A-2503-1048-8E72-27247300925F}" type="slidenum">
              <a:rPr lang="en-US" smtClean="0"/>
              <a:pPr/>
              <a:t>‹#›</a:t>
            </a:fld>
            <a:endParaRPr lang="en-US"/>
          </a:p>
        </p:txBody>
      </p:sp>
      <p:pic>
        <p:nvPicPr>
          <p:cNvPr id="7" name="Picture 6">
            <a:extLst>
              <a:ext uri="{FF2B5EF4-FFF2-40B4-BE49-F238E27FC236}">
                <a16:creationId xmlns:a16="http://schemas.microsoft.com/office/drawing/2014/main" id="{119D0463-77A4-2247-869B-403A9D776DE0}"/>
              </a:ext>
            </a:extLst>
          </p:cNvPr>
          <p:cNvPicPr>
            <a:picLocks noChangeAspect="1"/>
          </p:cNvPicPr>
          <p:nvPr userDrawn="1"/>
        </p:nvPicPr>
        <p:blipFill>
          <a:blip r:embed="rId13"/>
          <a:stretch>
            <a:fillRect/>
          </a:stretch>
        </p:blipFill>
        <p:spPr>
          <a:xfrm>
            <a:off x="291649" y="6038038"/>
            <a:ext cx="2741697" cy="547724"/>
          </a:xfrm>
          <a:prstGeom prst="rect">
            <a:avLst/>
          </a:prstGeom>
        </p:spPr>
      </p:pic>
    </p:spTree>
    <p:extLst>
      <p:ext uri="{BB962C8B-B14F-4D97-AF65-F5344CB8AC3E}">
        <p14:creationId xmlns:p14="http://schemas.microsoft.com/office/powerpoint/2010/main" val="386184304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hdr="0" ftr="0" dt="0"/>
  <p:txStyles>
    <p:titleStyle>
      <a:lvl1pPr algn="l" defTabSz="685800" rtl="0" eaLnBrk="1" latinLnBrk="0" hangingPunct="1">
        <a:lnSpc>
          <a:spcPct val="90000"/>
        </a:lnSpc>
        <a:spcBef>
          <a:spcPct val="0"/>
        </a:spcBef>
        <a:buNone/>
        <a:defRPr sz="3000" b="1" i="0" kern="1200">
          <a:solidFill>
            <a:srgbClr val="007FAA"/>
          </a:solidFill>
          <a:latin typeface="Arial Black" panose="020B0604020202020204" pitchFamily="34" charset="0"/>
          <a:ea typeface="+mj-ea"/>
          <a:cs typeface="Arial Black"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822960" y="2108202"/>
            <a:ext cx="75438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63819" y="6446839"/>
            <a:ext cx="1938638" cy="365125"/>
          </a:xfrm>
          <a:prstGeom prst="rect">
            <a:avLst/>
          </a:prstGeom>
        </p:spPr>
        <p:txBody>
          <a:bodyPr vert="horz" lIns="91440" tIns="45720" rIns="91440" bIns="45720" rtlCol="0" anchor="ctr"/>
          <a:lstStyle>
            <a:lvl1pPr algn="r">
              <a:defRPr sz="675">
                <a:solidFill>
                  <a:srgbClr val="FFFFFF"/>
                </a:solidFill>
              </a:defRPr>
            </a:lvl1pPr>
          </a:lstStyle>
          <a:p>
            <a:fld id="{62D6E202-B606-4609-B914-27C9371A1F6D}" type="datetime1">
              <a:rPr lang="en-US" smtClean="0"/>
              <a:t>1/3/2023</a:t>
            </a:fld>
            <a:endParaRPr lang="en-US"/>
          </a:p>
        </p:txBody>
      </p:sp>
      <p:sp>
        <p:nvSpPr>
          <p:cNvPr id="5" name="Footer Placeholder 4"/>
          <p:cNvSpPr>
            <a:spLocks noGrp="1"/>
          </p:cNvSpPr>
          <p:nvPr>
            <p:ph type="ftr" sz="quarter" idx="3"/>
          </p:nvPr>
        </p:nvSpPr>
        <p:spPr>
          <a:xfrm>
            <a:off x="822959" y="6446839"/>
            <a:ext cx="5113697" cy="365125"/>
          </a:xfrm>
          <a:prstGeom prst="rect">
            <a:avLst/>
          </a:prstGeom>
        </p:spPr>
        <p:txBody>
          <a:bodyPr vert="horz" lIns="91440" tIns="45720" rIns="91440" bIns="45720" rtlCol="0" anchor="ctr"/>
          <a:lstStyle>
            <a:lvl1pPr algn="l">
              <a:defRPr sz="675"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8245186" y="6446839"/>
            <a:ext cx="585008" cy="365125"/>
          </a:xfrm>
          <a:prstGeom prst="rect">
            <a:avLst/>
          </a:prstGeom>
        </p:spPr>
        <p:txBody>
          <a:bodyPr vert="horz" lIns="91440" tIns="45720" rIns="91440" bIns="45720" rtlCol="0" anchor="ctr"/>
          <a:lstStyle>
            <a:lvl1pPr algn="l">
              <a:defRPr sz="675">
                <a:solidFill>
                  <a:srgbClr val="FFFFFF"/>
                </a:solidFill>
              </a:defRPr>
            </a:lvl1pPr>
          </a:lstStyle>
          <a:p>
            <a:fld id="{3A98EE3D-8CD1-4C3F-BD1C-C98C9596463C}" type="slidenum">
              <a:rPr lang="en-US" smtClean="0"/>
              <a:t>‹#›</a:t>
            </a:fld>
            <a:endParaRPr lang="en-US"/>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895149" y="1897380"/>
            <a:ext cx="74752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014749"/>
      </p:ext>
    </p:extLst>
  </p:cSld>
  <p:clrMap bg1="lt1" tx1="dk1" bg2="lt2" tx2="dk2" accent1="accent1" accent2="accent2" accent3="accent3" accent4="accent4" accent5="accent5" accent6="accent6" hlink="hlink" folHlink="folHlink"/>
  <p:sldLayoutIdLst>
    <p:sldLayoutId id="2147483792" r:id="rId1"/>
    <p:sldLayoutId id="2147483784" r:id="rId2"/>
    <p:sldLayoutId id="2147483788" r:id="rId3"/>
    <p:sldLayoutId id="2147483787" r:id="rId4"/>
    <p:sldLayoutId id="2147483789" r:id="rId5"/>
    <p:sldLayoutId id="2147483785" r:id="rId6"/>
    <p:sldLayoutId id="2147483786" r:id="rId7"/>
    <p:sldLayoutId id="2147483782" r:id="rId8"/>
    <p:sldLayoutId id="2147483783" r:id="rId9"/>
  </p:sldLayoutIdLst>
  <p:hf sldNum="0" hdr="0" ftr="0" dt="0"/>
  <p:txStyles>
    <p:titleStyle>
      <a:lvl1pPr algn="l" defTabSz="685800" rtl="0" eaLnBrk="1" latinLnBrk="0" hangingPunct="1">
        <a:lnSpc>
          <a:spcPct val="90000"/>
        </a:lnSpc>
        <a:spcBef>
          <a:spcPct val="0"/>
        </a:spcBef>
        <a:buNone/>
        <a:defRPr sz="345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9EB9F93-10E7-43C7-894C-24C9F96D788B}" type="slidenum">
              <a:rPr lang="en-US" altLang="en-US" smtClean="0"/>
              <a:pPr/>
              <a:t>‹#›</a:t>
            </a:fld>
            <a:endParaRPr lang="en-US" alt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FDDF3B-460B-4496-BD70-8AF51869F9D5}" type="datetimeFigureOut">
              <a:rPr lang="en-US" smtClean="0"/>
              <a:t>1/3/2023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FA2E63-D34A-4203-987D-6B2C152B1A51}" type="slidenum">
              <a:rPr lang="en-US" smtClean="0"/>
              <a:t>‹#›</a:t>
            </a:fld>
            <a:endParaRPr lang="en-US"/>
          </a:p>
        </p:txBody>
      </p:sp>
    </p:spTree>
    <p:extLst>
      <p:ext uri="{BB962C8B-B14F-4D97-AF65-F5344CB8AC3E}">
        <p14:creationId xmlns:p14="http://schemas.microsoft.com/office/powerpoint/2010/main" val="175820322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672" r:id="rId3"/>
    <p:sldLayoutId id="2147483673" r:id="rId4"/>
    <p:sldLayoutId id="214748370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DF6F4C-80E0-0046-9378-5A0D74C79444}"/>
              </a:ext>
            </a:extLst>
          </p:cNvPr>
          <p:cNvSpPr>
            <a:spLocks noGrp="1"/>
          </p:cNvSpPr>
          <p:nvPr>
            <p:ph type="title"/>
          </p:nvPr>
        </p:nvSpPr>
        <p:spPr>
          <a:xfrm>
            <a:off x="628650" y="365126"/>
            <a:ext cx="6796909"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4EF1453E-FC3E-784F-856F-CF9D33AAF3D9}"/>
              </a:ext>
            </a:extLst>
          </p:cNvPr>
          <p:cNvSpPr>
            <a:spLocks noGrp="1"/>
          </p:cNvSpPr>
          <p:nvPr>
            <p:ph type="body" idx="1"/>
          </p:nvPr>
        </p:nvSpPr>
        <p:spPr>
          <a:xfrm>
            <a:off x="628650" y="1825625"/>
            <a:ext cx="7886700" cy="41465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FDC976D2-EFA4-F049-8E15-7BD3750251EB}"/>
              </a:ext>
            </a:extLst>
          </p:cNvPr>
          <p:cNvSpPr/>
          <p:nvPr userDrawn="1"/>
        </p:nvSpPr>
        <p:spPr>
          <a:xfrm>
            <a:off x="2935224" y="6116297"/>
            <a:ext cx="6208776" cy="582407"/>
          </a:xfrm>
          <a:prstGeom prst="rect">
            <a:avLst/>
          </a:prstGeom>
          <a:solidFill>
            <a:srgbClr val="428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428FAF"/>
              </a:solidFill>
            </a:endParaRPr>
          </a:p>
        </p:txBody>
      </p:sp>
      <p:pic>
        <p:nvPicPr>
          <p:cNvPr id="8" name="Picture 7" descr="Icon&#10;&#10;Description automatically generated">
            <a:extLst>
              <a:ext uri="{FF2B5EF4-FFF2-40B4-BE49-F238E27FC236}">
                <a16:creationId xmlns:a16="http://schemas.microsoft.com/office/drawing/2014/main" id="{46EE28C0-141A-824F-8144-81E3FB54F328}"/>
              </a:ext>
            </a:extLst>
          </p:cNvPr>
          <p:cNvPicPr>
            <a:picLocks noChangeAspect="1"/>
          </p:cNvPicPr>
          <p:nvPr userDrawn="1"/>
        </p:nvPicPr>
        <p:blipFill>
          <a:blip r:embed="rId24"/>
          <a:stretch>
            <a:fillRect/>
          </a:stretch>
        </p:blipFill>
        <p:spPr>
          <a:xfrm>
            <a:off x="161555" y="6079465"/>
            <a:ext cx="2650226" cy="619238"/>
          </a:xfrm>
          <a:prstGeom prst="rect">
            <a:avLst/>
          </a:prstGeom>
        </p:spPr>
      </p:pic>
    </p:spTree>
    <p:extLst>
      <p:ext uri="{BB962C8B-B14F-4D97-AF65-F5344CB8AC3E}">
        <p14:creationId xmlns:p14="http://schemas.microsoft.com/office/powerpoint/2010/main" val="1200471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8" r:id="rId12"/>
    <p:sldLayoutId id="2147483669" r:id="rId13"/>
    <p:sldLayoutId id="2147483662" r:id="rId14"/>
    <p:sldLayoutId id="2147483666" r:id="rId15"/>
    <p:sldLayoutId id="2147483667" r:id="rId16"/>
    <p:sldLayoutId id="2147483664" r:id="rId17"/>
    <p:sldLayoutId id="2147483663" r:id="rId18"/>
    <p:sldLayoutId id="2147483665" r:id="rId19"/>
    <p:sldLayoutId id="2147483670" r:id="rId20"/>
    <p:sldLayoutId id="2147483671" r:id="rId21"/>
    <p:sldLayoutId id="2147483661" r:id="rId22"/>
  </p:sldLayoutIdLst>
  <p:txStyles>
    <p:titleStyle>
      <a:lvl1pPr algn="l" defTabSz="685800" rtl="0" eaLnBrk="1" latinLnBrk="0" hangingPunct="1">
        <a:lnSpc>
          <a:spcPct val="90000"/>
        </a:lnSpc>
        <a:spcBef>
          <a:spcPct val="0"/>
        </a:spcBef>
        <a:buNone/>
        <a:defRPr sz="3000" b="1" kern="1200">
          <a:solidFill>
            <a:srgbClr val="418FAF"/>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48" userDrawn="1">
          <p15:clr>
            <a:srgbClr val="F26B43"/>
          </p15:clr>
        </p15:guide>
        <p15:guide id="2" pos="288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7FDDF3B-460B-4496-BD70-8AF51869F9D5}" type="datetimeFigureOut">
              <a:rPr lang="en-US" smtClean="0"/>
              <a:t>1/3/2023</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CFA2E63-D34A-4203-987D-6B2C152B1A51}" type="slidenum">
              <a:rPr lang="en-US" smtClean="0"/>
              <a:t>‹#›</a:t>
            </a:fld>
            <a:endParaRPr lang="en-US"/>
          </a:p>
        </p:txBody>
      </p:sp>
    </p:spTree>
    <p:extLst>
      <p:ext uri="{BB962C8B-B14F-4D97-AF65-F5344CB8AC3E}">
        <p14:creationId xmlns:p14="http://schemas.microsoft.com/office/powerpoint/2010/main" val="245372092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53.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26.xml"/><Relationship Id="rId5" Type="http://schemas.openxmlformats.org/officeDocument/2006/relationships/image" Target="../media/image62.sv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73.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267C4D-12E2-844D-9781-6D364A53DFB7}"/>
              </a:ext>
            </a:extLst>
          </p:cNvPr>
          <p:cNvSpPr>
            <a:spLocks noGrp="1"/>
          </p:cNvSpPr>
          <p:nvPr>
            <p:ph type="body" sz="quarter" idx="10"/>
          </p:nvPr>
        </p:nvSpPr>
        <p:spPr>
          <a:xfrm>
            <a:off x="555113" y="3857104"/>
            <a:ext cx="8411766" cy="792956"/>
          </a:xfrm>
        </p:spPr>
        <p:txBody>
          <a:bodyPr>
            <a:normAutofit fontScale="70000" lnSpcReduction="20000"/>
          </a:bodyPr>
          <a:lstStyle/>
          <a:p>
            <a:r>
              <a:rPr lang="en-US" sz="4400" b="1">
                <a:ea typeface="+mj-lt"/>
                <a:cs typeface="+mj-lt"/>
              </a:rPr>
              <a:t>Ensuring Equitable Services for Dually Certified English Learners</a:t>
            </a:r>
            <a:endParaRPr lang="en-US"/>
          </a:p>
        </p:txBody>
      </p:sp>
      <p:sp>
        <p:nvSpPr>
          <p:cNvPr id="9" name="Text Placeholder 3">
            <a:extLst>
              <a:ext uri="{FF2B5EF4-FFF2-40B4-BE49-F238E27FC236}">
                <a16:creationId xmlns:a16="http://schemas.microsoft.com/office/drawing/2014/main" id="{A590E908-9C65-4E25-B391-0019747D8D4B}"/>
              </a:ext>
            </a:extLst>
          </p:cNvPr>
          <p:cNvSpPr txBox="1">
            <a:spLocks/>
          </p:cNvSpPr>
          <p:nvPr/>
        </p:nvSpPr>
        <p:spPr>
          <a:xfrm>
            <a:off x="2961255" y="4411751"/>
            <a:ext cx="3383823" cy="29885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n-lt"/>
                <a:ea typeface="+mn-ea"/>
                <a:cs typeface="+mn-cs"/>
              </a:defRPr>
            </a:lvl1pPr>
            <a:lvl2pPr marL="3429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2300" b="0">
              <a:latin typeface="Rockwell"/>
              <a:cs typeface="Calibri"/>
            </a:endParaRPr>
          </a:p>
          <a:p>
            <a:pPr algn="ctr"/>
            <a:endParaRPr lang="en-US" sz="2300" b="0">
              <a:latin typeface="Rockwell"/>
              <a:cs typeface="Calibri"/>
            </a:endParaRPr>
          </a:p>
          <a:p>
            <a:pPr algn="ctr"/>
            <a:endParaRPr lang="en-US" b="0">
              <a:latin typeface="Rockwell"/>
              <a:cs typeface="Calibri" panose="020F0502020204030204" pitchFamily="34" charset="0"/>
            </a:endParaRPr>
          </a:p>
          <a:p>
            <a:pPr algn="ctr"/>
            <a:endParaRPr lang="en-US">
              <a:latin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3506EF59-9531-6BBC-53F3-9F434ED20983}"/>
              </a:ext>
            </a:extLst>
          </p:cNvPr>
          <p:cNvSpPr txBox="1">
            <a:spLocks/>
          </p:cNvSpPr>
          <p:nvPr/>
        </p:nvSpPr>
        <p:spPr>
          <a:xfrm>
            <a:off x="5759178" y="4411751"/>
            <a:ext cx="3383823" cy="29885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n-lt"/>
                <a:ea typeface="+mn-ea"/>
                <a:cs typeface="+mn-cs"/>
              </a:defRPr>
            </a:lvl1pPr>
            <a:lvl2pPr marL="3429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2300" b="0">
              <a:latin typeface="Rockwell"/>
              <a:cs typeface="Calibri"/>
            </a:endParaRPr>
          </a:p>
          <a:p>
            <a:pPr algn="ctr"/>
            <a:endParaRPr lang="en-US" sz="2300">
              <a:latin typeface="Rockwell"/>
              <a:cs typeface="Calibri" panose="020F0502020204030204" pitchFamily="34" charset="0"/>
            </a:endParaRPr>
          </a:p>
          <a:p>
            <a:pPr algn="ctr"/>
            <a:endParaRPr lang="en-US" b="0">
              <a:latin typeface="Rockwell"/>
              <a:cs typeface="Calibri" panose="020F0502020204030204" pitchFamily="34" charset="0"/>
            </a:endParaRPr>
          </a:p>
          <a:p>
            <a:pPr algn="ctr"/>
            <a:endParaRPr lang="en-US">
              <a:latin typeface="Calibri" panose="020F0502020204030204" pitchFamily="34" charset="0"/>
              <a:cs typeface="Calibri" panose="020F0502020204030204" pitchFamily="34" charset="0"/>
            </a:endParaRPr>
          </a:p>
        </p:txBody>
      </p:sp>
      <p:graphicFrame>
        <p:nvGraphicFramePr>
          <p:cNvPr id="7" name="Table 7">
            <a:extLst>
              <a:ext uri="{FF2B5EF4-FFF2-40B4-BE49-F238E27FC236}">
                <a16:creationId xmlns:a16="http://schemas.microsoft.com/office/drawing/2014/main" id="{F833FC8F-B9C9-9714-E7D2-D95BCC62E158}"/>
              </a:ext>
            </a:extLst>
          </p:cNvPr>
          <p:cNvGraphicFramePr>
            <a:graphicFrameLocks noGrp="1"/>
          </p:cNvGraphicFramePr>
          <p:nvPr>
            <p:extLst>
              <p:ext uri="{D42A27DB-BD31-4B8C-83A1-F6EECF244321}">
                <p14:modId xmlns:p14="http://schemas.microsoft.com/office/powerpoint/2010/main" val="311187059"/>
              </p:ext>
            </p:extLst>
          </p:nvPr>
        </p:nvGraphicFramePr>
        <p:xfrm>
          <a:off x="688447" y="4748524"/>
          <a:ext cx="7998114" cy="1527092"/>
        </p:xfrm>
        <a:graphic>
          <a:graphicData uri="http://schemas.openxmlformats.org/drawingml/2006/table">
            <a:tbl>
              <a:tblPr firstRow="1" bandRow="1">
                <a:tableStyleId>{2D5ABB26-0587-4C30-8999-92F81FD0307C}</a:tableStyleId>
              </a:tblPr>
              <a:tblGrid>
                <a:gridCol w="2666038">
                  <a:extLst>
                    <a:ext uri="{9D8B030D-6E8A-4147-A177-3AD203B41FA5}">
                      <a16:colId xmlns:a16="http://schemas.microsoft.com/office/drawing/2014/main" val="590528886"/>
                    </a:ext>
                  </a:extLst>
                </a:gridCol>
                <a:gridCol w="2666038">
                  <a:extLst>
                    <a:ext uri="{9D8B030D-6E8A-4147-A177-3AD203B41FA5}">
                      <a16:colId xmlns:a16="http://schemas.microsoft.com/office/drawing/2014/main" val="3505798227"/>
                    </a:ext>
                  </a:extLst>
                </a:gridCol>
                <a:gridCol w="2666038">
                  <a:extLst>
                    <a:ext uri="{9D8B030D-6E8A-4147-A177-3AD203B41FA5}">
                      <a16:colId xmlns:a16="http://schemas.microsoft.com/office/drawing/2014/main" val="2715196623"/>
                    </a:ext>
                  </a:extLst>
                </a:gridCol>
              </a:tblGrid>
              <a:tr h="1527092">
                <a:tc>
                  <a:txBody>
                    <a:bodyPr/>
                    <a:lstStyle/>
                    <a:p>
                      <a:pPr marL="0" lvl="0" indent="0" algn="ctr">
                        <a:lnSpc>
                          <a:spcPct val="100000"/>
                        </a:lnSpc>
                        <a:buNone/>
                      </a:pPr>
                      <a:r>
                        <a:rPr lang="en-US" sz="1800" b="1" i="0" u="none" strike="noStrike" baseline="0" noProof="0">
                          <a:solidFill>
                            <a:srgbClr val="000000"/>
                          </a:solidFill>
                          <a:latin typeface="Rockwell"/>
                        </a:rPr>
                        <a:t>Debbie McAdams</a:t>
                      </a:r>
                    </a:p>
                    <a:p>
                      <a:pPr marL="0" lvl="0" indent="0" algn="ctr">
                        <a:lnSpc>
                          <a:spcPct val="100000"/>
                        </a:lnSpc>
                        <a:buNone/>
                      </a:pPr>
                      <a:r>
                        <a:rPr lang="en-US" sz="1800" b="0" i="0" u="none" strike="noStrike" baseline="0" noProof="0">
                          <a:solidFill>
                            <a:srgbClr val="000000"/>
                          </a:solidFill>
                          <a:latin typeface="Rockwell"/>
                        </a:rPr>
                        <a:t>Executive Director</a:t>
                      </a:r>
                      <a:br>
                        <a:rPr lang="en-US" sz="1800" b="0" i="0" u="none" strike="noStrike" baseline="0" noProof="0">
                          <a:solidFill>
                            <a:srgbClr val="000000"/>
                          </a:solidFill>
                          <a:latin typeface="Rockwell"/>
                        </a:rPr>
                      </a:br>
                      <a:r>
                        <a:rPr lang="en-US" sz="1800" b="0" i="0" u="none" strike="noStrike" baseline="0" noProof="0">
                          <a:solidFill>
                            <a:srgbClr val="000000"/>
                          </a:solidFill>
                          <a:latin typeface="Rockwell"/>
                        </a:rPr>
                        <a:t>Dept. of Exceptional Education</a:t>
                      </a:r>
                      <a:endParaRPr lang="en-US">
                        <a:latin typeface="Rockwell"/>
                      </a:endParaRPr>
                    </a:p>
                  </a:txBody>
                  <a:tcPr/>
                </a:tc>
                <a:tc>
                  <a:txBody>
                    <a:bodyPr/>
                    <a:lstStyle/>
                    <a:p>
                      <a:pPr marL="0" lvl="0" indent="0" algn="ctr">
                        <a:lnSpc>
                          <a:spcPct val="100000"/>
                        </a:lnSpc>
                        <a:buNone/>
                      </a:pPr>
                      <a:r>
                        <a:rPr lang="en-US" sz="1800" b="1" i="0" u="none" strike="noStrike" baseline="0" noProof="0">
                          <a:solidFill>
                            <a:srgbClr val="000000"/>
                          </a:solidFill>
                          <a:latin typeface="Rockwell"/>
                        </a:rPr>
                        <a:t>Molly </a:t>
                      </a:r>
                      <a:r>
                        <a:rPr lang="en-US" sz="1800" b="1" i="0" u="none" strike="noStrike" baseline="0" noProof="0" err="1">
                          <a:solidFill>
                            <a:srgbClr val="000000"/>
                          </a:solidFill>
                          <a:latin typeface="Rockwell"/>
                        </a:rPr>
                        <a:t>Hegwood</a:t>
                      </a:r>
                    </a:p>
                    <a:p>
                      <a:pPr lvl="0" algn="ctr">
                        <a:buNone/>
                      </a:pPr>
                      <a:r>
                        <a:rPr lang="en-US" sz="1800" b="0" i="0" u="none" strike="noStrike" baseline="0" noProof="0">
                          <a:solidFill>
                            <a:srgbClr val="000000"/>
                          </a:solidFill>
                          <a:latin typeface="Rockwell"/>
                        </a:rPr>
                        <a:t>Executive Director </a:t>
                      </a:r>
                      <a:br>
                        <a:rPr lang="en-US" sz="1800" b="0" i="0" u="none" strike="noStrike" baseline="0" noProof="0">
                          <a:solidFill>
                            <a:srgbClr val="000000"/>
                          </a:solidFill>
                          <a:latin typeface="Rockwell"/>
                        </a:rPr>
                      </a:br>
                      <a:r>
                        <a:rPr lang="en-US" sz="1800" b="0" i="0" u="none" strike="noStrike" baseline="0" noProof="0">
                          <a:solidFill>
                            <a:srgbClr val="000000"/>
                          </a:solidFill>
                          <a:latin typeface="Rockwell"/>
                        </a:rPr>
                        <a:t>Dept. of English Learners </a:t>
                      </a:r>
                      <a:endParaRPr lang="en-US">
                        <a:latin typeface="Rockwell"/>
                      </a:endParaRPr>
                    </a:p>
                  </a:txBody>
                  <a:tcPr/>
                </a:tc>
                <a:tc>
                  <a:txBody>
                    <a:bodyPr/>
                    <a:lstStyle/>
                    <a:p>
                      <a:pPr marL="0" lvl="0" indent="0" algn="ctr">
                        <a:lnSpc>
                          <a:spcPct val="100000"/>
                        </a:lnSpc>
                        <a:buNone/>
                      </a:pPr>
                      <a:r>
                        <a:rPr lang="en-US" sz="1800" b="1" i="0" u="none" strike="noStrike" baseline="0" noProof="0">
                          <a:solidFill>
                            <a:srgbClr val="000000"/>
                          </a:solidFill>
                          <a:latin typeface="Rockwell"/>
                        </a:rPr>
                        <a:t>Dr. Joe Gordon</a:t>
                      </a:r>
                    </a:p>
                    <a:p>
                      <a:pPr marL="0" lvl="0" indent="0" algn="ctr">
                        <a:lnSpc>
                          <a:spcPct val="100000"/>
                        </a:lnSpc>
                        <a:buNone/>
                      </a:pPr>
                      <a:r>
                        <a:rPr lang="en-US" sz="1800" b="0" i="0" u="none" strike="noStrike" baseline="0" noProof="0">
                          <a:solidFill>
                            <a:srgbClr val="000000"/>
                          </a:solidFill>
                          <a:latin typeface="Rockwell"/>
                        </a:rPr>
                        <a:t>Coordinator</a:t>
                      </a:r>
                    </a:p>
                    <a:p>
                      <a:pPr marL="0" lvl="0" indent="0" algn="ctr">
                        <a:lnSpc>
                          <a:spcPct val="100000"/>
                        </a:lnSpc>
                        <a:buNone/>
                      </a:pPr>
                      <a:r>
                        <a:rPr lang="en-US" sz="1800" b="0" i="0" u="none" strike="noStrike" baseline="0" noProof="0">
                          <a:solidFill>
                            <a:srgbClr val="000000"/>
                          </a:solidFill>
                          <a:latin typeface="Rockwell"/>
                        </a:rPr>
                        <a:t>School Counseling Services</a:t>
                      </a:r>
                    </a:p>
                    <a:p>
                      <a:pPr lvl="0" algn="ctr">
                        <a:buNone/>
                      </a:pPr>
                      <a:endParaRPr lang="en-US">
                        <a:latin typeface="Rockwell"/>
                      </a:endParaRPr>
                    </a:p>
                  </a:txBody>
                  <a:tcPr/>
                </a:tc>
                <a:extLst>
                  <a:ext uri="{0D108BD9-81ED-4DB2-BD59-A6C34878D82A}">
                    <a16:rowId xmlns:a16="http://schemas.microsoft.com/office/drawing/2014/main" val="396752036"/>
                  </a:ext>
                </a:extLst>
              </a:tr>
            </a:tbl>
          </a:graphicData>
        </a:graphic>
      </p:graphicFrame>
    </p:spTree>
    <p:extLst>
      <p:ext uri="{BB962C8B-B14F-4D97-AF65-F5344CB8AC3E}">
        <p14:creationId xmlns:p14="http://schemas.microsoft.com/office/powerpoint/2010/main" val="1800870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94559-83BE-C630-C25B-F71DA7AE1DDE}"/>
              </a:ext>
            </a:extLst>
          </p:cNvPr>
          <p:cNvSpPr>
            <a:spLocks noGrp="1"/>
          </p:cNvSpPr>
          <p:nvPr>
            <p:ph type="title"/>
          </p:nvPr>
        </p:nvSpPr>
        <p:spPr/>
        <p:txBody>
          <a:bodyPr>
            <a:normAutofit fontScale="90000"/>
          </a:bodyPr>
          <a:lstStyle/>
          <a:p>
            <a:r>
              <a:rPr lang="en-US">
                <a:latin typeface="Rockwell" panose="02060603020205020403" pitchFamily="18" charset="0"/>
              </a:rPr>
              <a:t>MNPS Students with Disabilities Eligible for EL services</a:t>
            </a:r>
          </a:p>
        </p:txBody>
      </p:sp>
      <p:graphicFrame>
        <p:nvGraphicFramePr>
          <p:cNvPr id="9" name="Content Placeholder 8">
            <a:extLst>
              <a:ext uri="{FF2B5EF4-FFF2-40B4-BE49-F238E27FC236}">
                <a16:creationId xmlns:a16="http://schemas.microsoft.com/office/drawing/2014/main" id="{72BEB902-7677-44D6-B1B2-8F7A8C339042}"/>
              </a:ext>
            </a:extLst>
          </p:cNvPr>
          <p:cNvGraphicFramePr>
            <a:graphicFrameLocks noGrp="1"/>
          </p:cNvGraphicFramePr>
          <p:nvPr>
            <p:ph idx="1"/>
            <p:extLst>
              <p:ext uri="{D42A27DB-BD31-4B8C-83A1-F6EECF244321}">
                <p14:modId xmlns:p14="http://schemas.microsoft.com/office/powerpoint/2010/main" val="2437222884"/>
              </p:ext>
            </p:extLst>
          </p:nvPr>
        </p:nvGraphicFramePr>
        <p:xfrm>
          <a:off x="1355271" y="2026747"/>
          <a:ext cx="6433457" cy="731520"/>
        </p:xfrm>
        <a:graphic>
          <a:graphicData uri="http://schemas.openxmlformats.org/drawingml/2006/table">
            <a:tbl>
              <a:tblPr/>
              <a:tblGrid>
                <a:gridCol w="1507850">
                  <a:extLst>
                    <a:ext uri="{9D8B030D-6E8A-4147-A177-3AD203B41FA5}">
                      <a16:colId xmlns:a16="http://schemas.microsoft.com/office/drawing/2014/main" val="3142004322"/>
                    </a:ext>
                  </a:extLst>
                </a:gridCol>
                <a:gridCol w="4925607">
                  <a:extLst>
                    <a:ext uri="{9D8B030D-6E8A-4147-A177-3AD203B41FA5}">
                      <a16:colId xmlns:a16="http://schemas.microsoft.com/office/drawing/2014/main" val="133597935"/>
                    </a:ext>
                  </a:extLst>
                </a:gridCol>
              </a:tblGrid>
              <a:tr h="285145">
                <a:tc>
                  <a:txBody>
                    <a:bodyPr/>
                    <a:lstStyle/>
                    <a:p>
                      <a:pPr marL="0" lvl="0" algn="r">
                        <a:spcBef>
                          <a:spcPts val="0"/>
                        </a:spcBef>
                        <a:spcAft>
                          <a:spcPts val="0"/>
                        </a:spcAft>
                        <a:buNone/>
                      </a:pPr>
                      <a:r>
                        <a:rPr lang="en-US" sz="2400">
                          <a:solidFill>
                            <a:srgbClr val="000000"/>
                          </a:solidFill>
                          <a:effectLst/>
                          <a:latin typeface="Rockwell" panose="02060603020205020403" pitchFamily="18" charset="0"/>
                        </a:rPr>
                        <a:t>9,185</a:t>
                      </a:r>
                    </a:p>
                  </a:txBody>
                  <a:tcPr marL="68580" marR="68580" marT="0" marB="0">
                    <a:lnL w="12700">
                      <a:noFill/>
                    </a:lnL>
                    <a:lnR w="12700" cap="flat" cmpd="sng" algn="ctr">
                      <a:noFill/>
                      <a:prstDash val="solid"/>
                      <a:round/>
                      <a:headEnd type="none" w="med" len="med"/>
                      <a:tailEnd type="none" w="med" len="med"/>
                    </a:lnR>
                    <a:lnT w="12700">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lvl="0">
                        <a:spcBef>
                          <a:spcPts val="0"/>
                        </a:spcBef>
                        <a:spcAft>
                          <a:spcPts val="0"/>
                        </a:spcAft>
                        <a:buNone/>
                      </a:pPr>
                      <a:r>
                        <a:rPr lang="en-US" sz="2400">
                          <a:solidFill>
                            <a:srgbClr val="000000"/>
                          </a:solidFill>
                          <a:effectLst/>
                          <a:latin typeface="Rockwell" panose="02060603020205020403" pitchFamily="18" charset="0"/>
                        </a:rPr>
                        <a:t>Students with Disabilities</a:t>
                      </a:r>
                    </a:p>
                  </a:txBody>
                  <a:tcPr marL="68580" marR="68580" marT="0" marB="0">
                    <a:lnL w="12700" cap="flat" cmpd="sng" algn="ctr">
                      <a:noFill/>
                      <a:prstDash val="solid"/>
                      <a:round/>
                      <a:headEnd type="none" w="med" len="med"/>
                      <a:tailEnd type="none" w="med" len="med"/>
                    </a:lnL>
                    <a:lnR w="12700">
                      <a:noFill/>
                    </a:lnR>
                    <a:lnT w="12700">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645654930"/>
                  </a:ext>
                </a:extLst>
              </a:tr>
              <a:tr h="285145">
                <a:tc>
                  <a:txBody>
                    <a:bodyPr/>
                    <a:lstStyle/>
                    <a:p>
                      <a:pPr marL="0" lvl="0" algn="r">
                        <a:spcBef>
                          <a:spcPts val="0"/>
                        </a:spcBef>
                        <a:spcAft>
                          <a:spcPts val="0"/>
                        </a:spcAft>
                        <a:buNone/>
                      </a:pPr>
                      <a:r>
                        <a:rPr lang="en-US" sz="2400">
                          <a:solidFill>
                            <a:srgbClr val="000000"/>
                          </a:solidFill>
                          <a:effectLst/>
                          <a:latin typeface="Rockwell" panose="02060603020205020403" pitchFamily="18" charset="0"/>
                        </a:rPr>
                        <a:t>18,506</a:t>
                      </a:r>
                    </a:p>
                  </a:txBody>
                  <a:tcPr marL="68580" marR="68580" marT="0" marB="0">
                    <a:lnL w="12700">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lvl="0">
                        <a:spcBef>
                          <a:spcPts val="0"/>
                        </a:spcBef>
                        <a:spcAft>
                          <a:spcPts val="0"/>
                        </a:spcAft>
                        <a:buNone/>
                      </a:pPr>
                      <a:r>
                        <a:rPr lang="en-US" sz="2400">
                          <a:solidFill>
                            <a:srgbClr val="000000"/>
                          </a:solidFill>
                          <a:effectLst/>
                          <a:latin typeface="Rockwell" panose="02060603020205020403" pitchFamily="18" charset="0"/>
                        </a:rPr>
                        <a:t>Active EL Students</a:t>
                      </a:r>
                    </a:p>
                  </a:txBody>
                  <a:tcPr marL="68580" marR="68580" marT="0" marB="0">
                    <a:lnL w="12700" cap="flat" cmpd="sng" algn="ctr">
                      <a:noFill/>
                      <a:prstDash val="solid"/>
                      <a:round/>
                      <a:headEnd type="none" w="med" len="med"/>
                      <a:tailEnd type="none" w="med" len="med"/>
                    </a:lnL>
                    <a:lnR w="12700">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42527927"/>
                  </a:ext>
                </a:extLst>
              </a:tr>
            </a:tbl>
          </a:graphicData>
        </a:graphic>
      </p:graphicFrame>
      <p:sp>
        <p:nvSpPr>
          <p:cNvPr id="11" name="Rectangle 2">
            <a:extLst>
              <a:ext uri="{FF2B5EF4-FFF2-40B4-BE49-F238E27FC236}">
                <a16:creationId xmlns:a16="http://schemas.microsoft.com/office/drawing/2014/main" id="{ABA8D7DE-DC55-46BA-B3DA-814A94BB90F8}"/>
              </a:ext>
            </a:extLst>
          </p:cNvPr>
          <p:cNvSpPr>
            <a:spLocks noChangeArrowheads="1"/>
          </p:cNvSpPr>
          <p:nvPr/>
        </p:nvSpPr>
        <p:spPr bwMode="auto">
          <a:xfrm>
            <a:off x="2144713" y="3727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42424"/>
                </a:solidFill>
                <a:effectLst/>
                <a:latin typeface="Calibri" panose="020F0502020204030204" pitchFamily="34" charset="0"/>
                <a:cs typeface="Calibri" panose="020F0502020204030204" pitchFamily="34" charset="0"/>
              </a:rPr>
              <a:t> </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242424"/>
                </a:solidFill>
                <a:effectLst/>
                <a:latin typeface="Calibri" panose="020F0502020204030204" pitchFamily="34" charset="0"/>
                <a:cs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8" name="Chart 7">
            <a:extLst>
              <a:ext uri="{FF2B5EF4-FFF2-40B4-BE49-F238E27FC236}">
                <a16:creationId xmlns:a16="http://schemas.microsoft.com/office/drawing/2014/main" id="{F92AECA8-D409-4D57-8700-300A4E9F5455}"/>
              </a:ext>
            </a:extLst>
          </p:cNvPr>
          <p:cNvGraphicFramePr/>
          <p:nvPr>
            <p:extLst>
              <p:ext uri="{D42A27DB-BD31-4B8C-83A1-F6EECF244321}">
                <p14:modId xmlns:p14="http://schemas.microsoft.com/office/powerpoint/2010/main" val="1448682851"/>
              </p:ext>
            </p:extLst>
          </p:nvPr>
        </p:nvGraphicFramePr>
        <p:xfrm>
          <a:off x="628651" y="2980579"/>
          <a:ext cx="7886699" cy="346357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07299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A47CF6-A61C-478A-9A6C-14EE1FA7C8F3}"/>
              </a:ext>
            </a:extLst>
          </p:cNvPr>
          <p:cNvSpPr>
            <a:spLocks noGrp="1"/>
          </p:cNvSpPr>
          <p:nvPr>
            <p:ph type="title"/>
          </p:nvPr>
        </p:nvSpPr>
        <p:spPr>
          <a:xfrm>
            <a:off x="292473" y="170066"/>
            <a:ext cx="7886699" cy="932688"/>
          </a:xfrm>
        </p:spPr>
        <p:txBody>
          <a:bodyPr vert="horz" lIns="91440" tIns="45720" rIns="91440" bIns="45720" rtlCol="0" anchor="b">
            <a:normAutofit/>
          </a:bodyPr>
          <a:lstStyle/>
          <a:p>
            <a:pPr defTabSz="914400"/>
            <a:r>
              <a:rPr lang="en-US" sz="2900" b="0" kern="1200">
                <a:solidFill>
                  <a:schemeClr val="tx1"/>
                </a:solidFill>
                <a:latin typeface="Rockwell" panose="02060603020205020403" pitchFamily="18" charset="0"/>
                <a:cs typeface="+mj-cs"/>
              </a:rPr>
              <a:t>MNPS Accountability Heat Map</a:t>
            </a:r>
            <a:br>
              <a:rPr lang="en-US" sz="2900" b="0" kern="1200">
                <a:solidFill>
                  <a:schemeClr val="tx1"/>
                </a:solidFill>
                <a:latin typeface="Rockwell" panose="02060603020205020403" pitchFamily="18" charset="0"/>
                <a:cs typeface="Calibri Light"/>
              </a:rPr>
            </a:br>
            <a:r>
              <a:rPr lang="en-US" sz="2900" b="0">
                <a:solidFill>
                  <a:schemeClr val="tx1"/>
                </a:solidFill>
                <a:latin typeface="Rockwell" panose="02060603020205020403" pitchFamily="18" charset="0"/>
                <a:cs typeface="+mj-cs"/>
              </a:rPr>
              <a:t>English Learners</a:t>
            </a:r>
            <a:endParaRPr lang="en-US">
              <a:solidFill>
                <a:schemeClr val="tx1"/>
              </a:solidFill>
              <a:latin typeface="Rockwell" panose="02060603020205020403" pitchFamily="18" charset="0"/>
              <a:cs typeface="+mj-cs"/>
            </a:endParaRPr>
          </a:p>
        </p:txBody>
      </p:sp>
      <p:pic>
        <p:nvPicPr>
          <p:cNvPr id="5" name="Picture 5" descr="Table&#10;&#10;Description automatically generated">
            <a:extLst>
              <a:ext uri="{FF2B5EF4-FFF2-40B4-BE49-F238E27FC236}">
                <a16:creationId xmlns:a16="http://schemas.microsoft.com/office/drawing/2014/main" id="{B24DE7FD-FC55-FB6E-55B4-56FC2080C3B1}"/>
              </a:ext>
            </a:extLst>
          </p:cNvPr>
          <p:cNvPicPr>
            <a:picLocks noChangeAspect="1"/>
          </p:cNvPicPr>
          <p:nvPr/>
        </p:nvPicPr>
        <p:blipFill>
          <a:blip r:embed="rId3"/>
          <a:stretch>
            <a:fillRect/>
          </a:stretch>
        </p:blipFill>
        <p:spPr>
          <a:xfrm>
            <a:off x="77321" y="2018159"/>
            <a:ext cx="8989357" cy="2814216"/>
          </a:xfrm>
          <a:prstGeom prst="rect">
            <a:avLst/>
          </a:prstGeom>
        </p:spPr>
      </p:pic>
      <p:sp>
        <p:nvSpPr>
          <p:cNvPr id="7" name="Rectangle 6">
            <a:extLst>
              <a:ext uri="{FF2B5EF4-FFF2-40B4-BE49-F238E27FC236}">
                <a16:creationId xmlns:a16="http://schemas.microsoft.com/office/drawing/2014/main" id="{46BDB30A-9886-BD65-782D-DBB0837C1ACD}"/>
              </a:ext>
            </a:extLst>
          </p:cNvPr>
          <p:cNvSpPr/>
          <p:nvPr/>
        </p:nvSpPr>
        <p:spPr>
          <a:xfrm flipV="1">
            <a:off x="76493" y="3848482"/>
            <a:ext cx="8907239" cy="443426"/>
          </a:xfrm>
          <a:prstGeom prst="rect">
            <a:avLst/>
          </a:prstGeom>
          <a:noFill/>
          <a:ln w="76200"/>
        </p:spPr>
        <p:style>
          <a:lnRef idx="2">
            <a:schemeClr val="accent4"/>
          </a:lnRef>
          <a:fillRef idx="1">
            <a:schemeClr val="lt1"/>
          </a:fillRef>
          <a:effectRef idx="0">
            <a:schemeClr val="accent4"/>
          </a:effectRef>
          <a:fontRef idx="minor">
            <a:schemeClr val="dk1"/>
          </a:fontRef>
        </p:style>
        <p:txBody>
          <a:bodyPr rtlCol="0" anchor="ctr"/>
          <a:lstStyle/>
          <a:p>
            <a:pPr algn="ctr" defTabSz="685800"/>
            <a:endParaRPr lang="en-US" sz="1350">
              <a:solidFill>
                <a:prstClr val="black"/>
              </a:solidFill>
              <a:latin typeface="Calibri" panose="020F0502020204030204"/>
            </a:endParaRPr>
          </a:p>
        </p:txBody>
      </p:sp>
    </p:spTree>
    <p:extLst>
      <p:ext uri="{BB962C8B-B14F-4D97-AF65-F5344CB8AC3E}">
        <p14:creationId xmlns:p14="http://schemas.microsoft.com/office/powerpoint/2010/main" val="2268205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Table&#10;&#10;Description automatically generated">
            <a:extLst>
              <a:ext uri="{FF2B5EF4-FFF2-40B4-BE49-F238E27FC236}">
                <a16:creationId xmlns:a16="http://schemas.microsoft.com/office/drawing/2014/main" id="{A57825B4-08D8-43C6-8819-90E84FC11609}"/>
              </a:ext>
            </a:extLst>
          </p:cNvPr>
          <p:cNvPicPr>
            <a:picLocks noGrp="1" noChangeAspect="1"/>
          </p:cNvPicPr>
          <p:nvPr>
            <p:ph idx="1"/>
          </p:nvPr>
        </p:nvPicPr>
        <p:blipFill rotWithShape="1">
          <a:blip r:embed="rId3"/>
          <a:srcRect t="2556" r="10666" b="4473"/>
          <a:stretch/>
        </p:blipFill>
        <p:spPr>
          <a:xfrm>
            <a:off x="291646" y="1908841"/>
            <a:ext cx="8783221" cy="3245005"/>
          </a:xfrm>
          <a:prstGeom prst="rect">
            <a:avLst/>
          </a:prstGeom>
        </p:spPr>
      </p:pic>
      <p:sp>
        <p:nvSpPr>
          <p:cNvPr id="2" name="Rectangle 1">
            <a:extLst>
              <a:ext uri="{FF2B5EF4-FFF2-40B4-BE49-F238E27FC236}">
                <a16:creationId xmlns:a16="http://schemas.microsoft.com/office/drawing/2014/main" id="{DD12B9A1-7F1C-407B-94FA-6F9D4CA71A73}"/>
              </a:ext>
            </a:extLst>
          </p:cNvPr>
          <p:cNvSpPr/>
          <p:nvPr/>
        </p:nvSpPr>
        <p:spPr>
          <a:xfrm flipV="1">
            <a:off x="291646" y="4036741"/>
            <a:ext cx="8718981" cy="524108"/>
          </a:xfrm>
          <a:prstGeom prst="rect">
            <a:avLst/>
          </a:prstGeom>
          <a:noFill/>
          <a:ln w="76200"/>
        </p:spPr>
        <p:style>
          <a:lnRef idx="2">
            <a:schemeClr val="accent4"/>
          </a:lnRef>
          <a:fillRef idx="1">
            <a:schemeClr val="lt1"/>
          </a:fillRef>
          <a:effectRef idx="0">
            <a:schemeClr val="accent4"/>
          </a:effectRef>
          <a:fontRef idx="minor">
            <a:schemeClr val="dk1"/>
          </a:fontRef>
        </p:style>
        <p:txBody>
          <a:bodyPr rtlCol="0" anchor="ctr"/>
          <a:lstStyle/>
          <a:p>
            <a:pPr algn="ctr" defTabSz="685800"/>
            <a:endParaRPr lang="en-US" sz="1350">
              <a:solidFill>
                <a:prstClr val="black"/>
              </a:solidFill>
              <a:latin typeface="Calibri" panose="020F0502020204030204"/>
            </a:endParaRPr>
          </a:p>
        </p:txBody>
      </p:sp>
      <p:sp>
        <p:nvSpPr>
          <p:cNvPr id="3" name="Title 2">
            <a:extLst>
              <a:ext uri="{FF2B5EF4-FFF2-40B4-BE49-F238E27FC236}">
                <a16:creationId xmlns:a16="http://schemas.microsoft.com/office/drawing/2014/main" id="{54A47CF6-A61C-478A-9A6C-14EE1FA7C8F3}"/>
              </a:ext>
            </a:extLst>
          </p:cNvPr>
          <p:cNvSpPr>
            <a:spLocks noGrp="1"/>
          </p:cNvSpPr>
          <p:nvPr>
            <p:ph type="title"/>
          </p:nvPr>
        </p:nvSpPr>
        <p:spPr>
          <a:xfrm>
            <a:off x="291648" y="191557"/>
            <a:ext cx="8560702" cy="936137"/>
          </a:xfrm>
        </p:spPr>
        <p:txBody>
          <a:bodyPr>
            <a:normAutofit/>
          </a:bodyPr>
          <a:lstStyle/>
          <a:p>
            <a:r>
              <a:rPr lang="en-US" b="0">
                <a:solidFill>
                  <a:schemeClr val="tx1"/>
                </a:solidFill>
                <a:latin typeface="Rockwell" panose="02060603020205020403" pitchFamily="18" charset="0"/>
                <a:cs typeface="Calibri Light" panose="020F0302020204030204" pitchFamily="34" charset="0"/>
              </a:rPr>
              <a:t>MNPS Accountability Heat Map</a:t>
            </a:r>
            <a:br>
              <a:rPr lang="en-US" b="0">
                <a:solidFill>
                  <a:schemeClr val="tx1"/>
                </a:solidFill>
                <a:latin typeface="Rockwell" panose="02060603020205020403" pitchFamily="18" charset="0"/>
                <a:cs typeface="Calibri Light" panose="020F0302020204030204" pitchFamily="34" charset="0"/>
              </a:rPr>
            </a:br>
            <a:r>
              <a:rPr lang="en-US" b="0">
                <a:solidFill>
                  <a:schemeClr val="tx1"/>
                </a:solidFill>
                <a:latin typeface="Rockwell" panose="02060603020205020403" pitchFamily="18" charset="0"/>
                <a:cs typeface="Calibri Light" panose="020F0302020204030204" pitchFamily="34" charset="0"/>
              </a:rPr>
              <a:t>Students with Disabilities</a:t>
            </a:r>
          </a:p>
        </p:txBody>
      </p:sp>
    </p:spTree>
    <p:extLst>
      <p:ext uri="{BB962C8B-B14F-4D97-AF65-F5344CB8AC3E}">
        <p14:creationId xmlns:p14="http://schemas.microsoft.com/office/powerpoint/2010/main" val="3176555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38974-33FF-4111-B811-7A31BE901FB8}"/>
              </a:ext>
            </a:extLst>
          </p:cNvPr>
          <p:cNvSpPr>
            <a:spLocks noGrp="1"/>
          </p:cNvSpPr>
          <p:nvPr>
            <p:ph type="title"/>
          </p:nvPr>
        </p:nvSpPr>
        <p:spPr/>
        <p:txBody>
          <a:bodyPr/>
          <a:lstStyle/>
          <a:p>
            <a:r>
              <a:rPr lang="en-US">
                <a:latin typeface="Rockwell" panose="02060603020205020403" pitchFamily="18" charset="0"/>
              </a:rPr>
              <a:t>Myth or Reality? </a:t>
            </a:r>
          </a:p>
        </p:txBody>
      </p:sp>
      <p:sp>
        <p:nvSpPr>
          <p:cNvPr id="3" name="Content Placeholder 2">
            <a:extLst>
              <a:ext uri="{FF2B5EF4-FFF2-40B4-BE49-F238E27FC236}">
                <a16:creationId xmlns:a16="http://schemas.microsoft.com/office/drawing/2014/main" id="{612507AE-1EDC-4749-9C66-4052E1EFB532}"/>
              </a:ext>
            </a:extLst>
          </p:cNvPr>
          <p:cNvSpPr>
            <a:spLocks noGrp="1"/>
          </p:cNvSpPr>
          <p:nvPr>
            <p:ph idx="1"/>
          </p:nvPr>
        </p:nvSpPr>
        <p:spPr>
          <a:xfrm>
            <a:off x="628650" y="1825625"/>
            <a:ext cx="7886700" cy="4351338"/>
          </a:xfrm>
        </p:spPr>
        <p:txBody>
          <a:bodyPr vert="horz" lIns="91440" tIns="45720" rIns="91440" bIns="45720" rtlCol="0" anchor="t">
            <a:normAutofit/>
          </a:bodyPr>
          <a:lstStyle/>
          <a:p>
            <a:r>
              <a:rPr lang="en-US" i="0">
                <a:solidFill>
                  <a:srgbClr val="000000"/>
                </a:solidFill>
                <a:effectLst/>
                <a:latin typeface="Rockwell" panose="02060603020205020403" pitchFamily="18" charset="0"/>
                <a:cs typeface="Calibri"/>
              </a:rPr>
              <a:t>All EL students must participate in the MTSS Academic/Dyslexia Screening Process (aka the Universal Screener</a:t>
            </a:r>
            <a:r>
              <a:rPr lang="en-US">
                <a:solidFill>
                  <a:srgbClr val="000000"/>
                </a:solidFill>
                <a:latin typeface="Rockwell" panose="02060603020205020403" pitchFamily="18" charset="0"/>
                <a:cs typeface="Calibri"/>
              </a:rPr>
              <a:t>).</a:t>
            </a:r>
            <a:endParaRPr lang="en-US" i="0">
              <a:solidFill>
                <a:srgbClr val="000000"/>
              </a:solidFill>
              <a:effectLst/>
              <a:latin typeface="Rockwell" panose="02060603020205020403" pitchFamily="18" charset="0"/>
              <a:cs typeface="Calibri"/>
            </a:endParaRPr>
          </a:p>
          <a:p>
            <a:r>
              <a:rPr lang="en-US" i="0">
                <a:solidFill>
                  <a:srgbClr val="000000"/>
                </a:solidFill>
                <a:effectLst/>
                <a:latin typeface="Rockwell" panose="02060603020205020403" pitchFamily="18" charset="0"/>
                <a:cs typeface="Calibri"/>
              </a:rPr>
              <a:t>Placing a student in a skills-based intervention is a pipeline to special education.</a:t>
            </a:r>
          </a:p>
          <a:p>
            <a:r>
              <a:rPr lang="en-US">
                <a:solidFill>
                  <a:srgbClr val="000000"/>
                </a:solidFill>
                <a:latin typeface="Rockwell" panose="02060603020205020403" pitchFamily="18" charset="0"/>
                <a:cs typeface="Calibri"/>
              </a:rPr>
              <a:t>A</a:t>
            </a:r>
            <a:r>
              <a:rPr lang="en-US" i="0">
                <a:solidFill>
                  <a:srgbClr val="000000"/>
                </a:solidFill>
                <a:effectLst/>
                <a:latin typeface="Rockwell" panose="02060603020205020403" pitchFamily="18" charset="0"/>
                <a:cs typeface="Calibri"/>
              </a:rPr>
              <a:t>cademic interventions can benefit EL students.</a:t>
            </a:r>
          </a:p>
          <a:p>
            <a:r>
              <a:rPr lang="en-US" i="0">
                <a:solidFill>
                  <a:srgbClr val="000000"/>
                </a:solidFill>
                <a:effectLst/>
                <a:latin typeface="Rockwell" panose="02060603020205020403" pitchFamily="18" charset="0"/>
              </a:rPr>
              <a:t>EL students must have a minimum ACCESS score of 3.5 to be placed in intervention.</a:t>
            </a:r>
          </a:p>
        </p:txBody>
      </p:sp>
    </p:spTree>
    <p:extLst>
      <p:ext uri="{BB962C8B-B14F-4D97-AF65-F5344CB8AC3E}">
        <p14:creationId xmlns:p14="http://schemas.microsoft.com/office/powerpoint/2010/main" val="145899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C9749-0963-44B7-A4E9-2A7E334EF34F}"/>
              </a:ext>
            </a:extLst>
          </p:cNvPr>
          <p:cNvSpPr>
            <a:spLocks noGrp="1"/>
          </p:cNvSpPr>
          <p:nvPr>
            <p:ph type="title"/>
          </p:nvPr>
        </p:nvSpPr>
        <p:spPr>
          <a:xfrm>
            <a:off x="628650" y="631825"/>
            <a:ext cx="7886700" cy="1325563"/>
          </a:xfrm>
        </p:spPr>
        <p:txBody>
          <a:bodyPr>
            <a:normAutofit/>
          </a:bodyPr>
          <a:lstStyle/>
          <a:p>
            <a:r>
              <a:rPr lang="en-US">
                <a:latin typeface="Rockwell" panose="02060603020205020403" pitchFamily="18" charset="0"/>
              </a:rPr>
              <a:t>Understand the Why Behind the Shift</a:t>
            </a:r>
          </a:p>
        </p:txBody>
      </p:sp>
      <p:sp>
        <p:nvSpPr>
          <p:cNvPr id="3" name="Content Placeholder 2">
            <a:extLst>
              <a:ext uri="{FF2B5EF4-FFF2-40B4-BE49-F238E27FC236}">
                <a16:creationId xmlns:a16="http://schemas.microsoft.com/office/drawing/2014/main" id="{B8A7F3E4-FF50-423E-94A5-3AC5EC8935B7}"/>
              </a:ext>
            </a:extLst>
          </p:cNvPr>
          <p:cNvSpPr>
            <a:spLocks noGrp="1"/>
          </p:cNvSpPr>
          <p:nvPr>
            <p:ph idx="1"/>
          </p:nvPr>
        </p:nvSpPr>
        <p:spPr>
          <a:xfrm>
            <a:off x="628650" y="2057400"/>
            <a:ext cx="7886700" cy="3871762"/>
          </a:xfrm>
        </p:spPr>
        <p:txBody>
          <a:bodyPr vert="horz" lIns="91440" tIns="45720" rIns="91440" bIns="45720" rtlCol="0">
            <a:normAutofit/>
          </a:bodyPr>
          <a:lstStyle/>
          <a:p>
            <a:r>
              <a:rPr lang="en-US" sz="1600">
                <a:latin typeface="Rockwell" panose="02060603020205020403" pitchFamily="18" charset="0"/>
              </a:rPr>
              <a:t>Ensuring English Learner Students Can Participate Meaningfully and Equally in Educational Programs</a:t>
            </a:r>
          </a:p>
          <a:p>
            <a:pPr lvl="1"/>
            <a:r>
              <a:rPr lang="en-US" sz="1600">
                <a:latin typeface="Rockwell" panose="02060603020205020403" pitchFamily="18" charset="0"/>
              </a:rPr>
              <a:t>U.S. Department of Justice Civil Rights Division and U.S. Department of Education Office for Civil Rights</a:t>
            </a:r>
          </a:p>
          <a:p>
            <a:pPr lvl="1"/>
            <a:r>
              <a:rPr lang="en-US" sz="1600">
                <a:latin typeface="Rockwell" panose="02060603020205020403" pitchFamily="18" charset="0"/>
              </a:rPr>
              <a:t>Evaluating EL Students for Special Education and Providing Dual Services </a:t>
            </a:r>
            <a:endParaRPr lang="en-US" sz="1600">
              <a:latin typeface="Rockwell" panose="02060603020205020403" pitchFamily="18" charset="0"/>
              <a:cs typeface="Calibri Light"/>
            </a:endParaRPr>
          </a:p>
          <a:p>
            <a:r>
              <a:rPr lang="en-US" sz="1600">
                <a:latin typeface="Rockwell" panose="02060603020205020403" pitchFamily="18" charset="0"/>
              </a:rPr>
              <a:t>Child Find</a:t>
            </a:r>
            <a:endParaRPr lang="en-US" sz="1600">
              <a:latin typeface="Rockwell" panose="02060603020205020403" pitchFamily="18" charset="0"/>
              <a:cs typeface="Calibri Light"/>
            </a:endParaRPr>
          </a:p>
          <a:p>
            <a:pPr lvl="1"/>
            <a:r>
              <a:rPr lang="en-US" sz="1600">
                <a:latin typeface="Rockwell" panose="02060603020205020403" pitchFamily="18" charset="0"/>
              </a:rPr>
              <a:t>Identify, locate and evaluate</a:t>
            </a:r>
            <a:endParaRPr lang="en-US" sz="1600">
              <a:latin typeface="Rockwell" panose="02060603020205020403" pitchFamily="18" charset="0"/>
              <a:cs typeface="Calibri Light"/>
            </a:endParaRPr>
          </a:p>
          <a:p>
            <a:pPr lvl="1"/>
            <a:r>
              <a:rPr lang="en-US" sz="1600">
                <a:latin typeface="Rockwell" panose="02060603020205020403" pitchFamily="18" charset="0"/>
              </a:rPr>
              <a:t>Language is not the determining factor</a:t>
            </a:r>
            <a:endParaRPr lang="en-US" sz="1600">
              <a:latin typeface="Rockwell" panose="02060603020205020403" pitchFamily="18" charset="0"/>
              <a:cs typeface="Calibri Light"/>
            </a:endParaRPr>
          </a:p>
          <a:p>
            <a:pPr lvl="2"/>
            <a:r>
              <a:rPr lang="en-US" sz="1600">
                <a:latin typeface="Rockwell" panose="02060603020205020403" pitchFamily="18" charset="0"/>
                <a:cs typeface="Calibri Light"/>
              </a:rPr>
              <a:t>Child suspected of having SLD, the determination of the group concerning the effects of limited English proficiency on the child's achievement level must be documented. </a:t>
            </a:r>
          </a:p>
          <a:p>
            <a:pPr lvl="1"/>
            <a:r>
              <a:rPr lang="en-US" sz="1600">
                <a:latin typeface="Rockwell" panose="02060603020205020403" pitchFamily="18" charset="0"/>
                <a:cs typeface="Calibri Light"/>
              </a:rPr>
              <a:t>Assessments must be selected and administered to not be discriminatory on a racial or cultural basis</a:t>
            </a:r>
          </a:p>
          <a:p>
            <a:pPr lvl="1"/>
            <a:r>
              <a:rPr lang="en-US" sz="1600">
                <a:latin typeface="Rockwell" panose="02060603020205020403" pitchFamily="18" charset="0"/>
                <a:cs typeface="Calibri Light"/>
              </a:rPr>
              <a:t>Assessments provided in the child’s primary language</a:t>
            </a:r>
          </a:p>
          <a:p>
            <a:pPr lvl="1"/>
            <a:endParaRPr lang="en-US" sz="1600" i="1">
              <a:latin typeface="+mj-lt"/>
              <a:cs typeface="Calibri Light" panose="020F0302020204030204"/>
            </a:endParaRPr>
          </a:p>
        </p:txBody>
      </p:sp>
    </p:spTree>
    <p:extLst>
      <p:ext uri="{BB962C8B-B14F-4D97-AF65-F5344CB8AC3E}">
        <p14:creationId xmlns:p14="http://schemas.microsoft.com/office/powerpoint/2010/main" val="3064337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4164837" y="5164279"/>
            <a:ext cx="4902806" cy="712359"/>
          </a:xfrm>
        </p:spPr>
        <p:txBody>
          <a:bodyPr>
            <a:normAutofit/>
          </a:bodyPr>
          <a:lstStyle/>
          <a:p>
            <a:r>
              <a:rPr lang="en-US" altLang="en-US" sz="2400">
                <a:solidFill>
                  <a:schemeClr val="bg1"/>
                </a:solidFill>
              </a:rPr>
              <a:t>Special Education Laws </a:t>
            </a:r>
            <a:endParaRPr lang="en-US" altLang="en-US" sz="2400">
              <a:solidFill>
                <a:schemeClr val="bg1"/>
              </a:solidFill>
              <a:cs typeface="Arial"/>
            </a:endParaRPr>
          </a:p>
        </p:txBody>
      </p:sp>
      <p:sp>
        <p:nvSpPr>
          <p:cNvPr id="4" name="Content Placeholder 3">
            <a:extLst>
              <a:ext uri="{FF2B5EF4-FFF2-40B4-BE49-F238E27FC236}">
                <a16:creationId xmlns:a16="http://schemas.microsoft.com/office/drawing/2014/main" id="{06FAF205-FC19-445C-A0DD-5307CCCF1970}"/>
              </a:ext>
            </a:extLst>
          </p:cNvPr>
          <p:cNvSpPr>
            <a:spLocks noGrp="1"/>
          </p:cNvSpPr>
          <p:nvPr>
            <p:ph idx="1"/>
          </p:nvPr>
        </p:nvSpPr>
        <p:spPr>
          <a:xfrm>
            <a:off x="628650" y="2171313"/>
            <a:ext cx="6083279" cy="3263504"/>
          </a:xfrm>
        </p:spPr>
        <p:txBody>
          <a:bodyPr vert="horz" lIns="68580" tIns="34290" rIns="68580" bIns="34290" rtlCol="0" anchor="t">
            <a:normAutofit/>
          </a:bodyPr>
          <a:lstStyle/>
          <a:p>
            <a:pPr marL="0" indent="0" defTabSz="684325">
              <a:lnSpc>
                <a:spcPct val="100000"/>
              </a:lnSpc>
              <a:spcBef>
                <a:spcPts val="0"/>
              </a:spcBef>
              <a:buFont typeface="Times,Times New Roman,Serif"/>
              <a:buChar char="•"/>
              <a:defRPr/>
            </a:pPr>
            <a:endParaRPr lang="en-US">
              <a:solidFill>
                <a:schemeClr val="accent5"/>
              </a:solidFill>
              <a:latin typeface="Trebuchet MS"/>
              <a:ea typeface="+mn-lt"/>
              <a:cs typeface="+mn-lt"/>
            </a:endParaRPr>
          </a:p>
          <a:p>
            <a:pPr marL="0" indent="0" defTabSz="684325">
              <a:buNone/>
              <a:defRPr/>
            </a:pPr>
            <a:endParaRPr lang="en-US">
              <a:cs typeface="Arial"/>
            </a:endParaRPr>
          </a:p>
        </p:txBody>
      </p:sp>
      <p:sp>
        <p:nvSpPr>
          <p:cNvPr id="186372" name="Text Box 4"/>
          <p:cNvSpPr txBox="1">
            <a:spLocks noChangeArrowheads="1"/>
          </p:cNvSpPr>
          <p:nvPr/>
        </p:nvSpPr>
        <p:spPr bwMode="auto">
          <a:xfrm>
            <a:off x="248494" y="935989"/>
            <a:ext cx="4068524" cy="50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nchor="t">
            <a:spAutoFit/>
          </a:bodyPr>
          <a:lstStyle/>
          <a:p>
            <a:pPr eaLnBrk="0" hangingPunct="0"/>
            <a:r>
              <a:rPr lang="en-US" altLang="en-US" sz="2800" b="1">
                <a:solidFill>
                  <a:schemeClr val="accent5"/>
                </a:solidFill>
                <a:latin typeface="Rockwell" panose="02060603020205020403" pitchFamily="18" charset="0"/>
                <a:cs typeface="Times"/>
              </a:rPr>
              <a:t>Issues of </a:t>
            </a:r>
            <a:r>
              <a:rPr lang="en-US" altLang="en-US" sz="2800" b="1">
                <a:solidFill>
                  <a:schemeClr val="accent5"/>
                </a:solidFill>
                <a:latin typeface="Rockwell" panose="02060603020205020403" pitchFamily="18" charset="0"/>
              </a:rPr>
              <a:t>Access</a:t>
            </a:r>
          </a:p>
        </p:txBody>
      </p:sp>
      <p:sp>
        <p:nvSpPr>
          <p:cNvPr id="186373" name="Text Box 5"/>
          <p:cNvSpPr txBox="1">
            <a:spLocks noChangeArrowheads="1"/>
          </p:cNvSpPr>
          <p:nvPr/>
        </p:nvSpPr>
        <p:spPr bwMode="auto">
          <a:xfrm>
            <a:off x="5345109" y="940340"/>
            <a:ext cx="3647902" cy="50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nchor="t">
            <a:spAutoFit/>
          </a:bodyPr>
          <a:lstStyle/>
          <a:p>
            <a:pPr eaLnBrk="0" hangingPunct="0"/>
            <a:r>
              <a:rPr lang="en-US" altLang="en-US" sz="2800" b="1">
                <a:solidFill>
                  <a:schemeClr val="accent5"/>
                </a:solidFill>
                <a:latin typeface="Rockwell" panose="02060603020205020403" pitchFamily="18" charset="0"/>
              </a:rPr>
              <a:t>Issues of Quality</a:t>
            </a:r>
          </a:p>
        </p:txBody>
      </p:sp>
      <p:sp>
        <p:nvSpPr>
          <p:cNvPr id="2" name="Flowchart: Process 1">
            <a:extLst>
              <a:ext uri="{FF2B5EF4-FFF2-40B4-BE49-F238E27FC236}">
                <a16:creationId xmlns:a16="http://schemas.microsoft.com/office/drawing/2014/main" id="{1CAC83A6-B097-4DB7-899E-DC47AF544FC3}"/>
              </a:ext>
            </a:extLst>
          </p:cNvPr>
          <p:cNvSpPr/>
          <p:nvPr/>
        </p:nvSpPr>
        <p:spPr>
          <a:xfrm>
            <a:off x="118518" y="1721983"/>
            <a:ext cx="3457645" cy="983831"/>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latin typeface="Rockwell" panose="02060603020205020403" pitchFamily="18" charset="0"/>
                <a:cs typeface="Arial"/>
              </a:rPr>
              <a:t>1. Heroic Individual and Group Efforts</a:t>
            </a:r>
            <a:endParaRPr lang="en-US" sz="1500">
              <a:latin typeface="Rockwell" panose="02060603020205020403" pitchFamily="18" charset="0"/>
            </a:endParaRPr>
          </a:p>
        </p:txBody>
      </p:sp>
      <p:sp>
        <p:nvSpPr>
          <p:cNvPr id="8" name="Flowchart: Process 7">
            <a:extLst>
              <a:ext uri="{FF2B5EF4-FFF2-40B4-BE49-F238E27FC236}">
                <a16:creationId xmlns:a16="http://schemas.microsoft.com/office/drawing/2014/main" id="{34BFABDE-9982-4299-B45B-B88E3C8B8628}"/>
              </a:ext>
            </a:extLst>
          </p:cNvPr>
          <p:cNvSpPr/>
          <p:nvPr/>
        </p:nvSpPr>
        <p:spPr>
          <a:xfrm>
            <a:off x="120770" y="2821852"/>
            <a:ext cx="3449116" cy="912371"/>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500">
                <a:latin typeface="Rockwell" panose="02060603020205020403" pitchFamily="18" charset="0"/>
                <a:ea typeface="+mn-lt"/>
                <a:cs typeface="+mn-lt"/>
              </a:rPr>
              <a:t>2. The Education for All Handicapped Children Act of 1974</a:t>
            </a:r>
          </a:p>
          <a:p>
            <a:pPr algn="ctr"/>
            <a:endParaRPr lang="en-US" sz="1350">
              <a:latin typeface="Rockwell" panose="02060603020205020403" pitchFamily="18" charset="0"/>
              <a:cs typeface="Arial"/>
            </a:endParaRPr>
          </a:p>
        </p:txBody>
      </p:sp>
      <p:sp>
        <p:nvSpPr>
          <p:cNvPr id="9" name="Flowchart: Process 8">
            <a:extLst>
              <a:ext uri="{FF2B5EF4-FFF2-40B4-BE49-F238E27FC236}">
                <a16:creationId xmlns:a16="http://schemas.microsoft.com/office/drawing/2014/main" id="{135D53F3-2FFE-4DAE-A2D8-0E4B8B590BD4}"/>
              </a:ext>
            </a:extLst>
          </p:cNvPr>
          <p:cNvSpPr/>
          <p:nvPr/>
        </p:nvSpPr>
        <p:spPr>
          <a:xfrm>
            <a:off x="5044164" y="1721983"/>
            <a:ext cx="3516415" cy="132899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500">
                <a:latin typeface="Rockwell" panose="02060603020205020403" pitchFamily="18" charset="0"/>
                <a:ea typeface="+mn-lt"/>
                <a:cs typeface="+mn-lt"/>
              </a:rPr>
              <a:t>4. The Individuals with Disabilities Education Act Amendments of 1997</a:t>
            </a:r>
          </a:p>
          <a:p>
            <a:pPr algn="ctr"/>
            <a:endParaRPr lang="en-US" sz="1350">
              <a:latin typeface="Rockwell" panose="02060603020205020403" pitchFamily="18" charset="0"/>
              <a:cs typeface="Arial"/>
            </a:endParaRPr>
          </a:p>
        </p:txBody>
      </p:sp>
      <p:sp>
        <p:nvSpPr>
          <p:cNvPr id="10" name="Flowchart: Process 9">
            <a:extLst>
              <a:ext uri="{FF2B5EF4-FFF2-40B4-BE49-F238E27FC236}">
                <a16:creationId xmlns:a16="http://schemas.microsoft.com/office/drawing/2014/main" id="{5E870A5C-281B-4944-8964-A8C2E25C84E4}"/>
              </a:ext>
            </a:extLst>
          </p:cNvPr>
          <p:cNvSpPr/>
          <p:nvPr/>
        </p:nvSpPr>
        <p:spPr>
          <a:xfrm>
            <a:off x="120769" y="3807613"/>
            <a:ext cx="3455393" cy="964999"/>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500">
                <a:latin typeface="Rockwell" panose="02060603020205020403" pitchFamily="18" charset="0"/>
                <a:ea typeface="+mn-lt"/>
                <a:cs typeface="+mn-lt"/>
              </a:rPr>
              <a:t>3. The Individuals with Disabilities Education Act of 1990 (IDEA)</a:t>
            </a:r>
          </a:p>
          <a:p>
            <a:pPr algn="ctr"/>
            <a:endParaRPr lang="en-US" sz="1350">
              <a:latin typeface="Rockwell" panose="02060603020205020403" pitchFamily="18" charset="0"/>
              <a:cs typeface="Arial"/>
            </a:endParaRPr>
          </a:p>
        </p:txBody>
      </p:sp>
      <p:sp>
        <p:nvSpPr>
          <p:cNvPr id="5" name="Arrow: Right 4">
            <a:extLst>
              <a:ext uri="{FF2B5EF4-FFF2-40B4-BE49-F238E27FC236}">
                <a16:creationId xmlns:a16="http://schemas.microsoft.com/office/drawing/2014/main" id="{497B3351-2B7D-400C-815C-E8D637180712}"/>
              </a:ext>
            </a:extLst>
          </p:cNvPr>
          <p:cNvSpPr/>
          <p:nvPr/>
        </p:nvSpPr>
        <p:spPr>
          <a:xfrm>
            <a:off x="3387264" y="1030811"/>
            <a:ext cx="1859507" cy="3923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latin typeface="Rockwell" panose="02060603020205020403" pitchFamily="18" charset="0"/>
                <a:cs typeface="Arial"/>
              </a:rPr>
              <a:t>Moving Toward</a:t>
            </a:r>
            <a:endParaRPr lang="en-US" sz="1350">
              <a:latin typeface="Rockwell" panose="02060603020205020403" pitchFamily="18" charset="0"/>
            </a:endParaRPr>
          </a:p>
        </p:txBody>
      </p:sp>
      <p:sp>
        <p:nvSpPr>
          <p:cNvPr id="12" name="Oval 11">
            <a:extLst>
              <a:ext uri="{FF2B5EF4-FFF2-40B4-BE49-F238E27FC236}">
                <a16:creationId xmlns:a16="http://schemas.microsoft.com/office/drawing/2014/main" id="{22B6C00F-32D3-4713-AC3F-877363AF6EE5}"/>
              </a:ext>
            </a:extLst>
          </p:cNvPr>
          <p:cNvSpPr/>
          <p:nvPr/>
        </p:nvSpPr>
        <p:spPr>
          <a:xfrm>
            <a:off x="4572000" y="3046411"/>
            <a:ext cx="4421011" cy="3019852"/>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atin typeface="Rockwell" panose="02060603020205020403" pitchFamily="18" charset="0"/>
                <a:ea typeface="+mn-lt"/>
                <a:cs typeface="+mn-lt"/>
              </a:rPr>
              <a:t>The Individuals with Disabilities </a:t>
            </a:r>
          </a:p>
          <a:p>
            <a:pPr algn="ctr"/>
            <a:r>
              <a:rPr lang="en-US">
                <a:latin typeface="Rockwell" panose="02060603020205020403" pitchFamily="18" charset="0"/>
                <a:ea typeface="+mn-lt"/>
                <a:cs typeface="+mn-lt"/>
              </a:rPr>
              <a:t>Education Improvement Act of 2004 (IDEIA)</a:t>
            </a:r>
          </a:p>
          <a:p>
            <a:pPr algn="ctr"/>
            <a:endParaRPr lang="en-US" sz="1350">
              <a:latin typeface="Rockwell" panose="02060603020205020403" pitchFamily="18" charset="0"/>
              <a:cs typeface="Arial"/>
            </a:endParaRPr>
          </a:p>
          <a:p>
            <a:pPr algn="ctr"/>
            <a:r>
              <a:rPr lang="en-US" sz="1350">
                <a:latin typeface="Rockwell" panose="02060603020205020403" pitchFamily="18" charset="0"/>
                <a:cs typeface="Arial"/>
              </a:rPr>
              <a:t>(other amendments have been made over time)</a:t>
            </a:r>
          </a:p>
        </p:txBody>
      </p:sp>
      <p:sp>
        <p:nvSpPr>
          <p:cNvPr id="7" name="Arrow: Right 6">
            <a:extLst>
              <a:ext uri="{FF2B5EF4-FFF2-40B4-BE49-F238E27FC236}">
                <a16:creationId xmlns:a16="http://schemas.microsoft.com/office/drawing/2014/main" id="{D0791B76-0206-B3FC-0852-209CA961286A}"/>
              </a:ext>
            </a:extLst>
          </p:cNvPr>
          <p:cNvSpPr/>
          <p:nvPr/>
        </p:nvSpPr>
        <p:spPr>
          <a:xfrm rot="1333921">
            <a:off x="3802016" y="3402481"/>
            <a:ext cx="1185842" cy="530629"/>
          </a:xfrm>
          <a:prstGeom prst="rightArrow">
            <a:avLst>
              <a:gd name="adj1" fmla="val 50000"/>
              <a:gd name="adj2" fmla="val 46209"/>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98920060"/>
      </p:ext>
    </p:extLst>
  </p:cSld>
  <p:clrMapOvr>
    <a:masterClrMapping/>
  </p:clrMapOvr>
  <mc:AlternateContent xmlns:mc="http://schemas.openxmlformats.org/markup-compatibility/2006" xmlns:p14="http://schemas.microsoft.com/office/powerpoint/2010/main">
    <mc:Choice Requires="p14">
      <p:transition spd="slow" p14:dur="2000" advTm="34445"/>
    </mc:Choice>
    <mc:Fallback xmlns="">
      <p:transition spd="slow" advTm="34445"/>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372"/>
                                        </p:tgtEl>
                                        <p:attrNameLst>
                                          <p:attrName>style.visibility</p:attrName>
                                        </p:attrNameLst>
                                      </p:cBhvr>
                                      <p:to>
                                        <p:strVal val="visible"/>
                                      </p:to>
                                    </p:set>
                                    <p:anim calcmode="lin" valueType="num">
                                      <p:cBhvr additive="base">
                                        <p:cTn id="7" dur="500" fill="hold"/>
                                        <p:tgtEl>
                                          <p:spTgt spid="186372"/>
                                        </p:tgtEl>
                                        <p:attrNameLst>
                                          <p:attrName>ppt_x</p:attrName>
                                        </p:attrNameLst>
                                      </p:cBhvr>
                                      <p:tavLst>
                                        <p:tav tm="0">
                                          <p:val>
                                            <p:strVal val="#ppt_x"/>
                                          </p:val>
                                        </p:tav>
                                        <p:tav tm="100000">
                                          <p:val>
                                            <p:strVal val="#ppt_x"/>
                                          </p:val>
                                        </p:tav>
                                      </p:tavLst>
                                    </p:anim>
                                    <p:anim calcmode="lin" valueType="num">
                                      <p:cBhvr additive="base">
                                        <p:cTn id="8" dur="500" fill="hold"/>
                                        <p:tgtEl>
                                          <p:spTgt spid="18637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373"/>
                                        </p:tgtEl>
                                        <p:attrNameLst>
                                          <p:attrName>style.visibility</p:attrName>
                                        </p:attrNameLst>
                                      </p:cBhvr>
                                      <p:to>
                                        <p:strVal val="visible"/>
                                      </p:to>
                                    </p:set>
                                    <p:anim calcmode="lin" valueType="num">
                                      <p:cBhvr additive="base">
                                        <p:cTn id="11" dur="500" fill="hold"/>
                                        <p:tgtEl>
                                          <p:spTgt spid="186373"/>
                                        </p:tgtEl>
                                        <p:attrNameLst>
                                          <p:attrName>ppt_x</p:attrName>
                                        </p:attrNameLst>
                                      </p:cBhvr>
                                      <p:tavLst>
                                        <p:tav tm="0">
                                          <p:val>
                                            <p:strVal val="#ppt_x"/>
                                          </p:val>
                                        </p:tav>
                                        <p:tav tm="100000">
                                          <p:val>
                                            <p:strVal val="#ppt_x"/>
                                          </p:val>
                                        </p:tav>
                                      </p:tavLst>
                                    </p:anim>
                                    <p:anim calcmode="lin" valueType="num">
                                      <p:cBhvr additive="base">
                                        <p:cTn id="12" dur="500" fill="hold"/>
                                        <p:tgtEl>
                                          <p:spTgt spid="18637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2" grpId="0"/>
      <p:bldP spid="186373"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1678F5FD-1684-4BBD-A115-793BD5468E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401" y="126873"/>
            <a:ext cx="8549197" cy="6604254"/>
          </a:xfrm>
          <a:prstGeom prst="rect">
            <a:avLst/>
          </a:prstGeom>
          <a:ln>
            <a:solidFill>
              <a:schemeClr val="accent1"/>
            </a:solidFill>
          </a:ln>
        </p:spPr>
      </p:pic>
    </p:spTree>
    <p:extLst>
      <p:ext uri="{BB962C8B-B14F-4D97-AF65-F5344CB8AC3E}">
        <p14:creationId xmlns:p14="http://schemas.microsoft.com/office/powerpoint/2010/main" val="922732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38974-33FF-4111-B811-7A31BE901FB8}"/>
              </a:ext>
            </a:extLst>
          </p:cNvPr>
          <p:cNvSpPr>
            <a:spLocks noGrp="1"/>
          </p:cNvSpPr>
          <p:nvPr>
            <p:ph type="title"/>
          </p:nvPr>
        </p:nvSpPr>
        <p:spPr/>
        <p:txBody>
          <a:bodyPr/>
          <a:lstStyle/>
          <a:p>
            <a:pPr algn="ctr"/>
            <a:r>
              <a:rPr lang="en-US">
                <a:latin typeface="Rockwell"/>
              </a:rPr>
              <a:t>School Counseling Alignment with EE &amp; EL Supports </a:t>
            </a:r>
            <a:endParaRPr lang="en-US">
              <a:latin typeface="Rockwell" panose="02060603020205020403" pitchFamily="18" charset="0"/>
            </a:endParaRPr>
          </a:p>
        </p:txBody>
      </p:sp>
      <p:sp>
        <p:nvSpPr>
          <p:cNvPr id="3" name="Content Placeholder 2">
            <a:extLst>
              <a:ext uri="{FF2B5EF4-FFF2-40B4-BE49-F238E27FC236}">
                <a16:creationId xmlns:a16="http://schemas.microsoft.com/office/drawing/2014/main" id="{612507AE-1EDC-4749-9C66-4052E1EFB532}"/>
              </a:ext>
            </a:extLst>
          </p:cNvPr>
          <p:cNvSpPr>
            <a:spLocks noGrp="1"/>
          </p:cNvSpPr>
          <p:nvPr>
            <p:ph idx="1"/>
          </p:nvPr>
        </p:nvSpPr>
        <p:spPr>
          <a:xfrm>
            <a:off x="628650" y="1825625"/>
            <a:ext cx="3940802" cy="4351338"/>
          </a:xfrm>
        </p:spPr>
        <p:txBody>
          <a:bodyPr vert="horz" lIns="91440" tIns="45720" rIns="91440" bIns="45720" rtlCol="0" anchor="t">
            <a:noAutofit/>
          </a:bodyPr>
          <a:lstStyle/>
          <a:p>
            <a:r>
              <a:rPr lang="en-US" sz="3200">
                <a:latin typeface="Rockwell"/>
                <a:cs typeface="Calibri"/>
              </a:rPr>
              <a:t>Manage</a:t>
            </a:r>
            <a:endParaRPr lang="en-US" sz="3200">
              <a:cs typeface="Calibri"/>
            </a:endParaRPr>
          </a:p>
          <a:p>
            <a:pPr lvl="1"/>
            <a:r>
              <a:rPr lang="en-US" sz="2800">
                <a:latin typeface="Rockwell"/>
                <a:cs typeface="Calibri"/>
              </a:rPr>
              <a:t>Program Focus</a:t>
            </a:r>
          </a:p>
          <a:p>
            <a:pPr lvl="2"/>
            <a:r>
              <a:rPr lang="en-US" sz="2400">
                <a:latin typeface="Rockwell"/>
                <a:cs typeface="Calibri"/>
              </a:rPr>
              <a:t>Beliefs</a:t>
            </a:r>
          </a:p>
          <a:p>
            <a:pPr lvl="2"/>
            <a:r>
              <a:rPr lang="en-US" sz="2400">
                <a:latin typeface="Rockwell"/>
                <a:cs typeface="Calibri"/>
              </a:rPr>
              <a:t>Misson Statement</a:t>
            </a:r>
          </a:p>
          <a:p>
            <a:pPr lvl="2"/>
            <a:r>
              <a:rPr lang="en-US" sz="2400">
                <a:latin typeface="Rockwell"/>
                <a:cs typeface="Calibri"/>
              </a:rPr>
              <a:t>Vision Statement</a:t>
            </a:r>
          </a:p>
          <a:p>
            <a:pPr lvl="1"/>
            <a:r>
              <a:rPr lang="en-US" sz="2800">
                <a:latin typeface="Rockwell"/>
                <a:cs typeface="Calibri"/>
              </a:rPr>
              <a:t>Program Planning</a:t>
            </a:r>
          </a:p>
          <a:p>
            <a:pPr lvl="2"/>
            <a:r>
              <a:rPr lang="en-US" sz="2400">
                <a:latin typeface="Rockwell"/>
                <a:cs typeface="Calibri"/>
              </a:rPr>
              <a:t>School Data Summary</a:t>
            </a:r>
          </a:p>
          <a:p>
            <a:pPr lvl="2"/>
            <a:r>
              <a:rPr lang="en-US" sz="2400">
                <a:latin typeface="Rockwell"/>
                <a:cs typeface="Calibri"/>
              </a:rPr>
              <a:t>Annual Student Outcome Goals</a:t>
            </a:r>
          </a:p>
          <a:p>
            <a:pPr lvl="2"/>
            <a:r>
              <a:rPr lang="en-US" sz="2400">
                <a:latin typeface="Rockwell"/>
                <a:cs typeface="Calibri"/>
              </a:rPr>
              <a:t>Action Plans</a:t>
            </a:r>
          </a:p>
          <a:p>
            <a:endParaRPr lang="en-US">
              <a:latin typeface="Rockwell"/>
              <a:cs typeface="Calibri"/>
            </a:endParaRPr>
          </a:p>
          <a:p>
            <a:pPr lvl="1"/>
            <a:endParaRPr lang="en-US">
              <a:latin typeface="Calibri" panose="020F0502020204030204"/>
              <a:cs typeface="Calibri"/>
            </a:endParaRPr>
          </a:p>
          <a:p>
            <a:endParaRPr lang="en-US">
              <a:latin typeface="Rockwell"/>
              <a:cs typeface="Calibri"/>
            </a:endParaRPr>
          </a:p>
        </p:txBody>
      </p:sp>
      <p:sp>
        <p:nvSpPr>
          <p:cNvPr id="8" name="Content Placeholder 2">
            <a:extLst>
              <a:ext uri="{FF2B5EF4-FFF2-40B4-BE49-F238E27FC236}">
                <a16:creationId xmlns:a16="http://schemas.microsoft.com/office/drawing/2014/main" id="{23B2B653-347D-E690-4D3E-32E3D771D4E5}"/>
              </a:ext>
            </a:extLst>
          </p:cNvPr>
          <p:cNvSpPr txBox="1">
            <a:spLocks/>
          </p:cNvSpPr>
          <p:nvPr/>
        </p:nvSpPr>
        <p:spPr>
          <a:xfrm>
            <a:off x="4574063" y="1825140"/>
            <a:ext cx="3940802"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latin typeface="Rockwell"/>
                <a:cs typeface="Calibri"/>
              </a:rPr>
              <a:t>Deliver</a:t>
            </a:r>
            <a:endParaRPr lang="en-US" sz="3200">
              <a:cs typeface="Calibri"/>
            </a:endParaRPr>
          </a:p>
          <a:p>
            <a:pPr lvl="1"/>
            <a:r>
              <a:rPr lang="en-US" sz="2800">
                <a:latin typeface="Rockwell"/>
                <a:cs typeface="Calibri"/>
              </a:rPr>
              <a:t>Direct Services</a:t>
            </a:r>
          </a:p>
          <a:p>
            <a:pPr lvl="2"/>
            <a:r>
              <a:rPr lang="en-US" sz="2400">
                <a:latin typeface="Rockwell"/>
                <a:cs typeface="Calibri"/>
              </a:rPr>
              <a:t>Appraisal &amp; Advisement</a:t>
            </a:r>
          </a:p>
          <a:p>
            <a:pPr lvl="1"/>
            <a:r>
              <a:rPr lang="en-US" sz="2800">
                <a:latin typeface="Rockwell"/>
                <a:cs typeface="Calibri"/>
              </a:rPr>
              <a:t>Indirect Services</a:t>
            </a:r>
          </a:p>
          <a:p>
            <a:pPr lvl="2"/>
            <a:r>
              <a:rPr lang="en-US" sz="2400">
                <a:latin typeface="Rockwell"/>
                <a:cs typeface="Calibri"/>
              </a:rPr>
              <a:t>Consultation</a:t>
            </a:r>
          </a:p>
          <a:p>
            <a:pPr lvl="2"/>
            <a:r>
              <a:rPr lang="en-US" sz="2400">
                <a:latin typeface="Rockwell"/>
                <a:cs typeface="Calibri"/>
              </a:rPr>
              <a:t>Collaboration</a:t>
            </a:r>
            <a:endParaRPr lang="en-US">
              <a:latin typeface="Calibri" panose="020F0502020204030204"/>
              <a:cs typeface="Calibri"/>
            </a:endParaRPr>
          </a:p>
          <a:p>
            <a:pPr lvl="2"/>
            <a:r>
              <a:rPr lang="en-US" sz="2400">
                <a:latin typeface="Rockwell"/>
                <a:cs typeface="Calibri"/>
              </a:rPr>
              <a:t>Referrals</a:t>
            </a:r>
            <a:endParaRPr lang="en-US">
              <a:cs typeface="Calibri"/>
            </a:endParaRPr>
          </a:p>
          <a:p>
            <a:pPr lvl="1"/>
            <a:endParaRPr lang="en-US">
              <a:latin typeface="Calibri" panose="020F0502020204030204"/>
              <a:cs typeface="Calibri"/>
            </a:endParaRPr>
          </a:p>
          <a:p>
            <a:endParaRPr lang="en-US">
              <a:latin typeface="Rockwell"/>
              <a:cs typeface="Calibri"/>
            </a:endParaRPr>
          </a:p>
        </p:txBody>
      </p:sp>
    </p:spTree>
    <p:extLst>
      <p:ext uri="{BB962C8B-B14F-4D97-AF65-F5344CB8AC3E}">
        <p14:creationId xmlns:p14="http://schemas.microsoft.com/office/powerpoint/2010/main" val="49132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0CD5C-7F12-41FC-9ECE-5F19CD9C6048}"/>
              </a:ext>
            </a:extLst>
          </p:cNvPr>
          <p:cNvSpPr>
            <a:spLocks noGrp="1"/>
          </p:cNvSpPr>
          <p:nvPr>
            <p:ph type="title"/>
          </p:nvPr>
        </p:nvSpPr>
        <p:spPr>
          <a:xfrm>
            <a:off x="637309" y="665018"/>
            <a:ext cx="5809019" cy="1016634"/>
          </a:xfrm>
        </p:spPr>
        <p:txBody>
          <a:bodyPr>
            <a:normAutofit/>
          </a:bodyPr>
          <a:lstStyle/>
          <a:p>
            <a:r>
              <a:rPr lang="en-US" sz="3000">
                <a:latin typeface="Rockwell" panose="02060603020205020403" pitchFamily="18" charset="0"/>
              </a:rPr>
              <a:t>Shifting MTSS Practices for Multilingual Learners</a:t>
            </a:r>
          </a:p>
        </p:txBody>
      </p:sp>
      <p:sp>
        <p:nvSpPr>
          <p:cNvPr id="3" name="Content Placeholder 2">
            <a:extLst>
              <a:ext uri="{FF2B5EF4-FFF2-40B4-BE49-F238E27FC236}">
                <a16:creationId xmlns:a16="http://schemas.microsoft.com/office/drawing/2014/main" id="{B249CBD5-0F18-499E-8050-7EDFB81913B5}"/>
              </a:ext>
            </a:extLst>
          </p:cNvPr>
          <p:cNvSpPr>
            <a:spLocks noGrp="1"/>
          </p:cNvSpPr>
          <p:nvPr>
            <p:ph idx="1"/>
          </p:nvPr>
        </p:nvSpPr>
        <p:spPr>
          <a:xfrm>
            <a:off x="637309" y="1801091"/>
            <a:ext cx="5809019" cy="4184073"/>
          </a:xfrm>
        </p:spPr>
        <p:txBody>
          <a:bodyPr anchor="ctr">
            <a:normAutofit lnSpcReduction="10000"/>
          </a:bodyPr>
          <a:lstStyle/>
          <a:p>
            <a:pPr marL="0" indent="0">
              <a:buNone/>
            </a:pPr>
            <a:r>
              <a:rPr lang="en-US" sz="2400">
                <a:latin typeface="Rockwell" panose="02060603020205020403" pitchFamily="18" charset="0"/>
              </a:rPr>
              <a:t>Altering practices to equip school teams </a:t>
            </a:r>
          </a:p>
          <a:p>
            <a:pPr lvl="1"/>
            <a:r>
              <a:rPr lang="en-US">
                <a:latin typeface="Rockwell" panose="02060603020205020403" pitchFamily="18" charset="0"/>
              </a:rPr>
              <a:t>Ensuring a culturally and linguistically responsive process</a:t>
            </a:r>
          </a:p>
          <a:p>
            <a:pPr lvl="1"/>
            <a:r>
              <a:rPr lang="en-US">
                <a:latin typeface="Rockwell" panose="02060603020205020403" pitchFamily="18" charset="0"/>
              </a:rPr>
              <a:t>Creating the most effective Tier 1 learning environment for multilingual learners</a:t>
            </a:r>
          </a:p>
          <a:p>
            <a:pPr lvl="1"/>
            <a:r>
              <a:rPr lang="en-US">
                <a:latin typeface="Rockwell" panose="02060603020205020403" pitchFamily="18" charset="0"/>
              </a:rPr>
              <a:t>Equipping school based M</a:t>
            </a:r>
            <a:r>
              <a:rPr lang="en-US" b="0" i="0" kern="1200">
                <a:effectLst/>
                <a:latin typeface="Rockwell" panose="02060603020205020403" pitchFamily="18" charset="0"/>
              </a:rPr>
              <a:t>TSS leadership or data team to consider language proficiency when determining this placement</a:t>
            </a:r>
          </a:p>
          <a:p>
            <a:pPr lvl="1"/>
            <a:r>
              <a:rPr lang="en-US" b="0" i="0" kern="1200">
                <a:effectLst/>
                <a:latin typeface="Rockwell" panose="02060603020205020403" pitchFamily="18" charset="0"/>
              </a:rPr>
              <a:t>Ensuring EL students have access to all tiered supports</a:t>
            </a:r>
            <a:endParaRPr lang="en-US">
              <a:latin typeface="Rockwell" panose="02060603020205020403" pitchFamily="18" charset="0"/>
            </a:endParaRPr>
          </a:p>
          <a:p>
            <a:endParaRPr lang="en-US" sz="1900"/>
          </a:p>
        </p:txBody>
      </p:sp>
      <p:sp>
        <p:nvSpPr>
          <p:cNvPr id="19"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1" name="Graphic 6" descr="Circles with arrows with solid fill">
            <a:extLst>
              <a:ext uri="{FF2B5EF4-FFF2-40B4-BE49-F238E27FC236}">
                <a16:creationId xmlns:a16="http://schemas.microsoft.com/office/drawing/2014/main" id="{FA7C786F-47DB-E206-B5A5-7DC54BAF32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624964" y="2865141"/>
            <a:ext cx="1143455" cy="1143455"/>
          </a:xfrm>
          <a:prstGeom prst="rect">
            <a:avLst/>
          </a:prstGeom>
        </p:spPr>
      </p:pic>
      <p:pic>
        <p:nvPicPr>
          <p:cNvPr id="7" name="Picture 6">
            <a:extLst>
              <a:ext uri="{FF2B5EF4-FFF2-40B4-BE49-F238E27FC236}">
                <a16:creationId xmlns:a16="http://schemas.microsoft.com/office/drawing/2014/main" id="{6C338E9C-63CC-4EE7-A985-408488F7E728}"/>
              </a:ext>
            </a:extLst>
          </p:cNvPr>
          <p:cNvPicPr>
            <a:picLocks noChangeAspect="1"/>
          </p:cNvPicPr>
          <p:nvPr/>
        </p:nvPicPr>
        <p:blipFill>
          <a:blip r:embed="rId5">
            <a:alphaModFix amt="8000"/>
          </a:blip>
          <a:stretch>
            <a:fillRect/>
          </a:stretch>
        </p:blipFill>
        <p:spPr>
          <a:xfrm>
            <a:off x="-104455" y="0"/>
            <a:ext cx="10569161" cy="7037798"/>
          </a:xfrm>
          <a:prstGeom prst="rect">
            <a:avLst/>
          </a:prstGeom>
        </p:spPr>
      </p:pic>
    </p:spTree>
    <p:extLst>
      <p:ext uri="{BB962C8B-B14F-4D97-AF65-F5344CB8AC3E}">
        <p14:creationId xmlns:p14="http://schemas.microsoft.com/office/powerpoint/2010/main" val="794764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0284"/>
            <a:ext cx="7886700" cy="1087255"/>
          </a:xfrm>
        </p:spPr>
        <p:txBody>
          <a:bodyPr>
            <a:normAutofit fontScale="90000"/>
          </a:bodyPr>
          <a:lstStyle/>
          <a:p>
            <a:pPr algn="ctr"/>
            <a:r>
              <a:rPr lang="en-US">
                <a:latin typeface="Rockwell"/>
              </a:rPr>
              <a:t>Personalized Learning Time (PLT)</a:t>
            </a:r>
            <a:endParaRPr lang="en-US"/>
          </a:p>
        </p:txBody>
      </p:sp>
      <p:sp>
        <p:nvSpPr>
          <p:cNvPr id="3" name="Content Placeholder 2"/>
          <p:cNvSpPr>
            <a:spLocks noGrp="1"/>
          </p:cNvSpPr>
          <p:nvPr>
            <p:ph idx="1"/>
          </p:nvPr>
        </p:nvSpPr>
        <p:spPr>
          <a:xfrm>
            <a:off x="628650" y="1348684"/>
            <a:ext cx="8194074" cy="4829394"/>
          </a:xfrm>
        </p:spPr>
        <p:txBody>
          <a:bodyPr vert="horz" lIns="91440" tIns="45720" rIns="91440" bIns="45720" rtlCol="0" anchor="t">
            <a:normAutofit lnSpcReduction="10000"/>
          </a:bodyPr>
          <a:lstStyle/>
          <a:p>
            <a:r>
              <a:rPr lang="en-US">
                <a:latin typeface="Rockwell"/>
                <a:cs typeface="Arial"/>
              </a:rPr>
              <a:t>WHAT?</a:t>
            </a:r>
            <a:endParaRPr lang="en-US">
              <a:latin typeface="Rockwell"/>
            </a:endParaRPr>
          </a:p>
          <a:p>
            <a:pPr lvl="1"/>
            <a:r>
              <a:rPr lang="en-US">
                <a:latin typeface="Rockwell"/>
                <a:cs typeface="Arial"/>
              </a:rPr>
              <a:t>A grade-wide or school-wide block of time during which students receive supplemental support according to student need(s).</a:t>
            </a:r>
          </a:p>
          <a:p>
            <a:r>
              <a:rPr lang="en-US">
                <a:latin typeface="Rockwell"/>
                <a:cs typeface="Arial"/>
              </a:rPr>
              <a:t>WHY? </a:t>
            </a:r>
          </a:p>
          <a:p>
            <a:pPr lvl="1"/>
            <a:r>
              <a:rPr lang="en-US">
                <a:latin typeface="Rockwell"/>
                <a:cs typeface="Arial"/>
              </a:rPr>
              <a:t>Ensures that this layer of differentiated support is </a:t>
            </a:r>
          </a:p>
          <a:p>
            <a:pPr marL="457200" lvl="1" indent="0">
              <a:buNone/>
            </a:pPr>
            <a:r>
              <a:rPr lang="en-US" i="1">
                <a:latin typeface="Rockwell"/>
                <a:cs typeface="Arial"/>
              </a:rPr>
              <a:t>   in addition</a:t>
            </a:r>
            <a:r>
              <a:rPr lang="en-US">
                <a:latin typeface="Rockwell"/>
                <a:cs typeface="Arial"/>
              </a:rPr>
              <a:t> to core.</a:t>
            </a:r>
          </a:p>
          <a:p>
            <a:pPr lvl="1"/>
            <a:r>
              <a:rPr lang="en-US">
                <a:latin typeface="Rockwell"/>
                <a:cs typeface="Arial"/>
              </a:rPr>
              <a:t>Allows for more strategic grouping to target student needs</a:t>
            </a:r>
            <a:endParaRPr>
              <a:latin typeface="Rockwell"/>
              <a:cs typeface="Arial"/>
            </a:endParaRPr>
          </a:p>
          <a:p>
            <a:r>
              <a:rPr lang="en-US">
                <a:latin typeface="Rockwell"/>
                <a:cs typeface="Arial"/>
              </a:rPr>
              <a:t>HOW?</a:t>
            </a:r>
          </a:p>
          <a:p>
            <a:pPr lvl="1"/>
            <a:r>
              <a:rPr lang="en-US">
                <a:latin typeface="Rockwell"/>
                <a:cs typeface="Arial"/>
              </a:rPr>
              <a:t>Consider both group needs and resources available</a:t>
            </a:r>
          </a:p>
          <a:p>
            <a:pPr lvl="1"/>
            <a:r>
              <a:rPr lang="en-US">
                <a:latin typeface="Rockwell"/>
                <a:cs typeface="Arial"/>
              </a:rPr>
              <a:t>"All Hands on Deck"</a:t>
            </a:r>
          </a:p>
          <a:p>
            <a:pPr lvl="1"/>
            <a:r>
              <a:rPr lang="en-US">
                <a:latin typeface="Rockwell"/>
                <a:cs typeface="Arial"/>
              </a:rPr>
              <a:t>Establish school-wide expectations and procedures</a:t>
            </a:r>
          </a:p>
          <a:p>
            <a:pPr marL="0" indent="0">
              <a:buNone/>
            </a:pPr>
            <a:endParaRPr lang="en-US">
              <a:cs typeface="Arial"/>
            </a:endParaRPr>
          </a:p>
        </p:txBody>
      </p:sp>
    </p:spTree>
    <p:extLst>
      <p:ext uri="{BB962C8B-B14F-4D97-AF65-F5344CB8AC3E}">
        <p14:creationId xmlns:p14="http://schemas.microsoft.com/office/powerpoint/2010/main" val="345408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erson, food, indoor&#10;&#10;Description automatically generated">
            <a:extLst>
              <a:ext uri="{FF2B5EF4-FFF2-40B4-BE49-F238E27FC236}">
                <a16:creationId xmlns:a16="http://schemas.microsoft.com/office/drawing/2014/main" id="{6F621E28-3FD0-1B43-BE71-852C88766BD6}"/>
              </a:ext>
            </a:extLst>
          </p:cNvPr>
          <p:cNvPicPr>
            <a:picLocks noChangeAspect="1"/>
          </p:cNvPicPr>
          <p:nvPr/>
        </p:nvPicPr>
        <p:blipFill rotWithShape="1">
          <a:blip r:embed="rId3">
            <a:alphaModFix amt="20000"/>
          </a:blip>
          <a:srcRect t="165" r="6057" b="29543"/>
          <a:stretch/>
        </p:blipFill>
        <p:spPr>
          <a:xfrm>
            <a:off x="-2" y="857250"/>
            <a:ext cx="9144002" cy="5143500"/>
          </a:xfrm>
          <a:prstGeom prst="rect">
            <a:avLst/>
          </a:prstGeom>
        </p:spPr>
      </p:pic>
      <p:sp>
        <p:nvSpPr>
          <p:cNvPr id="2" name="Title 1">
            <a:extLst>
              <a:ext uri="{FF2B5EF4-FFF2-40B4-BE49-F238E27FC236}">
                <a16:creationId xmlns:a16="http://schemas.microsoft.com/office/drawing/2014/main" id="{F64C4F69-EBEA-664C-908A-77428528E8BA}"/>
              </a:ext>
            </a:extLst>
          </p:cNvPr>
          <p:cNvSpPr>
            <a:spLocks noGrp="1"/>
          </p:cNvSpPr>
          <p:nvPr>
            <p:ph type="title"/>
          </p:nvPr>
        </p:nvSpPr>
        <p:spPr>
          <a:xfrm>
            <a:off x="1952668" y="1434496"/>
            <a:ext cx="7088857" cy="994172"/>
          </a:xfrm>
        </p:spPr>
        <p:txBody>
          <a:bodyPr>
            <a:noAutofit/>
          </a:bodyPr>
          <a:lstStyle/>
          <a:p>
            <a:pPr algn="ctr"/>
            <a:r>
              <a:rPr lang="en-US" sz="13500">
                <a:solidFill>
                  <a:srgbClr val="428FAF"/>
                </a:solidFill>
                <a:latin typeface="Rockwell" panose="02060603020205020403" pitchFamily="18" charset="77"/>
                <a:cs typeface="Arial" panose="020B0604020202020204" pitchFamily="34" charset="0"/>
              </a:rPr>
              <a:t>m</a:t>
            </a:r>
            <a:r>
              <a:rPr lang="en-US" sz="13500" b="1">
                <a:solidFill>
                  <a:srgbClr val="EBB450"/>
                </a:solidFill>
                <a:latin typeface="Rockwell" panose="02060603020205020403" pitchFamily="18" charset="77"/>
                <a:cs typeface="Arial" panose="020B0604020202020204" pitchFamily="34" charset="0"/>
              </a:rPr>
              <a:t>i</a:t>
            </a:r>
            <a:r>
              <a:rPr lang="en-US" sz="13500">
                <a:solidFill>
                  <a:srgbClr val="428FAF"/>
                </a:solidFill>
                <a:latin typeface="Rockwell" panose="02060603020205020403" pitchFamily="18" charset="77"/>
                <a:cs typeface="Arial" panose="020B0604020202020204" pitchFamily="34" charset="0"/>
              </a:rPr>
              <a:t>s</a:t>
            </a:r>
            <a:r>
              <a:rPr lang="en-US" sz="13500" b="1">
                <a:solidFill>
                  <a:srgbClr val="EBB450"/>
                </a:solidFill>
                <a:latin typeface="Rockwell" panose="02060603020205020403" pitchFamily="18" charset="77"/>
                <a:cs typeface="Arial" panose="020B0604020202020204" pitchFamily="34" charset="0"/>
              </a:rPr>
              <a:t>s</a:t>
            </a:r>
            <a:r>
              <a:rPr lang="en-US" sz="13500">
                <a:solidFill>
                  <a:srgbClr val="428FAF"/>
                </a:solidFill>
                <a:latin typeface="Rockwell" panose="02060603020205020403" pitchFamily="18" charset="77"/>
                <a:cs typeface="Arial" panose="020B0604020202020204" pitchFamily="34" charset="0"/>
              </a:rPr>
              <a:t>i</a:t>
            </a:r>
            <a:r>
              <a:rPr lang="en-US" sz="13500" b="1">
                <a:solidFill>
                  <a:srgbClr val="EBB450"/>
                </a:solidFill>
                <a:latin typeface="Rockwell" panose="02060603020205020403" pitchFamily="18" charset="77"/>
                <a:cs typeface="Arial" panose="020B0604020202020204" pitchFamily="34" charset="0"/>
              </a:rPr>
              <a:t>o</a:t>
            </a:r>
            <a:r>
              <a:rPr lang="en-US" sz="13500">
                <a:solidFill>
                  <a:srgbClr val="428FAF"/>
                </a:solidFill>
                <a:latin typeface="Rockwell" panose="02060603020205020403" pitchFamily="18" charset="77"/>
                <a:cs typeface="Arial" panose="020B0604020202020204" pitchFamily="34" charset="0"/>
              </a:rPr>
              <a:t>n</a:t>
            </a:r>
          </a:p>
        </p:txBody>
      </p:sp>
      <p:sp>
        <p:nvSpPr>
          <p:cNvPr id="3" name="Content Placeholder 2">
            <a:extLst>
              <a:ext uri="{FF2B5EF4-FFF2-40B4-BE49-F238E27FC236}">
                <a16:creationId xmlns:a16="http://schemas.microsoft.com/office/drawing/2014/main" id="{99CBD79B-D876-C943-A871-EEF1CE91FBDB}"/>
              </a:ext>
            </a:extLst>
          </p:cNvPr>
          <p:cNvSpPr>
            <a:spLocks noGrp="1"/>
          </p:cNvSpPr>
          <p:nvPr>
            <p:ph idx="1"/>
          </p:nvPr>
        </p:nvSpPr>
        <p:spPr>
          <a:xfrm>
            <a:off x="-4" y="3137237"/>
            <a:ext cx="8872937" cy="2186874"/>
          </a:xfrm>
        </p:spPr>
        <p:txBody>
          <a:bodyPr>
            <a:noAutofit/>
          </a:bodyPr>
          <a:lstStyle/>
          <a:p>
            <a:pPr marL="0" indent="0" algn="r">
              <a:buNone/>
            </a:pPr>
            <a:r>
              <a:rPr lang="en-US" sz="5400">
                <a:latin typeface="Rockwell" panose="02060603020205020403" pitchFamily="18" charset="0"/>
                <a:cs typeface="Arial" panose="020B0604020202020204" pitchFamily="34" charset="0"/>
              </a:rPr>
              <a:t>We </a:t>
            </a:r>
            <a:r>
              <a:rPr lang="en-US" sz="5400" b="1">
                <a:latin typeface="Rockwell" panose="02060603020205020403" pitchFamily="18" charset="0"/>
                <a:cs typeface="Arial" panose="020B0604020202020204" pitchFamily="34" charset="0"/>
              </a:rPr>
              <a:t>deliver</a:t>
            </a:r>
            <a:r>
              <a:rPr lang="en-US" sz="5400">
                <a:latin typeface="Rockwell" panose="02060603020205020403" pitchFamily="18" charset="0"/>
                <a:cs typeface="Arial" panose="020B0604020202020204" pitchFamily="34" charset="0"/>
              </a:rPr>
              <a:t> a great public education to every student,   </a:t>
            </a:r>
            <a:r>
              <a:rPr lang="en-US" sz="5400" b="1">
                <a:latin typeface="Rockwell" panose="02060603020205020403" pitchFamily="18" charset="0"/>
                <a:cs typeface="Arial" panose="020B0604020202020204" pitchFamily="34" charset="0"/>
              </a:rPr>
              <a:t>every</a:t>
            </a:r>
            <a:r>
              <a:rPr lang="en-US" sz="5400">
                <a:latin typeface="Rockwell" panose="02060603020205020403" pitchFamily="18" charset="0"/>
                <a:cs typeface="Arial" panose="020B0604020202020204" pitchFamily="34" charset="0"/>
              </a:rPr>
              <a:t> </a:t>
            </a:r>
            <a:r>
              <a:rPr lang="en-US" sz="5400" b="1">
                <a:latin typeface="Rockwell" panose="02060603020205020403" pitchFamily="18" charset="0"/>
                <a:cs typeface="Arial" panose="020B0604020202020204" pitchFamily="34" charset="0"/>
              </a:rPr>
              <a:t>day</a:t>
            </a:r>
            <a:r>
              <a:rPr lang="en-US" sz="5400">
                <a:latin typeface="Rockwell" panose="02060603020205020403" pitchFamily="18" charset="0"/>
                <a:cs typeface="Arial" panose="020B0604020202020204" pitchFamily="34" charset="0"/>
              </a:rPr>
              <a:t>.</a:t>
            </a:r>
          </a:p>
        </p:txBody>
      </p:sp>
      <p:sp>
        <p:nvSpPr>
          <p:cNvPr id="9" name="Rectangle 8">
            <a:extLst>
              <a:ext uri="{FF2B5EF4-FFF2-40B4-BE49-F238E27FC236}">
                <a16:creationId xmlns:a16="http://schemas.microsoft.com/office/drawing/2014/main" id="{D7B1474E-70D7-1146-8032-9B2CA1772391}"/>
              </a:ext>
            </a:extLst>
          </p:cNvPr>
          <p:cNvSpPr/>
          <p:nvPr/>
        </p:nvSpPr>
        <p:spPr>
          <a:xfrm rot="5400000">
            <a:off x="4487476" y="1259602"/>
            <a:ext cx="169049" cy="9144002"/>
          </a:xfrm>
          <a:prstGeom prst="rect">
            <a:avLst/>
          </a:prstGeom>
          <a:solidFill>
            <a:srgbClr val="428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9BCA93F1-B1F3-024B-A7ED-7D01D48A5AE8}"/>
              </a:ext>
            </a:extLst>
          </p:cNvPr>
          <p:cNvSpPr/>
          <p:nvPr/>
        </p:nvSpPr>
        <p:spPr>
          <a:xfrm rot="5400000">
            <a:off x="4487475" y="-1942255"/>
            <a:ext cx="169049" cy="9144002"/>
          </a:xfrm>
          <a:prstGeom prst="rect">
            <a:avLst/>
          </a:prstGeom>
          <a:solidFill>
            <a:srgbClr val="428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820122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ABD8B-1DBD-495D-9D13-2D46115A118E}"/>
              </a:ext>
            </a:extLst>
          </p:cNvPr>
          <p:cNvSpPr>
            <a:spLocks noGrp="1"/>
          </p:cNvSpPr>
          <p:nvPr>
            <p:ph type="title"/>
          </p:nvPr>
        </p:nvSpPr>
        <p:spPr/>
        <p:txBody>
          <a:bodyPr>
            <a:normAutofit/>
          </a:bodyPr>
          <a:lstStyle/>
          <a:p>
            <a:r>
              <a:rPr lang="en-US" sz="3600">
                <a:latin typeface="Rockwell" panose="02060603020205020403" pitchFamily="18" charset="0"/>
              </a:rPr>
              <a:t>Individual Student </a:t>
            </a:r>
            <a:br>
              <a:rPr lang="en-US" sz="3600">
                <a:latin typeface="Rockwell" panose="02060603020205020403" pitchFamily="18" charset="0"/>
              </a:rPr>
            </a:br>
            <a:r>
              <a:rPr lang="en-US" sz="3600">
                <a:latin typeface="Rockwell" panose="02060603020205020403" pitchFamily="18" charset="0"/>
              </a:rPr>
              <a:t>Decisions</a:t>
            </a:r>
          </a:p>
        </p:txBody>
      </p:sp>
      <p:graphicFrame>
        <p:nvGraphicFramePr>
          <p:cNvPr id="4" name="Table 4">
            <a:extLst>
              <a:ext uri="{FF2B5EF4-FFF2-40B4-BE49-F238E27FC236}">
                <a16:creationId xmlns:a16="http://schemas.microsoft.com/office/drawing/2014/main" id="{AAA993CD-2624-4B3E-8AD4-FE38CECAF388}"/>
              </a:ext>
            </a:extLst>
          </p:cNvPr>
          <p:cNvGraphicFramePr>
            <a:graphicFrameLocks noGrp="1"/>
          </p:cNvGraphicFramePr>
          <p:nvPr>
            <p:ph idx="1"/>
            <p:extLst>
              <p:ext uri="{D42A27DB-BD31-4B8C-83A1-F6EECF244321}">
                <p14:modId xmlns:p14="http://schemas.microsoft.com/office/powerpoint/2010/main" val="542284041"/>
              </p:ext>
            </p:extLst>
          </p:nvPr>
        </p:nvGraphicFramePr>
        <p:xfrm>
          <a:off x="631371" y="1785257"/>
          <a:ext cx="7886700" cy="4037173"/>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087790917"/>
                    </a:ext>
                  </a:extLst>
                </a:gridCol>
                <a:gridCol w="3943350">
                  <a:extLst>
                    <a:ext uri="{9D8B030D-6E8A-4147-A177-3AD203B41FA5}">
                      <a16:colId xmlns:a16="http://schemas.microsoft.com/office/drawing/2014/main" val="1827388856"/>
                    </a:ext>
                  </a:extLst>
                </a:gridCol>
              </a:tblGrid>
              <a:tr h="379573">
                <a:tc>
                  <a:txBody>
                    <a:bodyPr/>
                    <a:lstStyle/>
                    <a:p>
                      <a:r>
                        <a:rPr lang="en-US">
                          <a:latin typeface="Rockwell"/>
                        </a:rPr>
                        <a:t>Past…</a:t>
                      </a:r>
                    </a:p>
                  </a:txBody>
                  <a:tcPr/>
                </a:tc>
                <a:tc>
                  <a:txBody>
                    <a:bodyPr/>
                    <a:lstStyle/>
                    <a:p>
                      <a:r>
                        <a:rPr lang="en-US">
                          <a:latin typeface="Rockwell"/>
                        </a:rPr>
                        <a:t>Where we’re going…</a:t>
                      </a:r>
                    </a:p>
                  </a:txBody>
                  <a:tcPr/>
                </a:tc>
                <a:extLst>
                  <a:ext uri="{0D108BD9-81ED-4DB2-BD59-A6C34878D82A}">
                    <a16:rowId xmlns:a16="http://schemas.microsoft.com/office/drawing/2014/main" val="3995028768"/>
                  </a:ext>
                </a:extLst>
              </a:tr>
              <a:tr h="3539272">
                <a:tc>
                  <a:txBody>
                    <a:bodyPr/>
                    <a:lstStyle/>
                    <a:p>
                      <a:r>
                        <a:rPr lang="en-US">
                          <a:latin typeface="Rockwell"/>
                        </a:rPr>
                        <a:t>Automatic placement in language support based on:</a:t>
                      </a:r>
                    </a:p>
                    <a:p>
                      <a:pPr marL="285750" indent="-285750">
                        <a:buFont typeface="Arial" panose="020B0604020202020204" pitchFamily="34" charset="0"/>
                        <a:buChar char="•"/>
                      </a:pPr>
                      <a:r>
                        <a:rPr lang="en-US">
                          <a:latin typeface="Rockwell"/>
                        </a:rPr>
                        <a:t>Proficiency level</a:t>
                      </a:r>
                    </a:p>
                    <a:p>
                      <a:pPr marL="285750" indent="-285750">
                        <a:buFont typeface="Arial" panose="020B0604020202020204" pitchFamily="34" charset="0"/>
                        <a:buChar char="•"/>
                      </a:pPr>
                      <a:r>
                        <a:rPr lang="en-US">
                          <a:latin typeface="Rockwell"/>
                        </a:rPr>
                        <a:t>Length of time in US Schools</a:t>
                      </a:r>
                    </a:p>
                  </a:txBody>
                  <a:tcPr/>
                </a:tc>
                <a:tc>
                  <a:txBody>
                    <a:bodyPr/>
                    <a:lstStyle/>
                    <a:p>
                      <a:r>
                        <a:rPr lang="en-US">
                          <a:latin typeface="Rockwell"/>
                        </a:rPr>
                        <a:t>Examine multiple sources of data, which may include:</a:t>
                      </a:r>
                    </a:p>
                    <a:p>
                      <a:pPr marL="285750" indent="-285750">
                        <a:buFont typeface="Arial" panose="020B0604020202020204" pitchFamily="34" charset="0"/>
                        <a:buChar char="•"/>
                      </a:pPr>
                      <a:r>
                        <a:rPr lang="en-US">
                          <a:latin typeface="Rockwell"/>
                        </a:rPr>
                        <a:t>Universal Screener</a:t>
                      </a:r>
                    </a:p>
                    <a:p>
                      <a:pPr marL="285750" indent="-285750">
                        <a:buFont typeface="Arial" panose="020B0604020202020204" pitchFamily="34" charset="0"/>
                        <a:buChar char="•"/>
                      </a:pPr>
                      <a:r>
                        <a:rPr lang="en-US">
                          <a:latin typeface="Rockwell"/>
                        </a:rPr>
                        <a:t>Language growth over time (based on WIDA Screener and ACCESS)</a:t>
                      </a:r>
                    </a:p>
                    <a:p>
                      <a:pPr marL="285750" indent="-285750">
                        <a:buFont typeface="Arial" panose="020B0604020202020204" pitchFamily="34" charset="0"/>
                        <a:buChar char="•"/>
                      </a:pPr>
                      <a:r>
                        <a:rPr lang="en-US">
                          <a:latin typeface="Rockwell"/>
                        </a:rPr>
                        <a:t>Length of time in US Schools</a:t>
                      </a:r>
                    </a:p>
                    <a:p>
                      <a:pPr marL="285750" indent="-285750">
                        <a:buFont typeface="Arial" panose="020B0604020202020204" pitchFamily="34" charset="0"/>
                        <a:buChar char="•"/>
                      </a:pPr>
                      <a:r>
                        <a:rPr lang="en-US">
                          <a:latin typeface="Rockwell"/>
                        </a:rPr>
                        <a:t>Student work samples (i.e. Focusing Question Task, EOM Task) with accommodations from ILP</a:t>
                      </a:r>
                    </a:p>
                    <a:p>
                      <a:pPr marL="285750" indent="-285750">
                        <a:buFont typeface="Arial" panose="020B0604020202020204" pitchFamily="34" charset="0"/>
                        <a:buChar char="•"/>
                      </a:pPr>
                      <a:r>
                        <a:rPr lang="en-US">
                          <a:latin typeface="Rockwell"/>
                        </a:rPr>
                        <a:t>ILP goals</a:t>
                      </a:r>
                    </a:p>
                    <a:p>
                      <a:pPr marL="285750" indent="-285750">
                        <a:buFont typeface="Arial" panose="020B0604020202020204" pitchFamily="34" charset="0"/>
                        <a:buChar char="•"/>
                      </a:pPr>
                      <a:r>
                        <a:rPr lang="en-US">
                          <a:latin typeface="Rockwell"/>
                        </a:rPr>
                        <a:t>IEP or 504, if applicable</a:t>
                      </a:r>
                    </a:p>
                  </a:txBody>
                  <a:tcPr/>
                </a:tc>
                <a:extLst>
                  <a:ext uri="{0D108BD9-81ED-4DB2-BD59-A6C34878D82A}">
                    <a16:rowId xmlns:a16="http://schemas.microsoft.com/office/drawing/2014/main" val="1199183264"/>
                  </a:ext>
                </a:extLst>
              </a:tr>
            </a:tbl>
          </a:graphicData>
        </a:graphic>
      </p:graphicFrame>
      <p:pic>
        <p:nvPicPr>
          <p:cNvPr id="5" name="Picture 4" descr="A child smiling for the camera&#10;&#10;Description automatically generated with medium confidence">
            <a:extLst>
              <a:ext uri="{FF2B5EF4-FFF2-40B4-BE49-F238E27FC236}">
                <a16:creationId xmlns:a16="http://schemas.microsoft.com/office/drawing/2014/main" id="{6DFB7989-CD74-439C-BFFB-5ECA6FF9B955}"/>
              </a:ext>
            </a:extLst>
          </p:cNvPr>
          <p:cNvPicPr>
            <a:picLocks noChangeAspect="1"/>
          </p:cNvPicPr>
          <p:nvPr/>
        </p:nvPicPr>
        <p:blipFill>
          <a:blip r:embed="rId3"/>
          <a:stretch>
            <a:fillRect/>
          </a:stretch>
        </p:blipFill>
        <p:spPr>
          <a:xfrm>
            <a:off x="6207210" y="564993"/>
            <a:ext cx="750223" cy="1077594"/>
          </a:xfrm>
          <a:prstGeom prst="rect">
            <a:avLst/>
          </a:prstGeom>
        </p:spPr>
      </p:pic>
      <p:sp>
        <p:nvSpPr>
          <p:cNvPr id="6" name="TextBox 5">
            <a:extLst>
              <a:ext uri="{FF2B5EF4-FFF2-40B4-BE49-F238E27FC236}">
                <a16:creationId xmlns:a16="http://schemas.microsoft.com/office/drawing/2014/main" id="{350C9A22-128A-46FD-9CEB-7B119068258D}"/>
              </a:ext>
            </a:extLst>
          </p:cNvPr>
          <p:cNvSpPr txBox="1"/>
          <p:nvPr/>
        </p:nvSpPr>
        <p:spPr>
          <a:xfrm>
            <a:off x="7083972" y="365126"/>
            <a:ext cx="1933028" cy="1477328"/>
          </a:xfrm>
          <a:prstGeom prst="rect">
            <a:avLst/>
          </a:prstGeom>
          <a:noFill/>
        </p:spPr>
        <p:txBody>
          <a:bodyPr wrap="square" rtlCol="0">
            <a:spAutoFit/>
          </a:bodyPr>
          <a:lstStyle/>
          <a:p>
            <a:pPr marL="285750" indent="-285750">
              <a:buFont typeface="Arial" panose="020B0604020202020204" pitchFamily="34" charset="0"/>
              <a:buChar char="•"/>
            </a:pPr>
            <a:r>
              <a:rPr lang="en-US"/>
              <a:t>2</a:t>
            </a:r>
            <a:r>
              <a:rPr lang="en-US" baseline="30000"/>
              <a:t>nd</a:t>
            </a:r>
            <a:r>
              <a:rPr lang="en-US"/>
              <a:t> grade</a:t>
            </a:r>
          </a:p>
          <a:p>
            <a:pPr marL="285750" indent="-285750">
              <a:buFont typeface="Arial" panose="020B0604020202020204" pitchFamily="34" charset="0"/>
              <a:buChar char="•"/>
            </a:pPr>
            <a:r>
              <a:rPr lang="en-US"/>
              <a:t>ELP = 2.5</a:t>
            </a:r>
          </a:p>
          <a:p>
            <a:pPr marL="285750" indent="-285750">
              <a:buFont typeface="Arial" panose="020B0604020202020204" pitchFamily="34" charset="0"/>
              <a:buChar char="•"/>
            </a:pPr>
            <a:r>
              <a:rPr lang="en-US"/>
              <a:t>Length of time in US Schools = 3 years (K)</a:t>
            </a:r>
          </a:p>
        </p:txBody>
      </p:sp>
      <p:sp>
        <p:nvSpPr>
          <p:cNvPr id="7" name="TextBox 6">
            <a:extLst>
              <a:ext uri="{FF2B5EF4-FFF2-40B4-BE49-F238E27FC236}">
                <a16:creationId xmlns:a16="http://schemas.microsoft.com/office/drawing/2014/main" id="{79BDCE96-D52A-4DCF-BC9B-FC15BE2C92B5}"/>
              </a:ext>
            </a:extLst>
          </p:cNvPr>
          <p:cNvSpPr txBox="1"/>
          <p:nvPr/>
        </p:nvSpPr>
        <p:spPr>
          <a:xfrm>
            <a:off x="628650" y="5844206"/>
            <a:ext cx="7897585" cy="646331"/>
          </a:xfrm>
          <a:prstGeom prst="rect">
            <a:avLst/>
          </a:prstGeom>
          <a:noFill/>
        </p:spPr>
        <p:txBody>
          <a:bodyPr wrap="square" lIns="91440" tIns="45720" rIns="91440" bIns="45720" rtlCol="0" anchor="t">
            <a:spAutoFit/>
          </a:bodyPr>
          <a:lstStyle/>
          <a:p>
            <a:pPr algn="ctr"/>
            <a:r>
              <a:rPr lang="en-US" b="1" i="1"/>
              <a:t>Based on the data snapshot and student considerations, begin to think about how Personalized Learning Time can be used to meet Eduardo’s needs. </a:t>
            </a:r>
            <a:endParaRPr lang="en-US" b="1" i="1">
              <a:cs typeface="Calibri"/>
            </a:endParaRPr>
          </a:p>
        </p:txBody>
      </p:sp>
    </p:spTree>
    <p:extLst>
      <p:ext uri="{BB962C8B-B14F-4D97-AF65-F5344CB8AC3E}">
        <p14:creationId xmlns:p14="http://schemas.microsoft.com/office/powerpoint/2010/main" val="2502790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5">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7">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384350"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a:extLst>
              <a:ext uri="{FF2B5EF4-FFF2-40B4-BE49-F238E27FC236}">
                <a16:creationId xmlns:a16="http://schemas.microsoft.com/office/drawing/2014/main" id="{3B16E775-7D7E-4497-9F0D-CF0D4E9E9125}"/>
              </a:ext>
            </a:extLst>
          </p:cNvPr>
          <p:cNvSpPr>
            <a:spLocks noGrp="1"/>
          </p:cNvSpPr>
          <p:nvPr>
            <p:ph type="title"/>
          </p:nvPr>
        </p:nvSpPr>
        <p:spPr>
          <a:xfrm>
            <a:off x="628650" y="601903"/>
            <a:ext cx="2571750" cy="5571066"/>
          </a:xfrm>
        </p:spPr>
        <p:txBody>
          <a:bodyPr>
            <a:normAutofit/>
          </a:bodyPr>
          <a:lstStyle/>
          <a:p>
            <a:r>
              <a:rPr lang="en-US" sz="3400">
                <a:solidFill>
                  <a:srgbClr val="FFFFFF"/>
                </a:solidFill>
                <a:latin typeface="Rockwell" panose="02060603020205020403" pitchFamily="18" charset="0"/>
              </a:rPr>
              <a:t>Equitable Access for Evaluations </a:t>
            </a:r>
          </a:p>
        </p:txBody>
      </p:sp>
      <p:graphicFrame>
        <p:nvGraphicFramePr>
          <p:cNvPr id="11" name="Content Placeholder 2">
            <a:extLst>
              <a:ext uri="{FF2B5EF4-FFF2-40B4-BE49-F238E27FC236}">
                <a16:creationId xmlns:a16="http://schemas.microsoft.com/office/drawing/2014/main" id="{0F35F3A0-C317-F1DB-0FF2-F42DE7A276EB}"/>
              </a:ext>
            </a:extLst>
          </p:cNvPr>
          <p:cNvGraphicFramePr>
            <a:graphicFrameLocks noGrp="1"/>
          </p:cNvGraphicFramePr>
          <p:nvPr>
            <p:ph idx="1"/>
            <p:extLst>
              <p:ext uri="{D42A27DB-BD31-4B8C-83A1-F6EECF244321}">
                <p14:modId xmlns:p14="http://schemas.microsoft.com/office/powerpoint/2010/main" val="3470515129"/>
              </p:ext>
            </p:extLst>
          </p:nvPr>
        </p:nvGraphicFramePr>
        <p:xfrm>
          <a:off x="3905730" y="643466"/>
          <a:ext cx="5482750" cy="5530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1148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8">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10">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65665" cy="64916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C536DD-0AF0-4099-80AF-A4FBCC39EA59}"/>
              </a:ext>
            </a:extLst>
          </p:cNvPr>
          <p:cNvSpPr>
            <a:spLocks noGrp="1"/>
          </p:cNvSpPr>
          <p:nvPr>
            <p:ph type="title"/>
          </p:nvPr>
        </p:nvSpPr>
        <p:spPr>
          <a:xfrm>
            <a:off x="445770" y="1209086"/>
            <a:ext cx="3184327" cy="4064925"/>
          </a:xfrm>
        </p:spPr>
        <p:txBody>
          <a:bodyPr anchor="ctr">
            <a:normAutofit/>
          </a:bodyPr>
          <a:lstStyle/>
          <a:p>
            <a:r>
              <a:rPr lang="en-US">
                <a:latin typeface="Rockwell"/>
              </a:rPr>
              <a:t>School Counseling Model of Practice</a:t>
            </a:r>
            <a:endParaRPr lang="en-US"/>
          </a:p>
        </p:txBody>
      </p:sp>
      <p:grpSp>
        <p:nvGrpSpPr>
          <p:cNvPr id="37" name="Group 12">
            <a:extLst>
              <a:ext uri="{FF2B5EF4-FFF2-40B4-BE49-F238E27FC236}">
                <a16:creationId xmlns:a16="http://schemas.microsoft.com/office/drawing/2014/main" id="{11999B20-6058-4C55-882E-A1FB050B69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125" y="2569464"/>
            <a:ext cx="181579" cy="1340860"/>
            <a:chOff x="56167" y="2761488"/>
            <a:chExt cx="242107" cy="1340860"/>
          </a:xfrm>
        </p:grpSpPr>
        <p:sp>
          <p:nvSpPr>
            <p:cNvPr id="14" name="Rectangle 2">
              <a:extLst>
                <a:ext uri="{FF2B5EF4-FFF2-40B4-BE49-F238E27FC236}">
                  <a16:creationId xmlns:a16="http://schemas.microsoft.com/office/drawing/2014/main" id="{168AC90C-344A-4A64-BC4B-AEE98034B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59">
              <a:extLst>
                <a:ext uri="{FF2B5EF4-FFF2-40B4-BE49-F238E27FC236}">
                  <a16:creationId xmlns:a16="http://schemas.microsoft.com/office/drawing/2014/main" id="{47AEB9AE-7E63-42CA-A3E5-F8EF7D8CA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
              <a:extLst>
                <a:ext uri="{FF2B5EF4-FFF2-40B4-BE49-F238E27FC236}">
                  <a16:creationId xmlns:a16="http://schemas.microsoft.com/office/drawing/2014/main" id="{076031FA-B93F-4A7D-AE66-85ADC613E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59">
              <a:extLst>
                <a:ext uri="{FF2B5EF4-FFF2-40B4-BE49-F238E27FC236}">
                  <a16:creationId xmlns:a16="http://schemas.microsoft.com/office/drawing/2014/main" id="{0C1FC8D1-E08A-4B12-A48F-BF225E5B0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
              <a:extLst>
                <a:ext uri="{FF2B5EF4-FFF2-40B4-BE49-F238E27FC236}">
                  <a16:creationId xmlns:a16="http://schemas.microsoft.com/office/drawing/2014/main" id="{F62D5F69-2C82-4007-8EF0-EBC9C2350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59">
              <a:extLst>
                <a:ext uri="{FF2B5EF4-FFF2-40B4-BE49-F238E27FC236}">
                  <a16:creationId xmlns:a16="http://schemas.microsoft.com/office/drawing/2014/main" id="{677FAED6-5057-4B80-B1CF-196DC022B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
              <a:extLst>
                <a:ext uri="{FF2B5EF4-FFF2-40B4-BE49-F238E27FC236}">
                  <a16:creationId xmlns:a16="http://schemas.microsoft.com/office/drawing/2014/main" id="{CE77C39F-572F-4435-85B4-9E9A35CFE2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59">
              <a:extLst>
                <a:ext uri="{FF2B5EF4-FFF2-40B4-BE49-F238E27FC236}">
                  <a16:creationId xmlns:a16="http://schemas.microsoft.com/office/drawing/2014/main" id="{B3283BD4-0BC4-41D1-B09B-CBDC4292CD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
              <a:extLst>
                <a:ext uri="{FF2B5EF4-FFF2-40B4-BE49-F238E27FC236}">
                  <a16:creationId xmlns:a16="http://schemas.microsoft.com/office/drawing/2014/main" id="{BA3E687B-951E-45B2-BEFE-4CBEB32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59">
              <a:extLst>
                <a:ext uri="{FF2B5EF4-FFF2-40B4-BE49-F238E27FC236}">
                  <a16:creationId xmlns:a16="http://schemas.microsoft.com/office/drawing/2014/main" id="{A49870CA-6E02-4787-82A6-28C0CB6B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
              <a:extLst>
                <a:ext uri="{FF2B5EF4-FFF2-40B4-BE49-F238E27FC236}">
                  <a16:creationId xmlns:a16="http://schemas.microsoft.com/office/drawing/2014/main" id="{5639C028-DD6E-4E69-AE6E-1CC158EDC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59">
              <a:extLst>
                <a:ext uri="{FF2B5EF4-FFF2-40B4-BE49-F238E27FC236}">
                  <a16:creationId xmlns:a16="http://schemas.microsoft.com/office/drawing/2014/main" id="{B1CD1FE8-3027-45AA-AD53-5B131FB03D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
              <a:extLst>
                <a:ext uri="{FF2B5EF4-FFF2-40B4-BE49-F238E27FC236}">
                  <a16:creationId xmlns:a16="http://schemas.microsoft.com/office/drawing/2014/main" id="{1FD2B706-0BB9-4A30-9206-252E09AE0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59">
              <a:extLst>
                <a:ext uri="{FF2B5EF4-FFF2-40B4-BE49-F238E27FC236}">
                  <a16:creationId xmlns:a16="http://schemas.microsoft.com/office/drawing/2014/main" id="{D5783E13-BA0A-4F1E-A4F0-BFC9FF103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
              <a:extLst>
                <a:ext uri="{FF2B5EF4-FFF2-40B4-BE49-F238E27FC236}">
                  <a16:creationId xmlns:a16="http://schemas.microsoft.com/office/drawing/2014/main" id="{D0847D6C-8036-43A9-BA3E-D1E8928882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9">
              <a:extLst>
                <a:ext uri="{FF2B5EF4-FFF2-40B4-BE49-F238E27FC236}">
                  <a16:creationId xmlns:a16="http://schemas.microsoft.com/office/drawing/2014/main" id="{1D610CBF-7C35-498A-9BDD-A2954A7CA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a:extLst>
                <a:ext uri="{FF2B5EF4-FFF2-40B4-BE49-F238E27FC236}">
                  <a16:creationId xmlns:a16="http://schemas.microsoft.com/office/drawing/2014/main" id="{BCB60915-0422-4144-87E9-2289DBC04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9">
              <a:extLst>
                <a:ext uri="{FF2B5EF4-FFF2-40B4-BE49-F238E27FC236}">
                  <a16:creationId xmlns:a16="http://schemas.microsoft.com/office/drawing/2014/main" id="{9D64F486-DA93-45CE-9075-4110C67F10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
              <a:extLst>
                <a:ext uri="{FF2B5EF4-FFF2-40B4-BE49-F238E27FC236}">
                  <a16:creationId xmlns:a16="http://schemas.microsoft.com/office/drawing/2014/main" id="{DA8356F6-E822-44E0-8A11-33E5A5432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59">
              <a:extLst>
                <a:ext uri="{FF2B5EF4-FFF2-40B4-BE49-F238E27FC236}">
                  <a16:creationId xmlns:a16="http://schemas.microsoft.com/office/drawing/2014/main" id="{C825C106-0BD3-41C1-8520-50F54BD67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9144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4" descr="Diagram&#10;&#10;Description automatically generated">
            <a:extLst>
              <a:ext uri="{FF2B5EF4-FFF2-40B4-BE49-F238E27FC236}">
                <a16:creationId xmlns:a16="http://schemas.microsoft.com/office/drawing/2014/main" id="{251B8A18-09B6-7BC5-2FEF-B03B1386F1E1}"/>
              </a:ext>
            </a:extLst>
          </p:cNvPr>
          <p:cNvPicPr>
            <a:picLocks noChangeAspect="1"/>
          </p:cNvPicPr>
          <p:nvPr/>
        </p:nvPicPr>
        <p:blipFill>
          <a:blip r:embed="rId3"/>
          <a:stretch>
            <a:fillRect/>
          </a:stretch>
        </p:blipFill>
        <p:spPr>
          <a:xfrm>
            <a:off x="3819132" y="606864"/>
            <a:ext cx="5280596" cy="5313170"/>
          </a:xfrm>
          <a:prstGeom prst="rect">
            <a:avLst/>
          </a:prstGeom>
        </p:spPr>
      </p:pic>
    </p:spTree>
    <p:extLst>
      <p:ext uri="{BB962C8B-B14F-4D97-AF65-F5344CB8AC3E}">
        <p14:creationId xmlns:p14="http://schemas.microsoft.com/office/powerpoint/2010/main" val="196776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48B63-E3AB-A259-DE20-B39822DDAD6B}"/>
              </a:ext>
            </a:extLst>
          </p:cNvPr>
          <p:cNvSpPr>
            <a:spLocks noGrp="1"/>
          </p:cNvSpPr>
          <p:nvPr>
            <p:ph type="title"/>
          </p:nvPr>
        </p:nvSpPr>
        <p:spPr>
          <a:xfrm>
            <a:off x="628650" y="365126"/>
            <a:ext cx="7886700" cy="1686698"/>
          </a:xfrm>
        </p:spPr>
        <p:txBody>
          <a:bodyPr>
            <a:normAutofit fontScale="90000"/>
          </a:bodyPr>
          <a:lstStyle/>
          <a:p>
            <a:pPr algn="ctr"/>
            <a:r>
              <a:rPr lang="en-US">
                <a:latin typeface="Rockwell"/>
              </a:rPr>
              <a:t>How do we know if a multilingual learner also has a disability versus a difference? </a:t>
            </a:r>
            <a:endParaRPr lang="en-US">
              <a:cs typeface="Calibri Light" panose="020F0302020204030204"/>
            </a:endParaRPr>
          </a:p>
        </p:txBody>
      </p:sp>
      <p:sp>
        <p:nvSpPr>
          <p:cNvPr id="6" name="Content Placeholder 5">
            <a:extLst>
              <a:ext uri="{FF2B5EF4-FFF2-40B4-BE49-F238E27FC236}">
                <a16:creationId xmlns:a16="http://schemas.microsoft.com/office/drawing/2014/main" id="{15882B3D-9F97-14E5-AFC3-F441A651E8E9}"/>
              </a:ext>
            </a:extLst>
          </p:cNvPr>
          <p:cNvSpPr>
            <a:spLocks noGrp="1"/>
          </p:cNvSpPr>
          <p:nvPr>
            <p:ph idx="1"/>
          </p:nvPr>
        </p:nvSpPr>
        <p:spPr>
          <a:xfrm>
            <a:off x="628650" y="2943922"/>
            <a:ext cx="7886700" cy="2096430"/>
          </a:xfrm>
        </p:spPr>
        <p:txBody>
          <a:bodyPr vert="horz" lIns="91440" tIns="45720" rIns="91440" bIns="45720" rtlCol="0" anchor="t">
            <a:normAutofit/>
          </a:bodyPr>
          <a:lstStyle/>
          <a:p>
            <a:pPr marL="0" indent="0" algn="ctr">
              <a:buNone/>
            </a:pPr>
            <a:r>
              <a:rPr lang="en-US">
                <a:latin typeface="Rockwell"/>
              </a:rPr>
              <a:t>By eliminating all other possible explanations for underachievement</a:t>
            </a:r>
          </a:p>
          <a:p>
            <a:pPr lvl="1" algn="ctr"/>
            <a:r>
              <a:rPr lang="en-US">
                <a:latin typeface="Rockwell"/>
              </a:rPr>
              <a:t>Best Practice Framework, Samuel Ortiz </a:t>
            </a:r>
            <a:endParaRPr lang="en-US">
              <a:latin typeface="Rockwell"/>
              <a:cs typeface="Calibri" panose="020F0502020204030204"/>
            </a:endParaRPr>
          </a:p>
        </p:txBody>
      </p:sp>
    </p:spTree>
    <p:extLst>
      <p:ext uri="{BB962C8B-B14F-4D97-AF65-F5344CB8AC3E}">
        <p14:creationId xmlns:p14="http://schemas.microsoft.com/office/powerpoint/2010/main" val="23495398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4CB809-2013-5F64-618B-DFC02A1B7774}"/>
              </a:ext>
            </a:extLst>
          </p:cNvPr>
          <p:cNvSpPr>
            <a:spLocks noGrp="1"/>
          </p:cNvSpPr>
          <p:nvPr>
            <p:ph type="title"/>
          </p:nvPr>
        </p:nvSpPr>
        <p:spPr/>
        <p:txBody>
          <a:bodyPr/>
          <a:lstStyle/>
          <a:p>
            <a:pPr algn="ctr"/>
            <a:r>
              <a:rPr lang="en-US">
                <a:latin typeface="Rockwell"/>
              </a:rPr>
              <a:t>Possible explanations for underachievement</a:t>
            </a:r>
          </a:p>
        </p:txBody>
      </p:sp>
      <p:sp>
        <p:nvSpPr>
          <p:cNvPr id="6" name="Text Placeholder 5">
            <a:extLst>
              <a:ext uri="{FF2B5EF4-FFF2-40B4-BE49-F238E27FC236}">
                <a16:creationId xmlns:a16="http://schemas.microsoft.com/office/drawing/2014/main" id="{B2F2E5FD-28C5-ABBF-E1ED-65D25068AF42}"/>
              </a:ext>
            </a:extLst>
          </p:cNvPr>
          <p:cNvSpPr>
            <a:spLocks noGrp="1"/>
          </p:cNvSpPr>
          <p:nvPr>
            <p:ph type="body" idx="1"/>
          </p:nvPr>
        </p:nvSpPr>
        <p:spPr/>
        <p:txBody>
          <a:bodyPr/>
          <a:lstStyle/>
          <a:p>
            <a:endParaRPr lang="en-US"/>
          </a:p>
        </p:txBody>
      </p:sp>
      <p:graphicFrame>
        <p:nvGraphicFramePr>
          <p:cNvPr id="7" name="Content Placeholder 2">
            <a:extLst>
              <a:ext uri="{FF2B5EF4-FFF2-40B4-BE49-F238E27FC236}">
                <a16:creationId xmlns:a16="http://schemas.microsoft.com/office/drawing/2014/main" id="{22301779-DC0C-4058-87F4-2BFEDD47C49A}"/>
              </a:ext>
            </a:extLst>
          </p:cNvPr>
          <p:cNvGraphicFramePr>
            <a:graphicFrameLocks noGrp="1"/>
          </p:cNvGraphicFramePr>
          <p:nvPr>
            <p:ph sz="half" idx="2"/>
            <p:extLst>
              <p:ext uri="{D42A27DB-BD31-4B8C-83A1-F6EECF244321}">
                <p14:modId xmlns:p14="http://schemas.microsoft.com/office/powerpoint/2010/main" val="3006343581"/>
              </p:ext>
            </p:extLst>
          </p:nvPr>
        </p:nvGraphicFramePr>
        <p:xfrm>
          <a:off x="630238" y="1690689"/>
          <a:ext cx="3868737" cy="44989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7">
            <a:extLst>
              <a:ext uri="{FF2B5EF4-FFF2-40B4-BE49-F238E27FC236}">
                <a16:creationId xmlns:a16="http://schemas.microsoft.com/office/drawing/2014/main" id="{C7905DC9-E568-C446-B84A-1D57C0766D4B}"/>
              </a:ext>
            </a:extLst>
          </p:cNvPr>
          <p:cNvSpPr>
            <a:spLocks noGrp="1"/>
          </p:cNvSpPr>
          <p:nvPr>
            <p:ph type="body" sz="quarter" idx="3"/>
          </p:nvPr>
        </p:nvSpPr>
        <p:spPr/>
        <p:txBody>
          <a:bodyPr/>
          <a:lstStyle/>
          <a:p>
            <a:endParaRPr lang="en-US"/>
          </a:p>
        </p:txBody>
      </p:sp>
      <p:graphicFrame>
        <p:nvGraphicFramePr>
          <p:cNvPr id="9" name="Content Placeholder 3">
            <a:extLst>
              <a:ext uri="{FF2B5EF4-FFF2-40B4-BE49-F238E27FC236}">
                <a16:creationId xmlns:a16="http://schemas.microsoft.com/office/drawing/2014/main" id="{2689803E-B71B-48C0-8259-AA42B85A8467}"/>
              </a:ext>
            </a:extLst>
          </p:cNvPr>
          <p:cNvGraphicFramePr>
            <a:graphicFrameLocks noGrp="1"/>
          </p:cNvGraphicFramePr>
          <p:nvPr>
            <p:ph sz="quarter" idx="4"/>
            <p:extLst>
              <p:ext uri="{D42A27DB-BD31-4B8C-83A1-F6EECF244321}">
                <p14:modId xmlns:p14="http://schemas.microsoft.com/office/powerpoint/2010/main" val="13545600"/>
              </p:ext>
            </p:extLst>
          </p:nvPr>
        </p:nvGraphicFramePr>
        <p:xfrm>
          <a:off x="4629150" y="1681163"/>
          <a:ext cx="3887788" cy="45085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extBox 4">
            <a:extLst>
              <a:ext uri="{FF2B5EF4-FFF2-40B4-BE49-F238E27FC236}">
                <a16:creationId xmlns:a16="http://schemas.microsoft.com/office/drawing/2014/main" id="{8C626533-017A-4B73-A6B3-D32BD402078C}"/>
              </a:ext>
            </a:extLst>
          </p:cNvPr>
          <p:cNvSpPr txBox="1"/>
          <p:nvPr/>
        </p:nvSpPr>
        <p:spPr>
          <a:xfrm>
            <a:off x="3199397" y="6296666"/>
            <a:ext cx="5944603"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a:t>Gill, Steve &amp; </a:t>
            </a:r>
            <a:r>
              <a:rPr lang="en-US" sz="1050" err="1"/>
              <a:t>Nanayakkara</a:t>
            </a:r>
            <a:r>
              <a:rPr lang="en-US" sz="1050"/>
              <a:t>, </a:t>
            </a:r>
            <a:r>
              <a:rPr lang="en-US" sz="1050" err="1"/>
              <a:t>Ushani</a:t>
            </a:r>
            <a:r>
              <a:rPr lang="en-US" sz="1050"/>
              <a:t>, 2020. Evaluating ELL Students for the Possibility of Special Education Qualification – 2nd Edition</a:t>
            </a:r>
          </a:p>
        </p:txBody>
      </p:sp>
    </p:spTree>
    <p:extLst>
      <p:ext uri="{BB962C8B-B14F-4D97-AF65-F5344CB8AC3E}">
        <p14:creationId xmlns:p14="http://schemas.microsoft.com/office/powerpoint/2010/main" val="2177002073"/>
      </p:ext>
    </p:extLst>
  </p:cSld>
  <p:clrMapOvr>
    <a:masterClrMapping/>
  </p:clrMapOvr>
  <mc:AlternateContent xmlns:mc="http://schemas.openxmlformats.org/markup-compatibility/2006" xmlns:p14="http://schemas.microsoft.com/office/powerpoint/2010/main">
    <mc:Choice Requires="p14">
      <p:transition spd="slow" p14:dur="2000" advTm="44241"/>
    </mc:Choice>
    <mc:Fallback xmlns="">
      <p:transition spd="slow" advTm="44241"/>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rotWithShape="1">
          <a:blip r:embed="rId3"/>
          <a:srcRect l="25634" t="20005" r="20687" b="15132"/>
          <a:stretch/>
        </p:blipFill>
        <p:spPr>
          <a:xfrm>
            <a:off x="432575" y="540834"/>
            <a:ext cx="8278850" cy="5776331"/>
          </a:xfrm>
          <a:prstGeom prst="rect">
            <a:avLst/>
          </a:prstGeom>
        </p:spPr>
      </p:pic>
    </p:spTree>
    <p:extLst>
      <p:ext uri="{BB962C8B-B14F-4D97-AF65-F5344CB8AC3E}">
        <p14:creationId xmlns:p14="http://schemas.microsoft.com/office/powerpoint/2010/main" val="1856952739"/>
      </p:ext>
    </p:extLst>
  </p:cSld>
  <p:clrMapOvr>
    <a:masterClrMapping/>
  </p:clrMapOvr>
  <mc:AlternateContent xmlns:mc="http://schemas.openxmlformats.org/markup-compatibility/2006" xmlns:p14="http://schemas.microsoft.com/office/powerpoint/2010/main">
    <mc:Choice Requires="p14">
      <p:transition spd="slow" p14:dur="2000" advTm="36697"/>
    </mc:Choice>
    <mc:Fallback xmlns="">
      <p:transition spd="slow" advTm="36697"/>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A4920A-C73C-EF3C-968F-1DCECA54CDDF}"/>
              </a:ext>
            </a:extLst>
          </p:cNvPr>
          <p:cNvSpPr txBox="1"/>
          <p:nvPr/>
        </p:nvSpPr>
        <p:spPr>
          <a:xfrm>
            <a:off x="805295" y="860931"/>
            <a:ext cx="2959695" cy="797719"/>
          </a:xfrm>
          <a:prstGeom prst="rect">
            <a:avLst/>
          </a:prstGeom>
        </p:spPr>
        <p:txBody>
          <a:bodyPr rot="0" spcFirstLastPara="0" vertOverflow="overflow" horzOverflow="overflow" vert="horz" lIns="68580" tIns="34290" rIns="68580" bIns="34290" numCol="1" spcCol="0" rtlCol="0" fromWordArt="0" anchor="b" anchorCtr="0" forceAA="0" compatLnSpc="1">
            <a:prstTxWarp prst="textNoShape">
              <a:avLst/>
            </a:prstTxWarp>
            <a:normAutofit/>
          </a:bodyPr>
          <a:lstStyle/>
          <a:p>
            <a:pPr>
              <a:lnSpc>
                <a:spcPct val="90000"/>
              </a:lnSpc>
              <a:spcBef>
                <a:spcPct val="0"/>
              </a:spcBef>
              <a:spcAft>
                <a:spcPts val="450"/>
              </a:spcAft>
            </a:pPr>
            <a:r>
              <a:rPr lang="en-US" sz="3000" b="1">
                <a:solidFill>
                  <a:srgbClr val="418FAF"/>
                </a:solidFill>
                <a:latin typeface="+mj-lt"/>
                <a:ea typeface="+mj-ea"/>
                <a:cs typeface="+mj-cs"/>
              </a:rPr>
              <a:t>IEP PROCESS</a:t>
            </a:r>
          </a:p>
        </p:txBody>
      </p:sp>
      <p:pic>
        <p:nvPicPr>
          <p:cNvPr id="2" name="Picture 2" descr="Diagram&#10;&#10;Description automatically generated">
            <a:extLst>
              <a:ext uri="{FF2B5EF4-FFF2-40B4-BE49-F238E27FC236}">
                <a16:creationId xmlns:a16="http://schemas.microsoft.com/office/drawing/2014/main" id="{CBBBA667-62E6-A100-6F42-24953DB4B8EA}"/>
              </a:ext>
            </a:extLst>
          </p:cNvPr>
          <p:cNvPicPr>
            <a:picLocks noChangeAspect="1"/>
          </p:cNvPicPr>
          <p:nvPr/>
        </p:nvPicPr>
        <p:blipFill>
          <a:blip r:embed="rId3"/>
          <a:stretch>
            <a:fillRect/>
          </a:stretch>
        </p:blipFill>
        <p:spPr>
          <a:xfrm>
            <a:off x="272038" y="1845894"/>
            <a:ext cx="3685025" cy="33349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60F0126E-CB01-5F02-8D31-9E475FC0A95C}"/>
              </a:ext>
            </a:extLst>
          </p:cNvPr>
          <p:cNvSpPr txBox="1"/>
          <p:nvPr/>
        </p:nvSpPr>
        <p:spPr>
          <a:xfrm>
            <a:off x="5682343" y="860930"/>
            <a:ext cx="2959695" cy="797719"/>
          </a:xfrm>
          <a:prstGeom prst="rect">
            <a:avLst/>
          </a:prstGeom>
        </p:spPr>
        <p:txBody>
          <a:bodyPr rot="0" spcFirstLastPara="0" vertOverflow="overflow" horzOverflow="overflow" vert="horz" lIns="68580" tIns="34290" rIns="68580" bIns="34290" numCol="1" spcCol="0" rtlCol="0" fromWordArt="0" anchor="b" anchorCtr="0" forceAA="0" compatLnSpc="1">
            <a:prstTxWarp prst="textNoShape">
              <a:avLst/>
            </a:prstTxWarp>
            <a:normAutofit/>
          </a:bodyPr>
          <a:lstStyle/>
          <a:p>
            <a:pPr>
              <a:lnSpc>
                <a:spcPct val="90000"/>
              </a:lnSpc>
              <a:spcBef>
                <a:spcPct val="0"/>
              </a:spcBef>
              <a:spcAft>
                <a:spcPts val="450"/>
              </a:spcAft>
            </a:pPr>
            <a:r>
              <a:rPr lang="en-US" sz="3000" b="1">
                <a:solidFill>
                  <a:srgbClr val="418FAF"/>
                </a:solidFill>
                <a:latin typeface="+mj-lt"/>
                <a:ea typeface="+mj-ea"/>
                <a:cs typeface="+mj-cs"/>
              </a:rPr>
              <a:t>ILP PROCESS</a:t>
            </a:r>
          </a:p>
        </p:txBody>
      </p:sp>
      <p:pic>
        <p:nvPicPr>
          <p:cNvPr id="5" name="Picture 6" descr="Diagram, schematic&#10;&#10;Description automatically generated">
            <a:extLst>
              <a:ext uri="{FF2B5EF4-FFF2-40B4-BE49-F238E27FC236}">
                <a16:creationId xmlns:a16="http://schemas.microsoft.com/office/drawing/2014/main" id="{CC2AFFF7-3DC6-E714-4F9B-DED292F16060}"/>
              </a:ext>
            </a:extLst>
          </p:cNvPr>
          <p:cNvPicPr>
            <a:picLocks noChangeAspect="1"/>
          </p:cNvPicPr>
          <p:nvPr/>
        </p:nvPicPr>
        <p:blipFill>
          <a:blip r:embed="rId4"/>
          <a:stretch>
            <a:fillRect/>
          </a:stretch>
        </p:blipFill>
        <p:spPr>
          <a:xfrm>
            <a:off x="4854711" y="1864705"/>
            <a:ext cx="3782290" cy="33291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79682200"/>
      </p:ext>
    </p:extLst>
  </p:cSld>
  <p:clrMapOvr>
    <a:masterClrMapping/>
  </p:clrMapOvr>
  <mc:AlternateContent xmlns:mc="http://schemas.openxmlformats.org/markup-compatibility/2006" xmlns:p14="http://schemas.microsoft.com/office/powerpoint/2010/main">
    <mc:Choice Requires="p14">
      <p:transition spd="slow" p14:dur="2000" advTm="94412"/>
    </mc:Choice>
    <mc:Fallback xmlns="">
      <p:transition spd="slow" advTm="94412"/>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89B7D-4A6D-4507-BE86-5C02E21E943D}"/>
              </a:ext>
            </a:extLst>
          </p:cNvPr>
          <p:cNvSpPr>
            <a:spLocks noGrp="1"/>
          </p:cNvSpPr>
          <p:nvPr>
            <p:ph type="title"/>
          </p:nvPr>
        </p:nvSpPr>
        <p:spPr>
          <a:xfrm>
            <a:off x="628650" y="365126"/>
            <a:ext cx="6796909" cy="774811"/>
          </a:xfrm>
        </p:spPr>
        <p:txBody>
          <a:bodyPr/>
          <a:lstStyle/>
          <a:p>
            <a:pPr algn="ctr"/>
            <a:r>
              <a:rPr lang="en-US">
                <a:latin typeface="Rockwell"/>
              </a:rPr>
              <a:t>Aligning the IEP and ILP</a:t>
            </a:r>
            <a:endParaRPr lang="en-US"/>
          </a:p>
        </p:txBody>
      </p:sp>
      <p:graphicFrame>
        <p:nvGraphicFramePr>
          <p:cNvPr id="5" name="Table 5">
            <a:extLst>
              <a:ext uri="{FF2B5EF4-FFF2-40B4-BE49-F238E27FC236}">
                <a16:creationId xmlns:a16="http://schemas.microsoft.com/office/drawing/2014/main" id="{BD022F32-E0C3-454B-B3DC-B825FB7D6A0A}"/>
              </a:ext>
            </a:extLst>
          </p:cNvPr>
          <p:cNvGraphicFramePr>
            <a:graphicFrameLocks noGrp="1"/>
          </p:cNvGraphicFramePr>
          <p:nvPr>
            <p:ph idx="1"/>
            <p:extLst>
              <p:ext uri="{D42A27DB-BD31-4B8C-83A1-F6EECF244321}">
                <p14:modId xmlns:p14="http://schemas.microsoft.com/office/powerpoint/2010/main" val="1744672730"/>
              </p:ext>
            </p:extLst>
          </p:nvPr>
        </p:nvGraphicFramePr>
        <p:xfrm>
          <a:off x="633742" y="1531544"/>
          <a:ext cx="7886700" cy="4450808"/>
        </p:xfrm>
        <a:graphic>
          <a:graphicData uri="http://schemas.openxmlformats.org/drawingml/2006/table">
            <a:tbl>
              <a:tblPr firstRow="1" bandRow="1">
                <a:tableStyleId>{5C22544A-7EE6-4342-B048-85BDC9FD1C3A}</a:tableStyleId>
              </a:tblPr>
              <a:tblGrid>
                <a:gridCol w="3888241">
                  <a:extLst>
                    <a:ext uri="{9D8B030D-6E8A-4147-A177-3AD203B41FA5}">
                      <a16:colId xmlns:a16="http://schemas.microsoft.com/office/drawing/2014/main" val="2803088398"/>
                    </a:ext>
                  </a:extLst>
                </a:gridCol>
                <a:gridCol w="3998459">
                  <a:extLst>
                    <a:ext uri="{9D8B030D-6E8A-4147-A177-3AD203B41FA5}">
                      <a16:colId xmlns:a16="http://schemas.microsoft.com/office/drawing/2014/main" val="3581901113"/>
                    </a:ext>
                  </a:extLst>
                </a:gridCol>
              </a:tblGrid>
              <a:tr h="383690">
                <a:tc>
                  <a:txBody>
                    <a:bodyPr/>
                    <a:lstStyle/>
                    <a:p>
                      <a:pPr algn="ctr"/>
                      <a:r>
                        <a:rPr lang="en-US" sz="1800">
                          <a:latin typeface="Rockwell"/>
                        </a:rPr>
                        <a:t>IEP</a:t>
                      </a:r>
                    </a:p>
                  </a:txBody>
                  <a:tcPr marL="68580" marR="68580" marT="34290" marB="34290"/>
                </a:tc>
                <a:tc>
                  <a:txBody>
                    <a:bodyPr/>
                    <a:lstStyle/>
                    <a:p>
                      <a:pPr algn="ctr"/>
                      <a:r>
                        <a:rPr lang="en-US" sz="1800">
                          <a:latin typeface="Rockwell"/>
                        </a:rPr>
                        <a:t>ILP</a:t>
                      </a:r>
                    </a:p>
                  </a:txBody>
                  <a:tcPr marL="68580" marR="68580" marT="34290" marB="34290"/>
                </a:tc>
                <a:extLst>
                  <a:ext uri="{0D108BD9-81ED-4DB2-BD59-A6C34878D82A}">
                    <a16:rowId xmlns:a16="http://schemas.microsoft.com/office/drawing/2014/main" val="1168904065"/>
                  </a:ext>
                </a:extLst>
              </a:tr>
              <a:tr h="4067118">
                <a:tc>
                  <a:txBody>
                    <a:bodyPr/>
                    <a:lstStyle/>
                    <a:p>
                      <a:pPr marL="285750" indent="-285750">
                        <a:buFont typeface="Arial" panose="020B0604020202020204" pitchFamily="34" charset="0"/>
                        <a:buChar char="•"/>
                      </a:pPr>
                      <a:r>
                        <a:rPr lang="en-US" sz="1800">
                          <a:latin typeface="Rockwell"/>
                        </a:rPr>
                        <a:t>Legally binding document (Federally Mandated in the US)</a:t>
                      </a:r>
                    </a:p>
                    <a:p>
                      <a:pPr marL="285750" indent="-285750">
                        <a:buFont typeface="Arial" panose="020B0604020202020204" pitchFamily="34" charset="0"/>
                        <a:buChar char="•"/>
                      </a:pPr>
                      <a:r>
                        <a:rPr lang="en-US" sz="1800">
                          <a:latin typeface="Rockwell"/>
                        </a:rPr>
                        <a:t>Updated at minimum yearly</a:t>
                      </a:r>
                    </a:p>
                    <a:p>
                      <a:pPr marL="285750" indent="-285750">
                        <a:buFont typeface="Arial" panose="020B0604020202020204" pitchFamily="34" charset="0"/>
                        <a:buChar char="•"/>
                      </a:pPr>
                      <a:r>
                        <a:rPr lang="en-US" sz="1800">
                          <a:latin typeface="Rockwell"/>
                        </a:rPr>
                        <a:t>Goals are monitored frequently</a:t>
                      </a:r>
                    </a:p>
                    <a:p>
                      <a:pPr marL="285750" indent="-285750">
                        <a:buFont typeface="Arial" panose="020B0604020202020204" pitchFamily="34" charset="0"/>
                        <a:buChar char="•"/>
                      </a:pPr>
                      <a:r>
                        <a:rPr lang="en-US" sz="1800">
                          <a:latin typeface="Rockwell"/>
                        </a:rPr>
                        <a:t>Contains current present levels of performance, narratives, measurable annual goals, accommodations and modifications, service delivery and least restrictive environment (LRE), and progress monitoring </a:t>
                      </a:r>
                    </a:p>
                  </a:txBody>
                  <a:tcPr marL="68580" marR="68580" marT="34290" marB="34290"/>
                </a:tc>
                <a:tc>
                  <a:txBody>
                    <a:bodyPr/>
                    <a:lstStyle/>
                    <a:p>
                      <a:pPr marL="285750" indent="-285750">
                        <a:buFont typeface="Arial" panose="020B0604020202020204" pitchFamily="34" charset="0"/>
                        <a:buChar char="•"/>
                      </a:pPr>
                      <a:r>
                        <a:rPr lang="en-US" sz="1800">
                          <a:latin typeface="Rockwell"/>
                        </a:rPr>
                        <a:t>Required per TN State Rule 0520-01-19 </a:t>
                      </a:r>
                    </a:p>
                    <a:p>
                      <a:pPr marL="285750" indent="-285750">
                        <a:buFont typeface="Arial" panose="020B0604020202020204" pitchFamily="34" charset="0"/>
                        <a:buChar char="•"/>
                      </a:pPr>
                      <a:r>
                        <a:rPr lang="en-US" sz="1800">
                          <a:latin typeface="Rockwell"/>
                        </a:rPr>
                        <a:t>Updated at minimum yearly</a:t>
                      </a:r>
                    </a:p>
                    <a:p>
                      <a:pPr marL="285750" indent="-285750">
                        <a:buFont typeface="Arial" panose="020B0604020202020204" pitchFamily="34" charset="0"/>
                        <a:buChar char="•"/>
                      </a:pPr>
                      <a:r>
                        <a:rPr lang="en-US" sz="1800">
                          <a:latin typeface="Rockwell"/>
                        </a:rPr>
                        <a:t>Goals are monitored every 4.5-5 weeks</a:t>
                      </a:r>
                    </a:p>
                    <a:p>
                      <a:pPr marL="285750" indent="-285750">
                        <a:buFont typeface="Arial" panose="020B0604020202020204" pitchFamily="34" charset="0"/>
                        <a:buChar char="•"/>
                      </a:pPr>
                      <a:r>
                        <a:rPr lang="en-US" sz="1800">
                          <a:latin typeface="Rockwell"/>
                        </a:rPr>
                        <a:t>Contains current proficiency levels, standardized testing scores, service model, classroom and testing accommodations, language goals, and progress monitoring</a:t>
                      </a:r>
                    </a:p>
                    <a:p>
                      <a:pPr marL="285750" lvl="0" indent="-285750">
                        <a:buFont typeface="Arial" panose="020B0604020202020204" pitchFamily="34" charset="0"/>
                        <a:buChar char="•"/>
                      </a:pPr>
                      <a:r>
                        <a:rPr lang="en-US" sz="1800">
                          <a:latin typeface="Rockwell"/>
                        </a:rPr>
                        <a:t>More information to come with TISA</a:t>
                      </a:r>
                    </a:p>
                  </a:txBody>
                  <a:tcPr marL="68580" marR="68580" marT="34290" marB="34290"/>
                </a:tc>
                <a:extLst>
                  <a:ext uri="{0D108BD9-81ED-4DB2-BD59-A6C34878D82A}">
                    <a16:rowId xmlns:a16="http://schemas.microsoft.com/office/drawing/2014/main" val="1652706990"/>
                  </a:ext>
                </a:extLst>
              </a:tr>
            </a:tbl>
          </a:graphicData>
        </a:graphic>
      </p:graphicFrame>
    </p:spTree>
    <p:extLst>
      <p:ext uri="{BB962C8B-B14F-4D97-AF65-F5344CB8AC3E}">
        <p14:creationId xmlns:p14="http://schemas.microsoft.com/office/powerpoint/2010/main" val="2309447581"/>
      </p:ext>
    </p:extLst>
  </p:cSld>
  <p:clrMapOvr>
    <a:masterClrMapping/>
  </p:clrMapOvr>
  <mc:AlternateContent xmlns:mc="http://schemas.openxmlformats.org/markup-compatibility/2006" xmlns:p14="http://schemas.microsoft.com/office/powerpoint/2010/main">
    <mc:Choice Requires="p14">
      <p:transition spd="slow" p14:dur="2000" advTm="127622"/>
    </mc:Choice>
    <mc:Fallback xmlns="">
      <p:transition spd="slow" advTm="127622"/>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199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AB2322-6C70-4E1E-9117-2AEED3955E27}"/>
              </a:ext>
            </a:extLst>
          </p:cNvPr>
          <p:cNvSpPr>
            <a:spLocks noGrp="1"/>
          </p:cNvSpPr>
          <p:nvPr>
            <p:ph type="title"/>
          </p:nvPr>
        </p:nvSpPr>
        <p:spPr>
          <a:xfrm>
            <a:off x="393555" y="620392"/>
            <a:ext cx="2856201" cy="5504688"/>
          </a:xfrm>
        </p:spPr>
        <p:txBody>
          <a:bodyPr>
            <a:normAutofit/>
          </a:bodyPr>
          <a:lstStyle/>
          <a:p>
            <a:r>
              <a:rPr lang="en-US" sz="5200">
                <a:solidFill>
                  <a:schemeClr val="bg1"/>
                </a:solidFill>
                <a:latin typeface="Rockwell" panose="02060603020205020403" pitchFamily="18" charset="0"/>
              </a:rPr>
              <a:t>School Support</a:t>
            </a:r>
            <a:r>
              <a:rPr lang="en-US" sz="5200">
                <a:solidFill>
                  <a:schemeClr val="bg1"/>
                </a:solidFill>
              </a:rPr>
              <a:t>		</a:t>
            </a:r>
          </a:p>
        </p:txBody>
      </p:sp>
      <p:graphicFrame>
        <p:nvGraphicFramePr>
          <p:cNvPr id="5" name="Content Placeholder 2">
            <a:extLst>
              <a:ext uri="{FF2B5EF4-FFF2-40B4-BE49-F238E27FC236}">
                <a16:creationId xmlns:a16="http://schemas.microsoft.com/office/drawing/2014/main" id="{4FC23517-64F0-32E6-D9AA-0658E5B769DF}"/>
              </a:ext>
            </a:extLst>
          </p:cNvPr>
          <p:cNvGraphicFramePr>
            <a:graphicFrameLocks noGrp="1"/>
          </p:cNvGraphicFramePr>
          <p:nvPr>
            <p:ph idx="1"/>
            <p:extLst>
              <p:ext uri="{D42A27DB-BD31-4B8C-83A1-F6EECF244321}">
                <p14:modId xmlns:p14="http://schemas.microsoft.com/office/powerpoint/2010/main" val="2554603827"/>
              </p:ext>
            </p:extLst>
          </p:nvPr>
        </p:nvGraphicFramePr>
        <p:xfrm>
          <a:off x="4101291" y="620392"/>
          <a:ext cx="469773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7593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269BD-348E-40B6-A9DB-E4BC91DABC01}"/>
              </a:ext>
            </a:extLst>
          </p:cNvPr>
          <p:cNvSpPr>
            <a:spLocks noGrp="1"/>
          </p:cNvSpPr>
          <p:nvPr>
            <p:ph type="title"/>
          </p:nvPr>
        </p:nvSpPr>
        <p:spPr/>
        <p:txBody>
          <a:bodyPr/>
          <a:lstStyle/>
          <a:p>
            <a:r>
              <a:rPr lang="en-US">
                <a:latin typeface="Rockwell" panose="02060603020205020403" pitchFamily="18" charset="0"/>
              </a:rPr>
              <a:t>Collaborative Staff Training	</a:t>
            </a:r>
          </a:p>
        </p:txBody>
      </p:sp>
      <p:sp>
        <p:nvSpPr>
          <p:cNvPr id="3" name="Content Placeholder 2">
            <a:extLst>
              <a:ext uri="{FF2B5EF4-FFF2-40B4-BE49-F238E27FC236}">
                <a16:creationId xmlns:a16="http://schemas.microsoft.com/office/drawing/2014/main" id="{60C984D5-B77F-4389-936F-23C9103F17DC}"/>
              </a:ext>
            </a:extLst>
          </p:cNvPr>
          <p:cNvSpPr>
            <a:spLocks noGrp="1"/>
          </p:cNvSpPr>
          <p:nvPr>
            <p:ph idx="1"/>
          </p:nvPr>
        </p:nvSpPr>
        <p:spPr/>
        <p:txBody>
          <a:bodyPr vert="horz" lIns="91440" tIns="45720" rIns="91440" bIns="45720" rtlCol="0" anchor="t">
            <a:normAutofit lnSpcReduction="10000"/>
          </a:bodyPr>
          <a:lstStyle/>
          <a:p>
            <a:r>
              <a:rPr lang="en-US">
                <a:latin typeface="Rockwell" panose="02060603020205020403" pitchFamily="18" charset="0"/>
              </a:rPr>
              <a:t>Interpreters trained in Special Education terminology and processes </a:t>
            </a:r>
          </a:p>
          <a:p>
            <a:r>
              <a:rPr lang="en-US">
                <a:latin typeface="Rockwell" panose="02060603020205020403" pitchFamily="18" charset="0"/>
              </a:rPr>
              <a:t>Training for school counselors, EE coaches, school psychologists, EL Coaches, and other service providers to deliver the continuum of services</a:t>
            </a:r>
          </a:p>
          <a:p>
            <a:pPr lvl="1"/>
            <a:r>
              <a:rPr lang="en-US" sz="2800">
                <a:latin typeface="Rockwell" panose="02060603020205020403" pitchFamily="18" charset="0"/>
              </a:rPr>
              <a:t>Understanding how the IEP and ILP work together</a:t>
            </a:r>
          </a:p>
          <a:p>
            <a:r>
              <a:rPr lang="en-US">
                <a:latin typeface="Rockwell" panose="02060603020205020403" pitchFamily="18" charset="0"/>
              </a:rPr>
              <a:t>MTSS training for school teams on equitable access to the continuum of supports and Child Find</a:t>
            </a:r>
          </a:p>
        </p:txBody>
      </p:sp>
    </p:spTree>
    <p:extLst>
      <p:ext uri="{BB962C8B-B14F-4D97-AF65-F5344CB8AC3E}">
        <p14:creationId xmlns:p14="http://schemas.microsoft.com/office/powerpoint/2010/main" val="871735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D2E4E-F3F0-364C-8810-5CA00F142F3C}"/>
              </a:ext>
            </a:extLst>
          </p:cNvPr>
          <p:cNvSpPr>
            <a:spLocks noGrp="1"/>
          </p:cNvSpPr>
          <p:nvPr>
            <p:ph type="title"/>
          </p:nvPr>
        </p:nvSpPr>
        <p:spPr>
          <a:xfrm>
            <a:off x="407933" y="3285847"/>
            <a:ext cx="8025063" cy="3263504"/>
          </a:xfrm>
        </p:spPr>
        <p:txBody>
          <a:bodyPr>
            <a:noAutofit/>
          </a:bodyPr>
          <a:lstStyle/>
          <a:p>
            <a:r>
              <a:rPr lang="en-US" sz="18750">
                <a:solidFill>
                  <a:srgbClr val="EBB450">
                    <a:alpha val="61000"/>
                  </a:srgbClr>
                </a:solidFill>
                <a:latin typeface="Arial" panose="020B0604020202020204" pitchFamily="34" charset="0"/>
                <a:cs typeface="Arial" panose="020B0604020202020204" pitchFamily="34" charset="0"/>
              </a:rPr>
              <a:t>Vision</a:t>
            </a:r>
          </a:p>
        </p:txBody>
      </p:sp>
      <p:sp>
        <p:nvSpPr>
          <p:cNvPr id="6" name="Content Placeholder 5">
            <a:extLst>
              <a:ext uri="{FF2B5EF4-FFF2-40B4-BE49-F238E27FC236}">
                <a16:creationId xmlns:a16="http://schemas.microsoft.com/office/drawing/2014/main" id="{BF80F16F-0095-7A42-9FBD-823FE11C0A0B}"/>
              </a:ext>
            </a:extLst>
          </p:cNvPr>
          <p:cNvSpPr>
            <a:spLocks noGrp="1"/>
          </p:cNvSpPr>
          <p:nvPr>
            <p:ph idx="1"/>
          </p:nvPr>
        </p:nvSpPr>
        <p:spPr>
          <a:xfrm>
            <a:off x="628650" y="854869"/>
            <a:ext cx="7886700" cy="3263504"/>
          </a:xfrm>
        </p:spPr>
        <p:txBody>
          <a:bodyPr>
            <a:normAutofit lnSpcReduction="10000"/>
          </a:bodyPr>
          <a:lstStyle/>
          <a:p>
            <a:pPr marL="0" indent="0" algn="r">
              <a:buNone/>
            </a:pPr>
            <a:r>
              <a:rPr lang="en-US" sz="4050">
                <a:latin typeface="Rockwell" panose="02060603020205020403" pitchFamily="18" charset="77"/>
                <a:cs typeface="Arial" panose="020B0604020202020204" pitchFamily="34" charset="0"/>
              </a:rPr>
              <a:t>Metro Nashville Public Schools will be established as the </a:t>
            </a:r>
            <a:r>
              <a:rPr lang="en-US" sz="4050" b="1">
                <a:solidFill>
                  <a:srgbClr val="428FAF"/>
                </a:solidFill>
                <a:latin typeface="Rockwell" panose="02060603020205020403" pitchFamily="18" charset="77"/>
                <a:cs typeface="Arial" panose="020B0604020202020204" pitchFamily="34" charset="0"/>
              </a:rPr>
              <a:t>premier</a:t>
            </a:r>
            <a:r>
              <a:rPr lang="en-US" sz="4050" b="1">
                <a:latin typeface="Rockwell" panose="02060603020205020403" pitchFamily="18" charset="77"/>
                <a:cs typeface="Arial" panose="020B0604020202020204" pitchFamily="34" charset="0"/>
              </a:rPr>
              <a:t> </a:t>
            </a:r>
            <a:r>
              <a:rPr lang="en-US" sz="4050">
                <a:latin typeface="Rockwell" panose="02060603020205020403" pitchFamily="18" charset="77"/>
                <a:cs typeface="Arial" panose="020B0604020202020204" pitchFamily="34" charset="0"/>
              </a:rPr>
              <a:t>large school district in Tennessee and beyond by ensuring that </a:t>
            </a:r>
            <a:r>
              <a:rPr lang="en-US" sz="4050" b="1">
                <a:solidFill>
                  <a:srgbClr val="428FAF"/>
                </a:solidFill>
                <a:latin typeface="Rockwell" panose="02060603020205020403" pitchFamily="18" charset="77"/>
                <a:cs typeface="Arial" panose="020B0604020202020204" pitchFamily="34" charset="0"/>
              </a:rPr>
              <a:t>every student </a:t>
            </a:r>
            <a:r>
              <a:rPr lang="en-US" sz="4050">
                <a:latin typeface="Rockwell" panose="02060603020205020403" pitchFamily="18" charset="77"/>
                <a:cs typeface="Arial" panose="020B0604020202020204" pitchFamily="34" charset="0"/>
              </a:rPr>
              <a:t>is </a:t>
            </a:r>
            <a:r>
              <a:rPr lang="en-US" sz="4050" b="1">
                <a:solidFill>
                  <a:srgbClr val="428FAF"/>
                </a:solidFill>
                <a:latin typeface="Rockwell" panose="02060603020205020403" pitchFamily="18" charset="77"/>
                <a:cs typeface="Arial" panose="020B0604020202020204" pitchFamily="34" charset="0"/>
              </a:rPr>
              <a:t>known</a:t>
            </a:r>
            <a:r>
              <a:rPr lang="en-US" sz="4050">
                <a:latin typeface="Rockwell" panose="02060603020205020403" pitchFamily="18" charset="77"/>
                <a:cs typeface="Arial" panose="020B0604020202020204" pitchFamily="34" charset="0"/>
              </a:rPr>
              <a:t>.</a:t>
            </a:r>
            <a:endParaRPr lang="en-US" sz="4050">
              <a:solidFill>
                <a:srgbClr val="3F3F3F"/>
              </a:solidFill>
              <a:latin typeface="Rockwell" panose="02060603020205020403" pitchFamily="18" charset="77"/>
            </a:endParaRPr>
          </a:p>
          <a:p>
            <a:pPr marL="0" indent="0">
              <a:buNone/>
            </a:pPr>
            <a:endParaRPr lang="en-US"/>
          </a:p>
        </p:txBody>
      </p:sp>
    </p:spTree>
    <p:extLst>
      <p:ext uri="{BB962C8B-B14F-4D97-AF65-F5344CB8AC3E}">
        <p14:creationId xmlns:p14="http://schemas.microsoft.com/office/powerpoint/2010/main" val="2683595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C697BE3-05EB-45A4-A097-B0BEDF602B1E}"/>
              </a:ext>
            </a:extLst>
          </p:cNvPr>
          <p:cNvPicPr>
            <a:picLocks noGrp="1" noChangeAspect="1"/>
          </p:cNvPicPr>
          <p:nvPr>
            <p:ph idx="1"/>
          </p:nvPr>
        </p:nvPicPr>
        <p:blipFill>
          <a:blip r:embed="rId3"/>
          <a:stretch>
            <a:fillRect/>
          </a:stretch>
        </p:blipFill>
        <p:spPr>
          <a:xfrm>
            <a:off x="511785" y="1152305"/>
            <a:ext cx="8449052" cy="3883763"/>
          </a:xfrm>
        </p:spPr>
      </p:pic>
    </p:spTree>
    <p:extLst>
      <p:ext uri="{BB962C8B-B14F-4D97-AF65-F5344CB8AC3E}">
        <p14:creationId xmlns:p14="http://schemas.microsoft.com/office/powerpoint/2010/main" val="2484675181"/>
      </p:ext>
    </p:extLst>
  </p:cSld>
  <p:clrMapOvr>
    <a:masterClrMapping/>
  </p:clrMapOvr>
  <mc:AlternateContent xmlns:mc="http://schemas.openxmlformats.org/markup-compatibility/2006" xmlns:p14="http://schemas.microsoft.com/office/powerpoint/2010/main">
    <mc:Choice Requires="p14">
      <p:transition spd="slow" p14:dur="2000" advTm="44963"/>
    </mc:Choice>
    <mc:Fallback xmlns="">
      <p:transition spd="slow" advTm="44963"/>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2" y="5657850"/>
            <a:ext cx="9141619" cy="3429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7" name="Straight Connector 136">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4" y="4213306"/>
            <a:ext cx="7406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9" name="Rectangle 138">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sz="1350"/>
          </a:p>
        </p:txBody>
      </p:sp>
      <p:sp>
        <p:nvSpPr>
          <p:cNvPr id="141" name="Rectangle 140">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65" y="857250"/>
            <a:ext cx="3480986" cy="5143500"/>
          </a:xfrm>
          <a:prstGeom prst="rect">
            <a:avLst/>
          </a:prstGeom>
          <a:solidFill>
            <a:srgbClr val="4D2F2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0397FC0-B17B-418C-876D-9C3B1D508CF7}"/>
              </a:ext>
            </a:extLst>
          </p:cNvPr>
          <p:cNvSpPr>
            <a:spLocks noGrp="1"/>
          </p:cNvSpPr>
          <p:nvPr>
            <p:ph type="title"/>
          </p:nvPr>
        </p:nvSpPr>
        <p:spPr>
          <a:xfrm>
            <a:off x="326902" y="1337311"/>
            <a:ext cx="2744435" cy="2147024"/>
          </a:xfrm>
        </p:spPr>
        <p:txBody>
          <a:bodyPr vert="horz" lIns="68580" tIns="34290" rIns="68580" bIns="34290" rtlCol="0" anchor="b">
            <a:normAutofit/>
          </a:bodyPr>
          <a:lstStyle/>
          <a:p>
            <a:pPr algn="ctr"/>
            <a:r>
              <a:rPr lang="en-US" sz="3300">
                <a:solidFill>
                  <a:srgbClr val="FFFFFF"/>
                </a:solidFill>
                <a:latin typeface="Rockwell"/>
              </a:rPr>
              <a:t>Questions to ask about your master schedule</a:t>
            </a:r>
            <a:endParaRPr lang="en-US"/>
          </a:p>
        </p:txBody>
      </p:sp>
      <p:cxnSp>
        <p:nvCxnSpPr>
          <p:cNvPr id="143" name="Straight Connector 142">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0389" y="3604987"/>
            <a:ext cx="25374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2CFECF9A-6CA0-46FC-9A2A-5C583D1BB57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49046" y="1047070"/>
            <a:ext cx="3589211" cy="4763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528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2" y="5657850"/>
            <a:ext cx="9141619" cy="3429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043" y="1200150"/>
            <a:ext cx="8455914" cy="4457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2049" y="1248156"/>
            <a:ext cx="8359902"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Content Placeholder 3">
            <a:extLst>
              <a:ext uri="{FF2B5EF4-FFF2-40B4-BE49-F238E27FC236}">
                <a16:creationId xmlns:a16="http://schemas.microsoft.com/office/drawing/2014/main" id="{79DCBD5F-BAD5-401F-BDA0-DBDBBE5FE093}"/>
              </a:ext>
            </a:extLst>
          </p:cNvPr>
          <p:cNvPicPr>
            <a:picLocks noGrp="1" noChangeAspect="1"/>
          </p:cNvPicPr>
          <p:nvPr>
            <p:ph idx="1"/>
          </p:nvPr>
        </p:nvPicPr>
        <p:blipFill rotWithShape="1">
          <a:blip r:embed="rId3"/>
          <a:srcRect r="15041" b="6448"/>
          <a:stretch/>
        </p:blipFill>
        <p:spPr>
          <a:xfrm>
            <a:off x="1438283" y="1685335"/>
            <a:ext cx="6267434" cy="3525431"/>
          </a:xfrm>
          <a:prstGeom prst="rect">
            <a:avLst/>
          </a:prstGeom>
        </p:spPr>
      </p:pic>
      <p:sp>
        <p:nvSpPr>
          <p:cNvPr id="10" name="Oval 9">
            <a:extLst>
              <a:ext uri="{FF2B5EF4-FFF2-40B4-BE49-F238E27FC236}">
                <a16:creationId xmlns:a16="http://schemas.microsoft.com/office/drawing/2014/main" id="{BF62F370-DF14-449D-B823-3754306E4D5B}"/>
              </a:ext>
            </a:extLst>
          </p:cNvPr>
          <p:cNvSpPr/>
          <p:nvPr/>
        </p:nvSpPr>
        <p:spPr>
          <a:xfrm>
            <a:off x="48006" y="869338"/>
            <a:ext cx="1286719" cy="1286719"/>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p:style>
      </p:sp>
      <p:sp>
        <p:nvSpPr>
          <p:cNvPr id="12" name="Rectangle 11" descr="List">
            <a:extLst>
              <a:ext uri="{FF2B5EF4-FFF2-40B4-BE49-F238E27FC236}">
                <a16:creationId xmlns:a16="http://schemas.microsoft.com/office/drawing/2014/main" id="{1E7A0DF7-77EC-4184-985D-4DAEFD1CD30B}"/>
              </a:ext>
            </a:extLst>
          </p:cNvPr>
          <p:cNvSpPr/>
          <p:nvPr/>
        </p:nvSpPr>
        <p:spPr>
          <a:xfrm>
            <a:off x="315766" y="1096522"/>
            <a:ext cx="738281" cy="738281"/>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style>
          <a:lnRef idx="0">
            <a:schemeClr val="lt1">
              <a:alpha val="0"/>
              <a:hueOff val="0"/>
              <a:satOff val="0"/>
              <a:lumOff val="0"/>
              <a:alphaOff val="0"/>
            </a:schemeClr>
          </a:lnRef>
          <a:fillRef idx="3">
            <a:scrgbClr r="0" g="0" b="0"/>
          </a:fillRef>
          <a:effectRef idx="3">
            <a:schemeClr val="bg1">
              <a:hueOff val="0"/>
              <a:satOff val="0"/>
              <a:lumOff val="0"/>
              <a:alphaOff val="0"/>
            </a:schemeClr>
          </a:effectRef>
          <a:fontRef idx="minor">
            <a:schemeClr val="dk1">
              <a:hueOff val="0"/>
              <a:satOff val="0"/>
              <a:lumOff val="0"/>
              <a:alphaOff val="0"/>
            </a:schemeClr>
          </a:fontRef>
        </p:style>
      </p:sp>
      <p:sp>
        <p:nvSpPr>
          <p:cNvPr id="3" name="Arrow: Right 2">
            <a:extLst>
              <a:ext uri="{FF2B5EF4-FFF2-40B4-BE49-F238E27FC236}">
                <a16:creationId xmlns:a16="http://schemas.microsoft.com/office/drawing/2014/main" id="{2F28B02D-9259-4BD6-BC77-E2CE9CEFFD6D}"/>
              </a:ext>
            </a:extLst>
          </p:cNvPr>
          <p:cNvSpPr/>
          <p:nvPr/>
        </p:nvSpPr>
        <p:spPr>
          <a:xfrm rot="10800000">
            <a:off x="7718950" y="2664376"/>
            <a:ext cx="1081007" cy="342900"/>
          </a:xfrm>
          <a:prstGeom prst="rightArrow">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Arrow: Right 4">
            <a:extLst>
              <a:ext uri="{FF2B5EF4-FFF2-40B4-BE49-F238E27FC236}">
                <a16:creationId xmlns:a16="http://schemas.microsoft.com/office/drawing/2014/main" id="{2F831EBB-1B9B-4C2D-9FBC-994CF691D1E5}"/>
              </a:ext>
            </a:extLst>
          </p:cNvPr>
          <p:cNvSpPr/>
          <p:nvPr/>
        </p:nvSpPr>
        <p:spPr>
          <a:xfrm>
            <a:off x="2429360" y="4188175"/>
            <a:ext cx="1394848" cy="348712"/>
          </a:xfrm>
          <a:prstGeom prst="rightArrow">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8A848D3D-CA84-4839-907A-122744EA477B}"/>
              </a:ext>
            </a:extLst>
          </p:cNvPr>
          <p:cNvSpPr/>
          <p:nvPr/>
        </p:nvSpPr>
        <p:spPr>
          <a:xfrm>
            <a:off x="4893589" y="2724311"/>
            <a:ext cx="869912" cy="2467405"/>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1FF0240-313D-4699-A9A4-D9C86428FC50}"/>
              </a:ext>
            </a:extLst>
          </p:cNvPr>
          <p:cNvSpPr/>
          <p:nvPr/>
        </p:nvSpPr>
        <p:spPr>
          <a:xfrm>
            <a:off x="2085316" y="2669825"/>
            <a:ext cx="1304507" cy="674903"/>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Tree>
    <p:extLst>
      <p:ext uri="{BB962C8B-B14F-4D97-AF65-F5344CB8AC3E}">
        <p14:creationId xmlns:p14="http://schemas.microsoft.com/office/powerpoint/2010/main" val="268724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anim calcmode="lin" valueType="num">
                                      <p:cBhvr>
                                        <p:cTn id="14" dur="2000" fill="hold"/>
                                        <p:tgtEl>
                                          <p:spTgt spid="3"/>
                                        </p:tgtEl>
                                        <p:attrNameLst>
                                          <p:attrName>ppt_w</p:attrName>
                                        </p:attrNameLst>
                                      </p:cBhvr>
                                      <p:tavLst>
                                        <p:tav tm="0" fmla="#ppt_w*sin(2.5*pi*$)">
                                          <p:val>
                                            <p:fltVal val="0"/>
                                          </p:val>
                                        </p:tav>
                                        <p:tav tm="100000">
                                          <p:val>
                                            <p:fltVal val="1"/>
                                          </p:val>
                                        </p:tav>
                                      </p:tavLst>
                                    </p:anim>
                                    <p:anim calcmode="lin" valueType="num">
                                      <p:cBhvr>
                                        <p:cTn id="15"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anim calcmode="lin" valueType="num">
                                      <p:cBhvr>
                                        <p:cTn id="21" dur="2000" fill="hold"/>
                                        <p:tgtEl>
                                          <p:spTgt spid="5"/>
                                        </p:tgtEl>
                                        <p:attrNameLst>
                                          <p:attrName>ppt_w</p:attrName>
                                        </p:attrNameLst>
                                      </p:cBhvr>
                                      <p:tavLst>
                                        <p:tav tm="0" fmla="#ppt_w*sin(2.5*pi*$)">
                                          <p:val>
                                            <p:fltVal val="0"/>
                                          </p:val>
                                        </p:tav>
                                        <p:tav tm="100000">
                                          <p:val>
                                            <p:fltVal val="1"/>
                                          </p:val>
                                        </p:tav>
                                      </p:tavLst>
                                    </p:anim>
                                    <p:anim calcmode="lin" valueType="num">
                                      <p:cBhvr>
                                        <p:cTn id="22"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C:\Users\dmcadams\AppData\Local\Microsoft\Windows\Temporary Internet Files\Content.Outlook\ED5RESG8\photo 3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62400" y="5985559"/>
            <a:ext cx="4728859" cy="646331"/>
          </a:xfrm>
          <a:prstGeom prst="rect">
            <a:avLst/>
          </a:prstGeom>
          <a:noFill/>
        </p:spPr>
        <p:txBody>
          <a:bodyPr wrap="none" rtlCol="0">
            <a:spAutoFit/>
          </a:bodyPr>
          <a:lstStyle/>
          <a:p>
            <a:r>
              <a:rPr lang="en-US" sz="3600" b="1">
                <a:ln>
                  <a:solidFill>
                    <a:schemeClr val="accent1"/>
                  </a:solidFill>
                </a:ln>
                <a:latin typeface="Arial Black" panose="020B0A04020102020204" pitchFamily="34" charset="0"/>
              </a:rPr>
              <a:t>Mapping in Action</a:t>
            </a:r>
          </a:p>
        </p:txBody>
      </p:sp>
    </p:spTree>
    <p:extLst>
      <p:ext uri="{BB962C8B-B14F-4D97-AF65-F5344CB8AC3E}">
        <p14:creationId xmlns:p14="http://schemas.microsoft.com/office/powerpoint/2010/main" val="34228024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E6C67-E715-4713-9958-BB5CB28C126F}"/>
              </a:ext>
            </a:extLst>
          </p:cNvPr>
          <p:cNvSpPr>
            <a:spLocks noGrp="1"/>
          </p:cNvSpPr>
          <p:nvPr>
            <p:ph type="title"/>
          </p:nvPr>
        </p:nvSpPr>
        <p:spPr>
          <a:xfrm>
            <a:off x="6034314" y="1329200"/>
            <a:ext cx="2750279" cy="1257452"/>
          </a:xfrm>
        </p:spPr>
        <p:txBody>
          <a:bodyPr>
            <a:normAutofit/>
          </a:bodyPr>
          <a:lstStyle/>
          <a:p>
            <a:pPr algn="ctr"/>
            <a:r>
              <a:rPr lang="en-US" sz="2750">
                <a:latin typeface="Rockwell"/>
              </a:rPr>
              <a:t>Universal Design for Learning</a:t>
            </a:r>
          </a:p>
        </p:txBody>
      </p:sp>
      <p:sp>
        <p:nvSpPr>
          <p:cNvPr id="11" name="Rectangle 10">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5664708" cy="51435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3"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408" y="1276806"/>
            <a:ext cx="4945892" cy="430439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4" name="Content Placeholder 3" descr="Diagram&#10;&#10;Description automatically generated">
            <a:extLst>
              <a:ext uri="{FF2B5EF4-FFF2-40B4-BE49-F238E27FC236}">
                <a16:creationId xmlns:a16="http://schemas.microsoft.com/office/drawing/2014/main" id="{D8164B35-CD35-4932-8B27-01EB4B6AEE8C}"/>
              </a:ext>
            </a:extLst>
          </p:cNvPr>
          <p:cNvPicPr>
            <a:picLocks noChangeAspect="1"/>
          </p:cNvPicPr>
          <p:nvPr/>
        </p:nvPicPr>
        <p:blipFill>
          <a:blip r:embed="rId3"/>
          <a:stretch>
            <a:fillRect/>
          </a:stretch>
        </p:blipFill>
        <p:spPr>
          <a:xfrm>
            <a:off x="614607" y="1460749"/>
            <a:ext cx="4435494" cy="3936503"/>
          </a:xfrm>
          <a:prstGeom prst="rect">
            <a:avLst/>
          </a:prstGeom>
          <a:effectLst/>
        </p:spPr>
      </p:pic>
      <p:sp>
        <p:nvSpPr>
          <p:cNvPr id="8" name="Content Placeholder 7">
            <a:extLst>
              <a:ext uri="{FF2B5EF4-FFF2-40B4-BE49-F238E27FC236}">
                <a16:creationId xmlns:a16="http://schemas.microsoft.com/office/drawing/2014/main" id="{8057CAF0-720B-4116-9011-3CA530C60D35}"/>
              </a:ext>
            </a:extLst>
          </p:cNvPr>
          <p:cNvSpPr>
            <a:spLocks noGrp="1"/>
          </p:cNvSpPr>
          <p:nvPr>
            <p:ph idx="1"/>
          </p:nvPr>
        </p:nvSpPr>
        <p:spPr>
          <a:xfrm>
            <a:off x="6034315" y="2686051"/>
            <a:ext cx="2750277" cy="2711201"/>
          </a:xfrm>
        </p:spPr>
        <p:txBody>
          <a:bodyPr vert="horz" lIns="91440" tIns="45720" rIns="91440" bIns="45720" rtlCol="0" anchor="t">
            <a:normAutofit/>
          </a:bodyPr>
          <a:lstStyle/>
          <a:p>
            <a:r>
              <a:rPr lang="en-US" sz="1600">
                <a:latin typeface="Rockwell"/>
              </a:rPr>
              <a:t>Curriculum design and instructional strategies that provide greater access to high-quality instruction that engages ALL learners</a:t>
            </a:r>
          </a:p>
          <a:p>
            <a:pPr marL="0" indent="0">
              <a:buNone/>
            </a:pPr>
            <a:endParaRPr lang="en-US" sz="1600">
              <a:latin typeface="Rockwell"/>
            </a:endParaRPr>
          </a:p>
          <a:p>
            <a:r>
              <a:rPr lang="en-US" sz="1600">
                <a:latin typeface="Rockwell"/>
              </a:rPr>
              <a:t>Reduces the need to single out individuals for accommodations and modifications</a:t>
            </a:r>
          </a:p>
        </p:txBody>
      </p:sp>
    </p:spTree>
    <p:extLst>
      <p:ext uri="{BB962C8B-B14F-4D97-AF65-F5344CB8AC3E}">
        <p14:creationId xmlns:p14="http://schemas.microsoft.com/office/powerpoint/2010/main" val="17747311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B8114-A23C-43F2-8AF2-A25C52A2EBED}"/>
              </a:ext>
            </a:extLst>
          </p:cNvPr>
          <p:cNvSpPr>
            <a:spLocks noGrp="1"/>
          </p:cNvSpPr>
          <p:nvPr>
            <p:ph type="title"/>
          </p:nvPr>
        </p:nvSpPr>
        <p:spPr/>
        <p:txBody>
          <a:bodyPr/>
          <a:lstStyle/>
          <a:p>
            <a:pPr algn="ctr"/>
            <a:r>
              <a:rPr lang="en-US"/>
              <a:t>UDL</a:t>
            </a:r>
          </a:p>
        </p:txBody>
      </p:sp>
      <p:pic>
        <p:nvPicPr>
          <p:cNvPr id="5" name="Content Placeholder 4">
            <a:extLst>
              <a:ext uri="{FF2B5EF4-FFF2-40B4-BE49-F238E27FC236}">
                <a16:creationId xmlns:a16="http://schemas.microsoft.com/office/drawing/2014/main" id="{5232B552-2CDF-4AF1-A8CD-9A6D5E4D9B8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1547" b="7494"/>
          <a:stretch/>
        </p:blipFill>
        <p:spPr>
          <a:xfrm>
            <a:off x="470444" y="1252025"/>
            <a:ext cx="7946432" cy="3221501"/>
          </a:xfrm>
        </p:spPr>
      </p:pic>
      <p:sp>
        <p:nvSpPr>
          <p:cNvPr id="3" name="TextBox 2">
            <a:extLst>
              <a:ext uri="{FF2B5EF4-FFF2-40B4-BE49-F238E27FC236}">
                <a16:creationId xmlns:a16="http://schemas.microsoft.com/office/drawing/2014/main" id="{DECFB1A2-7745-48D6-933B-111FFC93BB37}"/>
              </a:ext>
            </a:extLst>
          </p:cNvPr>
          <p:cNvSpPr txBox="1"/>
          <p:nvPr/>
        </p:nvSpPr>
        <p:spPr>
          <a:xfrm>
            <a:off x="3787725" y="4473526"/>
            <a:ext cx="1568549" cy="1200329"/>
          </a:xfrm>
          <a:prstGeom prst="rect">
            <a:avLst/>
          </a:prstGeom>
          <a:noFill/>
        </p:spPr>
        <p:txBody>
          <a:bodyPr wrap="square" rtlCol="0">
            <a:spAutoFit/>
          </a:bodyPr>
          <a:lstStyle/>
          <a:p>
            <a:pPr algn="ctr"/>
            <a:r>
              <a:rPr lang="en-US">
                <a:solidFill>
                  <a:schemeClr val="accent5">
                    <a:lumMod val="75000"/>
                  </a:schemeClr>
                </a:solidFill>
                <a:latin typeface="Arial" panose="020B0604020202020204" pitchFamily="34" charset="0"/>
                <a:cs typeface="Arial" panose="020B0604020202020204" pitchFamily="34" charset="0"/>
              </a:rPr>
              <a:t>What the teacher does to present the content</a:t>
            </a:r>
          </a:p>
        </p:txBody>
      </p:sp>
      <p:sp>
        <p:nvSpPr>
          <p:cNvPr id="6" name="TextBox 5">
            <a:extLst>
              <a:ext uri="{FF2B5EF4-FFF2-40B4-BE49-F238E27FC236}">
                <a16:creationId xmlns:a16="http://schemas.microsoft.com/office/drawing/2014/main" id="{FEE0A00D-26BC-4052-9584-FB373D2057C5}"/>
              </a:ext>
            </a:extLst>
          </p:cNvPr>
          <p:cNvSpPr txBox="1"/>
          <p:nvPr/>
        </p:nvSpPr>
        <p:spPr>
          <a:xfrm>
            <a:off x="6248998" y="4473526"/>
            <a:ext cx="1568549" cy="1200329"/>
          </a:xfrm>
          <a:prstGeom prst="rect">
            <a:avLst/>
          </a:prstGeom>
          <a:noFill/>
        </p:spPr>
        <p:txBody>
          <a:bodyPr wrap="square" rtlCol="0">
            <a:spAutoFit/>
          </a:bodyPr>
          <a:lstStyle/>
          <a:p>
            <a:pPr algn="ctr"/>
            <a:r>
              <a:rPr lang="en-US">
                <a:solidFill>
                  <a:schemeClr val="accent5">
                    <a:lumMod val="75000"/>
                  </a:schemeClr>
                </a:solidFill>
                <a:latin typeface="Arial" panose="020B0604020202020204" pitchFamily="34" charset="0"/>
                <a:cs typeface="Arial" panose="020B0604020202020204" pitchFamily="34" charset="0"/>
              </a:rPr>
              <a:t>How the student shows their learning</a:t>
            </a:r>
          </a:p>
        </p:txBody>
      </p:sp>
      <p:sp>
        <p:nvSpPr>
          <p:cNvPr id="8" name="TextBox 7">
            <a:extLst>
              <a:ext uri="{FF2B5EF4-FFF2-40B4-BE49-F238E27FC236}">
                <a16:creationId xmlns:a16="http://schemas.microsoft.com/office/drawing/2014/main" id="{6E27D890-F934-46CD-BDE9-E4667DC605FA}"/>
              </a:ext>
            </a:extLst>
          </p:cNvPr>
          <p:cNvSpPr txBox="1"/>
          <p:nvPr/>
        </p:nvSpPr>
        <p:spPr>
          <a:xfrm>
            <a:off x="443210" y="4473526"/>
            <a:ext cx="2848916" cy="1477328"/>
          </a:xfrm>
          <a:prstGeom prst="rect">
            <a:avLst/>
          </a:prstGeom>
          <a:noFill/>
        </p:spPr>
        <p:txBody>
          <a:bodyPr wrap="square" rtlCol="0">
            <a:spAutoFit/>
          </a:bodyPr>
          <a:lstStyle/>
          <a:p>
            <a:pPr algn="ctr"/>
            <a:r>
              <a:rPr lang="en-US">
                <a:solidFill>
                  <a:schemeClr val="accent5">
                    <a:lumMod val="75000"/>
                  </a:schemeClr>
                </a:solidFill>
                <a:latin typeface="Arial" panose="020B0604020202020204" pitchFamily="34" charset="0"/>
                <a:cs typeface="Arial" panose="020B0604020202020204" pitchFamily="34" charset="0"/>
              </a:rPr>
              <a:t>The setup and organization of the classroom, procedures and routines, and lesson design</a:t>
            </a:r>
          </a:p>
        </p:txBody>
      </p:sp>
    </p:spTree>
    <p:extLst>
      <p:ext uri="{BB962C8B-B14F-4D97-AF65-F5344CB8AC3E}">
        <p14:creationId xmlns:p14="http://schemas.microsoft.com/office/powerpoint/2010/main" val="12023638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FD606-C452-440B-975B-DF57309FBFD0}"/>
              </a:ext>
            </a:extLst>
          </p:cNvPr>
          <p:cNvSpPr>
            <a:spLocks noGrp="1"/>
          </p:cNvSpPr>
          <p:nvPr>
            <p:ph type="title"/>
          </p:nvPr>
        </p:nvSpPr>
        <p:spPr>
          <a:xfrm>
            <a:off x="350355" y="2103437"/>
            <a:ext cx="2873824" cy="1325563"/>
          </a:xfrm>
        </p:spPr>
        <p:txBody>
          <a:bodyPr>
            <a:normAutofit fontScale="90000"/>
          </a:bodyPr>
          <a:lstStyle/>
          <a:p>
            <a:pPr algn="ctr"/>
            <a:r>
              <a:rPr lang="en-US">
                <a:solidFill>
                  <a:schemeClr val="accent1">
                    <a:lumMod val="75000"/>
                  </a:schemeClr>
                </a:solidFill>
              </a:rPr>
              <a:t>How Can I Recognize UDL In the Classroom?</a:t>
            </a:r>
            <a:endParaRPr lang="en-US"/>
          </a:p>
        </p:txBody>
      </p:sp>
      <p:pic>
        <p:nvPicPr>
          <p:cNvPr id="5" name="Content Placeholder 4">
            <a:extLst>
              <a:ext uri="{FF2B5EF4-FFF2-40B4-BE49-F238E27FC236}">
                <a16:creationId xmlns:a16="http://schemas.microsoft.com/office/drawing/2014/main" id="{70C4516E-9915-4621-8DF2-85A47256AC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4677" y="-59788"/>
            <a:ext cx="5734292" cy="6302883"/>
          </a:xfrm>
        </p:spPr>
      </p:pic>
    </p:spTree>
    <p:extLst>
      <p:ext uri="{BB962C8B-B14F-4D97-AF65-F5344CB8AC3E}">
        <p14:creationId xmlns:p14="http://schemas.microsoft.com/office/powerpoint/2010/main" val="18525934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Question mark boxes">
            <a:extLst>
              <a:ext uri="{FF2B5EF4-FFF2-40B4-BE49-F238E27FC236}">
                <a16:creationId xmlns:a16="http://schemas.microsoft.com/office/drawing/2014/main" id="{DAE8DE3C-0CF3-4678-D930-B320D91675AD}"/>
              </a:ext>
            </a:extLst>
          </p:cNvPr>
          <p:cNvPicPr>
            <a:picLocks noGrp="1" noChangeAspect="1"/>
          </p:cNvPicPr>
          <p:nvPr>
            <p:ph idx="1"/>
          </p:nvPr>
        </p:nvPicPr>
        <p:blipFill rotWithShape="1">
          <a:blip r:embed="rId2"/>
          <a:srcRect l="15331" r="9670"/>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316F37-A14B-642A-D2E9-1E5589F7D1DB}"/>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en-US" sz="3100">
                <a:solidFill>
                  <a:schemeClr val="tx1">
                    <a:lumMod val="85000"/>
                    <a:lumOff val="15000"/>
                  </a:schemeClr>
                </a:solidFill>
                <a:latin typeface="Rockwell"/>
              </a:rPr>
              <a:t>Questions</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42947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267C4D-12E2-844D-9781-6D364A53DFB7}"/>
              </a:ext>
            </a:extLst>
          </p:cNvPr>
          <p:cNvSpPr>
            <a:spLocks noGrp="1"/>
          </p:cNvSpPr>
          <p:nvPr>
            <p:ph type="body" sz="quarter" idx="10"/>
          </p:nvPr>
        </p:nvSpPr>
        <p:spPr>
          <a:xfrm>
            <a:off x="555113" y="3857104"/>
            <a:ext cx="8411766" cy="792956"/>
          </a:xfrm>
        </p:spPr>
        <p:txBody>
          <a:bodyPr>
            <a:normAutofit/>
          </a:bodyPr>
          <a:lstStyle/>
          <a:p>
            <a:r>
              <a:rPr lang="en-US" sz="4400" b="1">
                <a:ea typeface="+mj-lt"/>
                <a:cs typeface="+mj-lt"/>
              </a:rPr>
              <a:t>Thank you! </a:t>
            </a:r>
            <a:endParaRPr lang="en-US"/>
          </a:p>
        </p:txBody>
      </p:sp>
      <p:sp>
        <p:nvSpPr>
          <p:cNvPr id="9" name="Text Placeholder 3">
            <a:extLst>
              <a:ext uri="{FF2B5EF4-FFF2-40B4-BE49-F238E27FC236}">
                <a16:creationId xmlns:a16="http://schemas.microsoft.com/office/drawing/2014/main" id="{A590E908-9C65-4E25-B391-0019747D8D4B}"/>
              </a:ext>
            </a:extLst>
          </p:cNvPr>
          <p:cNvSpPr txBox="1">
            <a:spLocks/>
          </p:cNvSpPr>
          <p:nvPr/>
        </p:nvSpPr>
        <p:spPr>
          <a:xfrm>
            <a:off x="2961255" y="4411751"/>
            <a:ext cx="3383823" cy="29885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n-lt"/>
                <a:ea typeface="+mn-ea"/>
                <a:cs typeface="+mn-cs"/>
              </a:defRPr>
            </a:lvl1pPr>
            <a:lvl2pPr marL="3429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2300" b="0">
              <a:latin typeface="Rockwell"/>
              <a:cs typeface="Calibri"/>
            </a:endParaRPr>
          </a:p>
          <a:p>
            <a:pPr algn="ctr"/>
            <a:endParaRPr lang="en-US" sz="2300" b="0">
              <a:latin typeface="Rockwell"/>
              <a:cs typeface="Calibri"/>
            </a:endParaRPr>
          </a:p>
          <a:p>
            <a:pPr algn="ctr"/>
            <a:endParaRPr lang="en-US" b="0">
              <a:latin typeface="Rockwell"/>
              <a:cs typeface="Calibri" panose="020F0502020204030204" pitchFamily="34" charset="0"/>
            </a:endParaRPr>
          </a:p>
          <a:p>
            <a:pPr algn="ctr"/>
            <a:endParaRPr lang="en-US">
              <a:latin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3506EF59-9531-6BBC-53F3-9F434ED20983}"/>
              </a:ext>
            </a:extLst>
          </p:cNvPr>
          <p:cNvSpPr txBox="1">
            <a:spLocks/>
          </p:cNvSpPr>
          <p:nvPr/>
        </p:nvSpPr>
        <p:spPr>
          <a:xfrm>
            <a:off x="5759178" y="4411751"/>
            <a:ext cx="3383823" cy="29885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n-lt"/>
                <a:ea typeface="+mn-ea"/>
                <a:cs typeface="+mn-cs"/>
              </a:defRPr>
            </a:lvl1pPr>
            <a:lvl2pPr marL="3429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2300" b="0">
              <a:latin typeface="Rockwell"/>
              <a:cs typeface="Calibri"/>
            </a:endParaRPr>
          </a:p>
          <a:p>
            <a:pPr algn="ctr"/>
            <a:endParaRPr lang="en-US" sz="2300">
              <a:latin typeface="Rockwell"/>
              <a:cs typeface="Calibri" panose="020F0502020204030204" pitchFamily="34" charset="0"/>
            </a:endParaRPr>
          </a:p>
          <a:p>
            <a:pPr algn="ctr"/>
            <a:endParaRPr lang="en-US" b="0">
              <a:latin typeface="Rockwell"/>
              <a:cs typeface="Calibri" panose="020F0502020204030204" pitchFamily="34" charset="0"/>
            </a:endParaRPr>
          </a:p>
          <a:p>
            <a:pPr algn="ctr"/>
            <a:endParaRPr lang="en-US">
              <a:latin typeface="Calibri" panose="020F0502020204030204" pitchFamily="34" charset="0"/>
              <a:cs typeface="Calibri" panose="020F0502020204030204" pitchFamily="34" charset="0"/>
            </a:endParaRPr>
          </a:p>
        </p:txBody>
      </p:sp>
      <p:graphicFrame>
        <p:nvGraphicFramePr>
          <p:cNvPr id="7" name="Table 7">
            <a:extLst>
              <a:ext uri="{FF2B5EF4-FFF2-40B4-BE49-F238E27FC236}">
                <a16:creationId xmlns:a16="http://schemas.microsoft.com/office/drawing/2014/main" id="{F833FC8F-B9C9-9714-E7D2-D95BCC62E158}"/>
              </a:ext>
            </a:extLst>
          </p:cNvPr>
          <p:cNvGraphicFramePr>
            <a:graphicFrameLocks noGrp="1"/>
          </p:cNvGraphicFramePr>
          <p:nvPr>
            <p:extLst>
              <p:ext uri="{D42A27DB-BD31-4B8C-83A1-F6EECF244321}">
                <p14:modId xmlns:p14="http://schemas.microsoft.com/office/powerpoint/2010/main" val="1848316706"/>
              </p:ext>
            </p:extLst>
          </p:nvPr>
        </p:nvGraphicFramePr>
        <p:xfrm>
          <a:off x="274795" y="4748524"/>
          <a:ext cx="8692083" cy="1527092"/>
        </p:xfrm>
        <a:graphic>
          <a:graphicData uri="http://schemas.openxmlformats.org/drawingml/2006/table">
            <a:tbl>
              <a:tblPr firstRow="1" bandRow="1">
                <a:tableStyleId>{2D5ABB26-0587-4C30-8999-92F81FD0307C}</a:tableStyleId>
              </a:tblPr>
              <a:tblGrid>
                <a:gridCol w="2897361">
                  <a:extLst>
                    <a:ext uri="{9D8B030D-6E8A-4147-A177-3AD203B41FA5}">
                      <a16:colId xmlns:a16="http://schemas.microsoft.com/office/drawing/2014/main" val="590528886"/>
                    </a:ext>
                  </a:extLst>
                </a:gridCol>
                <a:gridCol w="2897361">
                  <a:extLst>
                    <a:ext uri="{9D8B030D-6E8A-4147-A177-3AD203B41FA5}">
                      <a16:colId xmlns:a16="http://schemas.microsoft.com/office/drawing/2014/main" val="3505798227"/>
                    </a:ext>
                  </a:extLst>
                </a:gridCol>
                <a:gridCol w="2897361">
                  <a:extLst>
                    <a:ext uri="{9D8B030D-6E8A-4147-A177-3AD203B41FA5}">
                      <a16:colId xmlns:a16="http://schemas.microsoft.com/office/drawing/2014/main" val="2715196623"/>
                    </a:ext>
                  </a:extLst>
                </a:gridCol>
              </a:tblGrid>
              <a:tr h="1527092">
                <a:tc>
                  <a:txBody>
                    <a:bodyPr/>
                    <a:lstStyle/>
                    <a:p>
                      <a:pPr algn="ctr"/>
                      <a:r>
                        <a:rPr lang="en-US" sz="2000">
                          <a:latin typeface="Rockwell"/>
                          <a:cs typeface="Calibri"/>
                        </a:rPr>
                        <a:t>Debbie McAdams</a:t>
                      </a:r>
                    </a:p>
                    <a:p>
                      <a:pPr algn="ctr"/>
                      <a:endParaRPr lang="en-US" sz="2000">
                        <a:latin typeface="Rockwell"/>
                        <a:cs typeface="Calibri"/>
                      </a:endParaRPr>
                    </a:p>
                    <a:p>
                      <a:pPr algn="ctr"/>
                      <a:r>
                        <a:rPr lang="en-US" sz="1600" b="0">
                          <a:latin typeface="Rockwell"/>
                          <a:cs typeface="Calibri"/>
                        </a:rPr>
                        <a:t>Debra.mcadams@mnps.org</a:t>
                      </a:r>
                    </a:p>
                  </a:txBody>
                  <a:tcPr/>
                </a:tc>
                <a:tc>
                  <a:txBody>
                    <a:bodyPr/>
                    <a:lstStyle/>
                    <a:p>
                      <a:pPr algn="ctr"/>
                      <a:r>
                        <a:rPr lang="en-US" sz="2000">
                          <a:latin typeface="Rockwell"/>
                          <a:cs typeface="Calibri"/>
                        </a:rPr>
                        <a:t>Molly </a:t>
                      </a:r>
                      <a:r>
                        <a:rPr lang="en-US" sz="2000" err="1">
                          <a:latin typeface="Rockwell"/>
                          <a:cs typeface="Calibri"/>
                        </a:rPr>
                        <a:t>Hegwood</a:t>
                      </a:r>
                    </a:p>
                    <a:p>
                      <a:pPr algn="ctr"/>
                      <a:endParaRPr lang="en-US" sz="2000">
                        <a:latin typeface="Rockwell"/>
                        <a:cs typeface="Calibri"/>
                      </a:endParaRPr>
                    </a:p>
                    <a:p>
                      <a:pPr algn="ctr"/>
                      <a:r>
                        <a:rPr lang="en-US" sz="1600" b="0">
                          <a:latin typeface="Rockwell"/>
                          <a:cs typeface="Calibri"/>
                        </a:rPr>
                        <a:t>Molly.Hegwood@mnps.org</a:t>
                      </a:r>
                    </a:p>
                    <a:p>
                      <a:pPr algn="ctr"/>
                      <a:endParaRPr lang="en-US" b="0">
                        <a:latin typeface="Rockwell"/>
                        <a:cs typeface="Calibri" panose="020F0502020204030204" pitchFamily="34" charset="0"/>
                      </a:endParaRPr>
                    </a:p>
                  </a:txBody>
                  <a:tcPr/>
                </a:tc>
                <a:tc>
                  <a:txBody>
                    <a:bodyPr/>
                    <a:lstStyle/>
                    <a:p>
                      <a:pPr marL="0" lvl="0" indent="0" algn="ctr">
                        <a:lnSpc>
                          <a:spcPct val="100000"/>
                        </a:lnSpc>
                        <a:buNone/>
                      </a:pPr>
                      <a:r>
                        <a:rPr lang="en-US" sz="1800" b="0" i="0" u="none" strike="noStrike" baseline="0" noProof="0">
                          <a:solidFill>
                            <a:srgbClr val="000000"/>
                          </a:solidFill>
                          <a:latin typeface="Rockwell"/>
                        </a:rPr>
                        <a:t>Dr. Joe Gordon</a:t>
                      </a:r>
                    </a:p>
                    <a:p>
                      <a:pPr marL="0" lvl="0" indent="0" algn="ctr">
                        <a:lnSpc>
                          <a:spcPct val="100000"/>
                        </a:lnSpc>
                        <a:buNone/>
                      </a:pPr>
                      <a:endParaRPr lang="en-US" sz="1800" b="0" i="0" u="none" strike="noStrike" baseline="0" noProof="0">
                        <a:solidFill>
                          <a:srgbClr val="000000"/>
                        </a:solidFill>
                        <a:latin typeface="Rockwell"/>
                      </a:endParaRPr>
                    </a:p>
                    <a:p>
                      <a:pPr marL="0" lvl="0" indent="0" algn="ctr">
                        <a:lnSpc>
                          <a:spcPct val="100000"/>
                        </a:lnSpc>
                        <a:buNone/>
                      </a:pPr>
                      <a:r>
                        <a:rPr lang="en-US" sz="1600" b="0" i="0" u="none" strike="noStrike" baseline="0" noProof="0">
                          <a:solidFill>
                            <a:srgbClr val="000000"/>
                          </a:solidFill>
                          <a:latin typeface="Rockwell"/>
                        </a:rPr>
                        <a:t>Joseph.Gordon@mnps.org</a:t>
                      </a:r>
                    </a:p>
                  </a:txBody>
                  <a:tcPr/>
                </a:tc>
                <a:extLst>
                  <a:ext uri="{0D108BD9-81ED-4DB2-BD59-A6C34878D82A}">
                    <a16:rowId xmlns:a16="http://schemas.microsoft.com/office/drawing/2014/main" val="396752036"/>
                  </a:ext>
                </a:extLst>
              </a:tr>
            </a:tbl>
          </a:graphicData>
        </a:graphic>
      </p:graphicFrame>
    </p:spTree>
    <p:extLst>
      <p:ext uri="{BB962C8B-B14F-4D97-AF65-F5344CB8AC3E}">
        <p14:creationId xmlns:p14="http://schemas.microsoft.com/office/powerpoint/2010/main" val="2751702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8">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10">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65665" cy="64916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C536DD-0AF0-4099-80AF-A4FBCC39EA59}"/>
              </a:ext>
            </a:extLst>
          </p:cNvPr>
          <p:cNvSpPr>
            <a:spLocks noGrp="1"/>
          </p:cNvSpPr>
          <p:nvPr>
            <p:ph type="title"/>
          </p:nvPr>
        </p:nvSpPr>
        <p:spPr>
          <a:xfrm>
            <a:off x="445770" y="1209086"/>
            <a:ext cx="2907636" cy="4064925"/>
          </a:xfrm>
        </p:spPr>
        <p:txBody>
          <a:bodyPr anchor="ctr">
            <a:normAutofit/>
          </a:bodyPr>
          <a:lstStyle/>
          <a:p>
            <a:r>
              <a:rPr lang="en-US">
                <a:latin typeface="Rockwell" panose="02060603020205020403" pitchFamily="18" charset="0"/>
              </a:rPr>
              <a:t>Learning Outcomes</a:t>
            </a:r>
          </a:p>
        </p:txBody>
      </p:sp>
      <p:grpSp>
        <p:nvGrpSpPr>
          <p:cNvPr id="37" name="Group 12">
            <a:extLst>
              <a:ext uri="{FF2B5EF4-FFF2-40B4-BE49-F238E27FC236}">
                <a16:creationId xmlns:a16="http://schemas.microsoft.com/office/drawing/2014/main" id="{11999B20-6058-4C55-882E-A1FB050B69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125" y="2569464"/>
            <a:ext cx="181579" cy="1340860"/>
            <a:chOff x="56167" y="2761488"/>
            <a:chExt cx="242107" cy="1340860"/>
          </a:xfrm>
        </p:grpSpPr>
        <p:sp>
          <p:nvSpPr>
            <p:cNvPr id="14" name="Rectangle 2">
              <a:extLst>
                <a:ext uri="{FF2B5EF4-FFF2-40B4-BE49-F238E27FC236}">
                  <a16:creationId xmlns:a16="http://schemas.microsoft.com/office/drawing/2014/main" id="{168AC90C-344A-4A64-BC4B-AEE98034B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59">
              <a:extLst>
                <a:ext uri="{FF2B5EF4-FFF2-40B4-BE49-F238E27FC236}">
                  <a16:creationId xmlns:a16="http://schemas.microsoft.com/office/drawing/2014/main" id="{47AEB9AE-7E63-42CA-A3E5-F8EF7D8CA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
              <a:extLst>
                <a:ext uri="{FF2B5EF4-FFF2-40B4-BE49-F238E27FC236}">
                  <a16:creationId xmlns:a16="http://schemas.microsoft.com/office/drawing/2014/main" id="{076031FA-B93F-4A7D-AE66-85ADC613E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59">
              <a:extLst>
                <a:ext uri="{FF2B5EF4-FFF2-40B4-BE49-F238E27FC236}">
                  <a16:creationId xmlns:a16="http://schemas.microsoft.com/office/drawing/2014/main" id="{0C1FC8D1-E08A-4B12-A48F-BF225E5B0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
              <a:extLst>
                <a:ext uri="{FF2B5EF4-FFF2-40B4-BE49-F238E27FC236}">
                  <a16:creationId xmlns:a16="http://schemas.microsoft.com/office/drawing/2014/main" id="{F62D5F69-2C82-4007-8EF0-EBC9C2350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59">
              <a:extLst>
                <a:ext uri="{FF2B5EF4-FFF2-40B4-BE49-F238E27FC236}">
                  <a16:creationId xmlns:a16="http://schemas.microsoft.com/office/drawing/2014/main" id="{677FAED6-5057-4B80-B1CF-196DC022B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
              <a:extLst>
                <a:ext uri="{FF2B5EF4-FFF2-40B4-BE49-F238E27FC236}">
                  <a16:creationId xmlns:a16="http://schemas.microsoft.com/office/drawing/2014/main" id="{CE77C39F-572F-4435-85B4-9E9A35CFE2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59">
              <a:extLst>
                <a:ext uri="{FF2B5EF4-FFF2-40B4-BE49-F238E27FC236}">
                  <a16:creationId xmlns:a16="http://schemas.microsoft.com/office/drawing/2014/main" id="{B3283BD4-0BC4-41D1-B09B-CBDC4292CD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
              <a:extLst>
                <a:ext uri="{FF2B5EF4-FFF2-40B4-BE49-F238E27FC236}">
                  <a16:creationId xmlns:a16="http://schemas.microsoft.com/office/drawing/2014/main" id="{BA3E687B-951E-45B2-BEFE-4CBEB32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59">
              <a:extLst>
                <a:ext uri="{FF2B5EF4-FFF2-40B4-BE49-F238E27FC236}">
                  <a16:creationId xmlns:a16="http://schemas.microsoft.com/office/drawing/2014/main" id="{A49870CA-6E02-4787-82A6-28C0CB6B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
              <a:extLst>
                <a:ext uri="{FF2B5EF4-FFF2-40B4-BE49-F238E27FC236}">
                  <a16:creationId xmlns:a16="http://schemas.microsoft.com/office/drawing/2014/main" id="{5639C028-DD6E-4E69-AE6E-1CC158EDC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59">
              <a:extLst>
                <a:ext uri="{FF2B5EF4-FFF2-40B4-BE49-F238E27FC236}">
                  <a16:creationId xmlns:a16="http://schemas.microsoft.com/office/drawing/2014/main" id="{B1CD1FE8-3027-45AA-AD53-5B131FB03D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
              <a:extLst>
                <a:ext uri="{FF2B5EF4-FFF2-40B4-BE49-F238E27FC236}">
                  <a16:creationId xmlns:a16="http://schemas.microsoft.com/office/drawing/2014/main" id="{1FD2B706-0BB9-4A30-9206-252E09AE0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59">
              <a:extLst>
                <a:ext uri="{FF2B5EF4-FFF2-40B4-BE49-F238E27FC236}">
                  <a16:creationId xmlns:a16="http://schemas.microsoft.com/office/drawing/2014/main" id="{D5783E13-BA0A-4F1E-A4F0-BFC9FF103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
              <a:extLst>
                <a:ext uri="{FF2B5EF4-FFF2-40B4-BE49-F238E27FC236}">
                  <a16:creationId xmlns:a16="http://schemas.microsoft.com/office/drawing/2014/main" id="{D0847D6C-8036-43A9-BA3E-D1E8928882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9">
              <a:extLst>
                <a:ext uri="{FF2B5EF4-FFF2-40B4-BE49-F238E27FC236}">
                  <a16:creationId xmlns:a16="http://schemas.microsoft.com/office/drawing/2014/main" id="{1D610CBF-7C35-498A-9BDD-A2954A7CA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a:extLst>
                <a:ext uri="{FF2B5EF4-FFF2-40B4-BE49-F238E27FC236}">
                  <a16:creationId xmlns:a16="http://schemas.microsoft.com/office/drawing/2014/main" id="{BCB60915-0422-4144-87E9-2289DBC04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9">
              <a:extLst>
                <a:ext uri="{FF2B5EF4-FFF2-40B4-BE49-F238E27FC236}">
                  <a16:creationId xmlns:a16="http://schemas.microsoft.com/office/drawing/2014/main" id="{9D64F486-DA93-45CE-9075-4110C67F10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
              <a:extLst>
                <a:ext uri="{FF2B5EF4-FFF2-40B4-BE49-F238E27FC236}">
                  <a16:creationId xmlns:a16="http://schemas.microsoft.com/office/drawing/2014/main" id="{DA8356F6-E822-44E0-8A11-33E5A5432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59">
              <a:extLst>
                <a:ext uri="{FF2B5EF4-FFF2-40B4-BE49-F238E27FC236}">
                  <a16:creationId xmlns:a16="http://schemas.microsoft.com/office/drawing/2014/main" id="{C825C106-0BD3-41C1-8520-50F54BD67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9144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D4FAA29D-1226-4CB8-A7D2-D58C17DD4086}"/>
              </a:ext>
            </a:extLst>
          </p:cNvPr>
          <p:cNvGraphicFramePr>
            <a:graphicFrameLocks noGrp="1"/>
          </p:cNvGraphicFramePr>
          <p:nvPr>
            <p:ph idx="1"/>
            <p:extLst>
              <p:ext uri="{D42A27DB-BD31-4B8C-83A1-F6EECF244321}">
                <p14:modId xmlns:p14="http://schemas.microsoft.com/office/powerpoint/2010/main" val="1550078381"/>
              </p:ext>
            </p:extLst>
          </p:nvPr>
        </p:nvGraphicFramePr>
        <p:xfrm>
          <a:off x="4210812" y="457200"/>
          <a:ext cx="4588002" cy="569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13881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67B4F-BDFF-2C07-E59C-8ED9CA71874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9CF89FD-9DBD-23F5-70DB-8FC68731084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4679934-0AB5-4D9F-B654-03C207F85B88}"/>
              </a:ext>
            </a:extLst>
          </p:cNvPr>
          <p:cNvPicPr>
            <a:picLocks noChangeAspect="1"/>
          </p:cNvPicPr>
          <p:nvPr/>
        </p:nvPicPr>
        <p:blipFill>
          <a:blip r:embed="rId3"/>
          <a:stretch>
            <a:fillRect/>
          </a:stretch>
        </p:blipFill>
        <p:spPr>
          <a:xfrm>
            <a:off x="1624312" y="602461"/>
            <a:ext cx="5662197" cy="4866585"/>
          </a:xfrm>
          <a:prstGeom prst="rect">
            <a:avLst/>
          </a:prstGeom>
        </p:spPr>
      </p:pic>
      <p:pic>
        <p:nvPicPr>
          <p:cNvPr id="7" name="Picture 6">
            <a:extLst>
              <a:ext uri="{FF2B5EF4-FFF2-40B4-BE49-F238E27FC236}">
                <a16:creationId xmlns:a16="http://schemas.microsoft.com/office/drawing/2014/main" id="{785E79E9-B43E-4A3D-9555-CED2A8289A54}"/>
              </a:ext>
            </a:extLst>
          </p:cNvPr>
          <p:cNvPicPr>
            <a:picLocks noChangeAspect="1"/>
          </p:cNvPicPr>
          <p:nvPr/>
        </p:nvPicPr>
        <p:blipFill>
          <a:blip r:embed="rId4"/>
          <a:stretch>
            <a:fillRect/>
          </a:stretch>
        </p:blipFill>
        <p:spPr>
          <a:xfrm>
            <a:off x="1476062" y="5351090"/>
            <a:ext cx="6191875" cy="960809"/>
          </a:xfrm>
          <a:prstGeom prst="rect">
            <a:avLst/>
          </a:prstGeom>
        </p:spPr>
      </p:pic>
    </p:spTree>
    <p:extLst>
      <p:ext uri="{BB962C8B-B14F-4D97-AF65-F5344CB8AC3E}">
        <p14:creationId xmlns:p14="http://schemas.microsoft.com/office/powerpoint/2010/main" val="3443010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C904580-5D0D-40A7-AC86-95945ABB8512}"/>
              </a:ext>
            </a:extLst>
          </p:cNvPr>
          <p:cNvPicPr>
            <a:picLocks noChangeAspect="1"/>
          </p:cNvPicPr>
          <p:nvPr/>
        </p:nvPicPr>
        <p:blipFill>
          <a:blip r:embed="rId2"/>
          <a:stretch>
            <a:fillRect/>
          </a:stretch>
        </p:blipFill>
        <p:spPr>
          <a:xfrm>
            <a:off x="886184" y="643467"/>
            <a:ext cx="3161580" cy="5571066"/>
          </a:xfrm>
          <a:prstGeom prst="rect">
            <a:avLst/>
          </a:prstGeom>
        </p:spPr>
      </p:pic>
      <p:pic>
        <p:nvPicPr>
          <p:cNvPr id="7" name="Content Placeholder 6">
            <a:extLst>
              <a:ext uri="{FF2B5EF4-FFF2-40B4-BE49-F238E27FC236}">
                <a16:creationId xmlns:a16="http://schemas.microsoft.com/office/drawing/2014/main" id="{79636346-2630-469F-9435-7095586D5571}"/>
              </a:ext>
            </a:extLst>
          </p:cNvPr>
          <p:cNvPicPr>
            <a:picLocks noGrp="1" noChangeAspect="1"/>
          </p:cNvPicPr>
          <p:nvPr>
            <p:ph idx="1"/>
          </p:nvPr>
        </p:nvPicPr>
        <p:blipFill>
          <a:blip r:embed="rId3"/>
          <a:stretch>
            <a:fillRect/>
          </a:stretch>
        </p:blipFill>
        <p:spPr>
          <a:xfrm>
            <a:off x="4692648" y="1398948"/>
            <a:ext cx="3968751" cy="4060103"/>
          </a:xfrm>
          <a:prstGeom prst="rect">
            <a:avLst/>
          </a:prstGeom>
        </p:spPr>
      </p:pic>
      <p:sp>
        <p:nvSpPr>
          <p:cNvPr id="4" name="AutoShape 2">
            <a:extLst>
              <a:ext uri="{FF2B5EF4-FFF2-40B4-BE49-F238E27FC236}">
                <a16:creationId xmlns:a16="http://schemas.microsoft.com/office/drawing/2014/main" id="{DBA19036-3D8E-410F-B735-621AC21F235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a:extLst>
              <a:ext uri="{FF2B5EF4-FFF2-40B4-BE49-F238E27FC236}">
                <a16:creationId xmlns:a16="http://schemas.microsoft.com/office/drawing/2014/main" id="{C3609332-1147-46B8-BCDB-8345109BE7C3}"/>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41040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Chart, pie chart&#10;&#10;Description automatically generated">
            <a:extLst>
              <a:ext uri="{FF2B5EF4-FFF2-40B4-BE49-F238E27FC236}">
                <a16:creationId xmlns:a16="http://schemas.microsoft.com/office/drawing/2014/main" id="{279F1B6B-0409-C17B-BFB3-72CB30401031}"/>
              </a:ext>
            </a:extLst>
          </p:cNvPr>
          <p:cNvPicPr>
            <a:picLocks noChangeAspect="1"/>
          </p:cNvPicPr>
          <p:nvPr/>
        </p:nvPicPr>
        <p:blipFill rotWithShape="1">
          <a:blip r:embed="rId2"/>
          <a:srcRect l="12393" r="5259"/>
          <a:stretch/>
        </p:blipFill>
        <p:spPr>
          <a:xfrm>
            <a:off x="20" y="1282"/>
            <a:ext cx="9143980" cy="6856718"/>
          </a:xfrm>
          <a:prstGeom prst="rect">
            <a:avLst/>
          </a:prstGeom>
        </p:spPr>
      </p:pic>
    </p:spTree>
    <p:extLst>
      <p:ext uri="{BB962C8B-B14F-4D97-AF65-F5344CB8AC3E}">
        <p14:creationId xmlns:p14="http://schemas.microsoft.com/office/powerpoint/2010/main" val="2812323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9D36D1C6-FAB6-F2B5-9350-A4DC840BE117}"/>
              </a:ext>
            </a:extLst>
          </p:cNvPr>
          <p:cNvGraphicFramePr>
            <a:graphicFrameLocks noGrp="1"/>
          </p:cNvGraphicFramePr>
          <p:nvPr/>
        </p:nvGraphicFramePr>
        <p:xfrm>
          <a:off x="1273143" y="643467"/>
          <a:ext cx="6597713" cy="5571066"/>
        </p:xfrm>
        <a:graphic>
          <a:graphicData uri="http://schemas.openxmlformats.org/drawingml/2006/table">
            <a:tbl>
              <a:tblPr firstRow="1" bandRow="1">
                <a:tableStyleId>{5C22544A-7EE6-4342-B048-85BDC9FD1C3A}</a:tableStyleId>
              </a:tblPr>
              <a:tblGrid>
                <a:gridCol w="5233699">
                  <a:extLst>
                    <a:ext uri="{9D8B030D-6E8A-4147-A177-3AD203B41FA5}">
                      <a16:colId xmlns:a16="http://schemas.microsoft.com/office/drawing/2014/main" val="1887391426"/>
                    </a:ext>
                  </a:extLst>
                </a:gridCol>
                <a:gridCol w="1364014">
                  <a:extLst>
                    <a:ext uri="{9D8B030D-6E8A-4147-A177-3AD203B41FA5}">
                      <a16:colId xmlns:a16="http://schemas.microsoft.com/office/drawing/2014/main" val="3007819608"/>
                    </a:ext>
                  </a:extLst>
                </a:gridCol>
              </a:tblGrid>
              <a:tr h="293214">
                <a:tc>
                  <a:txBody>
                    <a:bodyPr/>
                    <a:lstStyle/>
                    <a:p>
                      <a:r>
                        <a:rPr lang="en-US" sz="1700">
                          <a:effectLst/>
                        </a:rPr>
                        <a:t>Primary Disability</a:t>
                      </a:r>
                    </a:p>
                  </a:txBody>
                  <a:tcPr marL="0" marR="0" marT="0" marB="0" anchor="ctr"/>
                </a:tc>
                <a:tc>
                  <a:txBody>
                    <a:bodyPr/>
                    <a:lstStyle/>
                    <a:p>
                      <a:r>
                        <a:rPr lang="en-US" sz="1700">
                          <a:effectLst/>
                        </a:rPr>
                        <a:t>Total</a:t>
                      </a:r>
                    </a:p>
                  </a:txBody>
                  <a:tcPr marL="0" marR="0" marT="0" marB="0" anchor="ctr"/>
                </a:tc>
                <a:extLst>
                  <a:ext uri="{0D108BD9-81ED-4DB2-BD59-A6C34878D82A}">
                    <a16:rowId xmlns:a16="http://schemas.microsoft.com/office/drawing/2014/main" val="1318475800"/>
                  </a:ext>
                </a:extLst>
              </a:tr>
              <a:tr h="293214">
                <a:tc>
                  <a:txBody>
                    <a:bodyPr/>
                    <a:lstStyle/>
                    <a:p>
                      <a:r>
                        <a:rPr lang="en-US" sz="1700">
                          <a:effectLst/>
                        </a:rPr>
                        <a:t>Autism</a:t>
                      </a:r>
                    </a:p>
                  </a:txBody>
                  <a:tcPr marL="0" marR="0" marT="0" marB="0" anchor="ctr"/>
                </a:tc>
                <a:tc>
                  <a:txBody>
                    <a:bodyPr/>
                    <a:lstStyle/>
                    <a:p>
                      <a:pPr algn="r"/>
                      <a:r>
                        <a:rPr lang="en-US" sz="1700"/>
                        <a:t>1738</a:t>
                      </a:r>
                    </a:p>
                  </a:txBody>
                  <a:tcPr marL="0" marR="0" marT="0" marB="0" anchor="ctr"/>
                </a:tc>
                <a:extLst>
                  <a:ext uri="{0D108BD9-81ED-4DB2-BD59-A6C34878D82A}">
                    <a16:rowId xmlns:a16="http://schemas.microsoft.com/office/drawing/2014/main" val="1602230905"/>
                  </a:ext>
                </a:extLst>
              </a:tr>
              <a:tr h="293214">
                <a:tc>
                  <a:txBody>
                    <a:bodyPr/>
                    <a:lstStyle/>
                    <a:p>
                      <a:r>
                        <a:rPr lang="en-US" sz="1700">
                          <a:effectLst/>
                        </a:rPr>
                        <a:t>Deaf-Blindness</a:t>
                      </a:r>
                    </a:p>
                  </a:txBody>
                  <a:tcPr marL="0" marR="0" marT="0" marB="0" anchor="ctr"/>
                </a:tc>
                <a:tc>
                  <a:txBody>
                    <a:bodyPr/>
                    <a:lstStyle/>
                    <a:p>
                      <a:pPr algn="r"/>
                      <a:r>
                        <a:rPr lang="en-US" sz="1700"/>
                        <a:t>1</a:t>
                      </a:r>
                    </a:p>
                  </a:txBody>
                  <a:tcPr marL="0" marR="0" marT="0" marB="0" anchor="ctr"/>
                </a:tc>
                <a:extLst>
                  <a:ext uri="{0D108BD9-81ED-4DB2-BD59-A6C34878D82A}">
                    <a16:rowId xmlns:a16="http://schemas.microsoft.com/office/drawing/2014/main" val="2476093308"/>
                  </a:ext>
                </a:extLst>
              </a:tr>
              <a:tr h="293214">
                <a:tc>
                  <a:txBody>
                    <a:bodyPr/>
                    <a:lstStyle/>
                    <a:p>
                      <a:r>
                        <a:rPr lang="en-US" sz="1700">
                          <a:effectLst/>
                        </a:rPr>
                        <a:t>Deafness</a:t>
                      </a:r>
                    </a:p>
                  </a:txBody>
                  <a:tcPr marL="0" marR="0" marT="0" marB="0" anchor="ctr"/>
                </a:tc>
                <a:tc>
                  <a:txBody>
                    <a:bodyPr/>
                    <a:lstStyle/>
                    <a:p>
                      <a:pPr algn="r"/>
                      <a:r>
                        <a:rPr lang="en-US" sz="1700"/>
                        <a:t>48</a:t>
                      </a:r>
                    </a:p>
                  </a:txBody>
                  <a:tcPr marL="0" marR="0" marT="0" marB="0" anchor="ctr"/>
                </a:tc>
                <a:extLst>
                  <a:ext uri="{0D108BD9-81ED-4DB2-BD59-A6C34878D82A}">
                    <a16:rowId xmlns:a16="http://schemas.microsoft.com/office/drawing/2014/main" val="2785067335"/>
                  </a:ext>
                </a:extLst>
              </a:tr>
              <a:tr h="293214">
                <a:tc>
                  <a:txBody>
                    <a:bodyPr/>
                    <a:lstStyle/>
                    <a:p>
                      <a:r>
                        <a:rPr lang="en-US" sz="1700">
                          <a:effectLst/>
                        </a:rPr>
                        <a:t>Developmental Delay</a:t>
                      </a:r>
                    </a:p>
                  </a:txBody>
                  <a:tcPr marL="0" marR="0" marT="0" marB="0" anchor="ctr"/>
                </a:tc>
                <a:tc>
                  <a:txBody>
                    <a:bodyPr/>
                    <a:lstStyle/>
                    <a:p>
                      <a:pPr algn="r"/>
                      <a:r>
                        <a:rPr lang="en-US" sz="1700"/>
                        <a:t>1019</a:t>
                      </a:r>
                    </a:p>
                  </a:txBody>
                  <a:tcPr marL="0" marR="0" marT="0" marB="0" anchor="ctr"/>
                </a:tc>
                <a:extLst>
                  <a:ext uri="{0D108BD9-81ED-4DB2-BD59-A6C34878D82A}">
                    <a16:rowId xmlns:a16="http://schemas.microsoft.com/office/drawing/2014/main" val="1505870971"/>
                  </a:ext>
                </a:extLst>
              </a:tr>
              <a:tr h="293214">
                <a:tc>
                  <a:txBody>
                    <a:bodyPr/>
                    <a:lstStyle/>
                    <a:p>
                      <a:r>
                        <a:rPr lang="en-US" sz="1700">
                          <a:effectLst/>
                        </a:rPr>
                        <a:t>Emotional Disturbance</a:t>
                      </a:r>
                    </a:p>
                  </a:txBody>
                  <a:tcPr marL="0" marR="0" marT="0" marB="0" anchor="ctr"/>
                </a:tc>
                <a:tc>
                  <a:txBody>
                    <a:bodyPr/>
                    <a:lstStyle/>
                    <a:p>
                      <a:pPr algn="r"/>
                      <a:r>
                        <a:rPr lang="en-US" sz="1700"/>
                        <a:t>492</a:t>
                      </a:r>
                    </a:p>
                  </a:txBody>
                  <a:tcPr marL="0" marR="0" marT="0" marB="0" anchor="ctr"/>
                </a:tc>
                <a:extLst>
                  <a:ext uri="{0D108BD9-81ED-4DB2-BD59-A6C34878D82A}">
                    <a16:rowId xmlns:a16="http://schemas.microsoft.com/office/drawing/2014/main" val="3714894258"/>
                  </a:ext>
                </a:extLst>
              </a:tr>
              <a:tr h="293214">
                <a:tc>
                  <a:txBody>
                    <a:bodyPr/>
                    <a:lstStyle/>
                    <a:p>
                      <a:r>
                        <a:rPr lang="en-US" sz="1700">
                          <a:effectLst/>
                        </a:rPr>
                        <a:t>Functional Delay</a:t>
                      </a:r>
                    </a:p>
                  </a:txBody>
                  <a:tcPr marL="0" marR="0" marT="0" marB="0" anchor="ctr"/>
                </a:tc>
                <a:tc>
                  <a:txBody>
                    <a:bodyPr/>
                    <a:lstStyle/>
                    <a:p>
                      <a:pPr algn="r"/>
                      <a:r>
                        <a:rPr lang="en-US" sz="1700"/>
                        <a:t>59</a:t>
                      </a:r>
                    </a:p>
                  </a:txBody>
                  <a:tcPr marL="0" marR="0" marT="0" marB="0" anchor="ctr"/>
                </a:tc>
                <a:extLst>
                  <a:ext uri="{0D108BD9-81ED-4DB2-BD59-A6C34878D82A}">
                    <a16:rowId xmlns:a16="http://schemas.microsoft.com/office/drawing/2014/main" val="3685781613"/>
                  </a:ext>
                </a:extLst>
              </a:tr>
              <a:tr h="293214">
                <a:tc>
                  <a:txBody>
                    <a:bodyPr/>
                    <a:lstStyle/>
                    <a:p>
                      <a:r>
                        <a:rPr lang="en-US" sz="1700">
                          <a:effectLst/>
                        </a:rPr>
                        <a:t>Hearing Impairments</a:t>
                      </a:r>
                    </a:p>
                  </a:txBody>
                  <a:tcPr marL="0" marR="0" marT="0" marB="0" anchor="ctr"/>
                </a:tc>
                <a:tc>
                  <a:txBody>
                    <a:bodyPr/>
                    <a:lstStyle/>
                    <a:p>
                      <a:pPr algn="r"/>
                      <a:r>
                        <a:rPr lang="en-US" sz="1700"/>
                        <a:t>83</a:t>
                      </a:r>
                    </a:p>
                  </a:txBody>
                  <a:tcPr marL="0" marR="0" marT="0" marB="0" anchor="ctr"/>
                </a:tc>
                <a:extLst>
                  <a:ext uri="{0D108BD9-81ED-4DB2-BD59-A6C34878D82A}">
                    <a16:rowId xmlns:a16="http://schemas.microsoft.com/office/drawing/2014/main" val="3059150715"/>
                  </a:ext>
                </a:extLst>
              </a:tr>
              <a:tr h="293214">
                <a:tc>
                  <a:txBody>
                    <a:bodyPr/>
                    <a:lstStyle/>
                    <a:p>
                      <a:r>
                        <a:rPr lang="en-US" sz="1700">
                          <a:effectLst/>
                        </a:rPr>
                        <a:t>Intellectual Disability</a:t>
                      </a:r>
                    </a:p>
                  </a:txBody>
                  <a:tcPr marL="0" marR="0" marT="0" marB="0" anchor="ctr"/>
                </a:tc>
                <a:tc>
                  <a:txBody>
                    <a:bodyPr/>
                    <a:lstStyle/>
                    <a:p>
                      <a:pPr algn="r"/>
                      <a:r>
                        <a:rPr lang="en-US" sz="1700"/>
                        <a:t>810</a:t>
                      </a:r>
                    </a:p>
                  </a:txBody>
                  <a:tcPr marL="0" marR="0" marT="0" marB="0" anchor="ctr"/>
                </a:tc>
                <a:extLst>
                  <a:ext uri="{0D108BD9-81ED-4DB2-BD59-A6C34878D82A}">
                    <a16:rowId xmlns:a16="http://schemas.microsoft.com/office/drawing/2014/main" val="3303969985"/>
                  </a:ext>
                </a:extLst>
              </a:tr>
              <a:tr h="293214">
                <a:tc>
                  <a:txBody>
                    <a:bodyPr/>
                    <a:lstStyle/>
                    <a:p>
                      <a:r>
                        <a:rPr lang="en-US" sz="1700">
                          <a:effectLst/>
                        </a:rPr>
                        <a:t>Intellectually Gifted</a:t>
                      </a:r>
                    </a:p>
                  </a:txBody>
                  <a:tcPr marL="0" marR="0" marT="0" marB="0" anchor="ctr"/>
                </a:tc>
                <a:tc>
                  <a:txBody>
                    <a:bodyPr/>
                    <a:lstStyle/>
                    <a:p>
                      <a:pPr algn="r"/>
                      <a:r>
                        <a:rPr lang="en-US" sz="1700"/>
                        <a:t>135</a:t>
                      </a:r>
                    </a:p>
                  </a:txBody>
                  <a:tcPr marL="0" marR="0" marT="0" marB="0" anchor="ctr"/>
                </a:tc>
                <a:extLst>
                  <a:ext uri="{0D108BD9-81ED-4DB2-BD59-A6C34878D82A}">
                    <a16:rowId xmlns:a16="http://schemas.microsoft.com/office/drawing/2014/main" val="1130483020"/>
                  </a:ext>
                </a:extLst>
              </a:tr>
              <a:tr h="293214">
                <a:tc>
                  <a:txBody>
                    <a:bodyPr/>
                    <a:lstStyle/>
                    <a:p>
                      <a:r>
                        <a:rPr lang="en-US" sz="1700">
                          <a:effectLst/>
                        </a:rPr>
                        <a:t>Language Impairments</a:t>
                      </a:r>
                    </a:p>
                  </a:txBody>
                  <a:tcPr marL="0" marR="0" marT="0" marB="0" anchor="ctr"/>
                </a:tc>
                <a:tc>
                  <a:txBody>
                    <a:bodyPr/>
                    <a:lstStyle/>
                    <a:p>
                      <a:pPr algn="r"/>
                      <a:r>
                        <a:rPr lang="en-US" sz="1700"/>
                        <a:t>1094</a:t>
                      </a:r>
                    </a:p>
                  </a:txBody>
                  <a:tcPr marL="0" marR="0" marT="0" marB="0" anchor="ctr"/>
                </a:tc>
                <a:extLst>
                  <a:ext uri="{0D108BD9-81ED-4DB2-BD59-A6C34878D82A}">
                    <a16:rowId xmlns:a16="http://schemas.microsoft.com/office/drawing/2014/main" val="2107114292"/>
                  </a:ext>
                </a:extLst>
              </a:tr>
              <a:tr h="293214">
                <a:tc>
                  <a:txBody>
                    <a:bodyPr/>
                    <a:lstStyle/>
                    <a:p>
                      <a:r>
                        <a:rPr lang="en-US" sz="1700">
                          <a:effectLst/>
                        </a:rPr>
                        <a:t>Multiple Disabilities</a:t>
                      </a:r>
                    </a:p>
                  </a:txBody>
                  <a:tcPr marL="0" marR="0" marT="0" marB="0" anchor="ctr"/>
                </a:tc>
                <a:tc>
                  <a:txBody>
                    <a:bodyPr/>
                    <a:lstStyle/>
                    <a:p>
                      <a:pPr algn="r"/>
                      <a:r>
                        <a:rPr lang="en-US" sz="1700"/>
                        <a:t>99</a:t>
                      </a:r>
                    </a:p>
                  </a:txBody>
                  <a:tcPr marL="0" marR="0" marT="0" marB="0" anchor="ctr"/>
                </a:tc>
                <a:extLst>
                  <a:ext uri="{0D108BD9-81ED-4DB2-BD59-A6C34878D82A}">
                    <a16:rowId xmlns:a16="http://schemas.microsoft.com/office/drawing/2014/main" val="800143838"/>
                  </a:ext>
                </a:extLst>
              </a:tr>
              <a:tr h="293214">
                <a:tc>
                  <a:txBody>
                    <a:bodyPr/>
                    <a:lstStyle/>
                    <a:p>
                      <a:r>
                        <a:rPr lang="en-US" sz="1700">
                          <a:effectLst/>
                        </a:rPr>
                        <a:t>Orthopedic Impairments</a:t>
                      </a:r>
                    </a:p>
                  </a:txBody>
                  <a:tcPr marL="0" marR="0" marT="0" marB="0" anchor="ctr"/>
                </a:tc>
                <a:tc>
                  <a:txBody>
                    <a:bodyPr/>
                    <a:lstStyle/>
                    <a:p>
                      <a:pPr algn="r"/>
                      <a:r>
                        <a:rPr lang="en-US" sz="1700"/>
                        <a:t>27</a:t>
                      </a:r>
                    </a:p>
                  </a:txBody>
                  <a:tcPr marL="0" marR="0" marT="0" marB="0" anchor="ctr"/>
                </a:tc>
                <a:extLst>
                  <a:ext uri="{0D108BD9-81ED-4DB2-BD59-A6C34878D82A}">
                    <a16:rowId xmlns:a16="http://schemas.microsoft.com/office/drawing/2014/main" val="1703771085"/>
                  </a:ext>
                </a:extLst>
              </a:tr>
              <a:tr h="293214">
                <a:tc>
                  <a:txBody>
                    <a:bodyPr/>
                    <a:lstStyle/>
                    <a:p>
                      <a:r>
                        <a:rPr lang="en-US" sz="1700">
                          <a:effectLst/>
                        </a:rPr>
                        <a:t>Other - Health Impairments</a:t>
                      </a:r>
                    </a:p>
                  </a:txBody>
                  <a:tcPr marL="0" marR="0" marT="0" marB="0" anchor="ctr"/>
                </a:tc>
                <a:tc>
                  <a:txBody>
                    <a:bodyPr/>
                    <a:lstStyle/>
                    <a:p>
                      <a:pPr algn="r"/>
                      <a:r>
                        <a:rPr lang="en-US" sz="1700"/>
                        <a:t>1543</a:t>
                      </a:r>
                    </a:p>
                  </a:txBody>
                  <a:tcPr marL="0" marR="0" marT="0" marB="0" anchor="ctr"/>
                </a:tc>
                <a:extLst>
                  <a:ext uri="{0D108BD9-81ED-4DB2-BD59-A6C34878D82A}">
                    <a16:rowId xmlns:a16="http://schemas.microsoft.com/office/drawing/2014/main" val="843489436"/>
                  </a:ext>
                </a:extLst>
              </a:tr>
              <a:tr h="293214">
                <a:tc>
                  <a:txBody>
                    <a:bodyPr/>
                    <a:lstStyle/>
                    <a:p>
                      <a:r>
                        <a:rPr lang="en-US" sz="1700">
                          <a:effectLst/>
                        </a:rPr>
                        <a:t>Specific Learning Disability</a:t>
                      </a:r>
                    </a:p>
                  </a:txBody>
                  <a:tcPr marL="0" marR="0" marT="0" marB="0" anchor="ctr"/>
                </a:tc>
                <a:tc>
                  <a:txBody>
                    <a:bodyPr/>
                    <a:lstStyle/>
                    <a:p>
                      <a:pPr algn="r"/>
                      <a:r>
                        <a:rPr lang="en-US" sz="1700"/>
                        <a:t>2661</a:t>
                      </a:r>
                    </a:p>
                  </a:txBody>
                  <a:tcPr marL="0" marR="0" marT="0" marB="0" anchor="ctr"/>
                </a:tc>
                <a:extLst>
                  <a:ext uri="{0D108BD9-81ED-4DB2-BD59-A6C34878D82A}">
                    <a16:rowId xmlns:a16="http://schemas.microsoft.com/office/drawing/2014/main" val="3964085965"/>
                  </a:ext>
                </a:extLst>
              </a:tr>
              <a:tr h="293214">
                <a:tc>
                  <a:txBody>
                    <a:bodyPr/>
                    <a:lstStyle/>
                    <a:p>
                      <a:r>
                        <a:rPr lang="en-US" sz="1700">
                          <a:effectLst/>
                        </a:rPr>
                        <a:t>Speech Impairments</a:t>
                      </a:r>
                    </a:p>
                  </a:txBody>
                  <a:tcPr marL="0" marR="0" marT="0" marB="0" anchor="ctr"/>
                </a:tc>
                <a:tc>
                  <a:txBody>
                    <a:bodyPr/>
                    <a:lstStyle/>
                    <a:p>
                      <a:pPr algn="r"/>
                      <a:r>
                        <a:rPr lang="en-US" sz="1700"/>
                        <a:t>1109</a:t>
                      </a:r>
                    </a:p>
                  </a:txBody>
                  <a:tcPr marL="0" marR="0" marT="0" marB="0" anchor="ctr"/>
                </a:tc>
                <a:extLst>
                  <a:ext uri="{0D108BD9-81ED-4DB2-BD59-A6C34878D82A}">
                    <a16:rowId xmlns:a16="http://schemas.microsoft.com/office/drawing/2014/main" val="1704035628"/>
                  </a:ext>
                </a:extLst>
              </a:tr>
              <a:tr h="293214">
                <a:tc>
                  <a:txBody>
                    <a:bodyPr/>
                    <a:lstStyle/>
                    <a:p>
                      <a:r>
                        <a:rPr lang="en-US" sz="1700">
                          <a:effectLst/>
                        </a:rPr>
                        <a:t>Traumatic Brain Injury</a:t>
                      </a:r>
                    </a:p>
                  </a:txBody>
                  <a:tcPr marL="0" marR="0" marT="0" marB="0" anchor="ctr"/>
                </a:tc>
                <a:tc>
                  <a:txBody>
                    <a:bodyPr/>
                    <a:lstStyle/>
                    <a:p>
                      <a:pPr algn="r"/>
                      <a:r>
                        <a:rPr lang="en-US" sz="1700"/>
                        <a:t>37</a:t>
                      </a:r>
                    </a:p>
                  </a:txBody>
                  <a:tcPr marL="0" marR="0" marT="0" marB="0" anchor="ctr"/>
                </a:tc>
                <a:extLst>
                  <a:ext uri="{0D108BD9-81ED-4DB2-BD59-A6C34878D82A}">
                    <a16:rowId xmlns:a16="http://schemas.microsoft.com/office/drawing/2014/main" val="3489632725"/>
                  </a:ext>
                </a:extLst>
              </a:tr>
              <a:tr h="293214">
                <a:tc>
                  <a:txBody>
                    <a:bodyPr/>
                    <a:lstStyle/>
                    <a:p>
                      <a:r>
                        <a:rPr lang="en-US" sz="1700">
                          <a:effectLst/>
                        </a:rPr>
                        <a:t>Visual Impairments</a:t>
                      </a:r>
                    </a:p>
                  </a:txBody>
                  <a:tcPr marL="0" marR="0" marT="0" marB="0" anchor="ctr"/>
                </a:tc>
                <a:tc>
                  <a:txBody>
                    <a:bodyPr/>
                    <a:lstStyle/>
                    <a:p>
                      <a:pPr algn="r"/>
                      <a:r>
                        <a:rPr lang="en-US" sz="1700"/>
                        <a:t>29</a:t>
                      </a:r>
                    </a:p>
                  </a:txBody>
                  <a:tcPr marL="0" marR="0" marT="0" marB="0" anchor="ctr"/>
                </a:tc>
                <a:extLst>
                  <a:ext uri="{0D108BD9-81ED-4DB2-BD59-A6C34878D82A}">
                    <a16:rowId xmlns:a16="http://schemas.microsoft.com/office/drawing/2014/main" val="636844563"/>
                  </a:ext>
                </a:extLst>
              </a:tr>
              <a:tr h="293214">
                <a:tc>
                  <a:txBody>
                    <a:bodyPr/>
                    <a:lstStyle/>
                    <a:p>
                      <a:r>
                        <a:rPr lang="en-US" sz="1700">
                          <a:effectLst/>
                        </a:rPr>
                        <a:t>Grand Total</a:t>
                      </a:r>
                    </a:p>
                  </a:txBody>
                  <a:tcPr marL="0" marR="0" marT="0" marB="0" anchor="ctr"/>
                </a:tc>
                <a:tc>
                  <a:txBody>
                    <a:bodyPr/>
                    <a:lstStyle/>
                    <a:p>
                      <a:pPr algn="r"/>
                      <a:r>
                        <a:rPr lang="en-US" sz="1700"/>
                        <a:t>10984</a:t>
                      </a:r>
                    </a:p>
                  </a:txBody>
                  <a:tcPr marL="0" marR="0" marT="0" marB="0" anchor="ctr"/>
                </a:tc>
                <a:extLst>
                  <a:ext uri="{0D108BD9-81ED-4DB2-BD59-A6C34878D82A}">
                    <a16:rowId xmlns:a16="http://schemas.microsoft.com/office/drawing/2014/main" val="2465684032"/>
                  </a:ext>
                </a:extLst>
              </a:tr>
            </a:tbl>
          </a:graphicData>
        </a:graphic>
      </p:graphicFrame>
    </p:spTree>
    <p:extLst>
      <p:ext uri="{BB962C8B-B14F-4D97-AF65-F5344CB8AC3E}">
        <p14:creationId xmlns:p14="http://schemas.microsoft.com/office/powerpoint/2010/main" val="1381264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742E-9114-E9DF-8B6E-F120AB2E517D}"/>
              </a:ext>
            </a:extLst>
          </p:cNvPr>
          <p:cNvSpPr>
            <a:spLocks noGrp="1"/>
          </p:cNvSpPr>
          <p:nvPr>
            <p:ph type="title"/>
          </p:nvPr>
        </p:nvSpPr>
        <p:spPr/>
        <p:txBody>
          <a:bodyPr/>
          <a:lstStyle/>
          <a:p>
            <a:r>
              <a:rPr lang="en-US">
                <a:latin typeface="Rockwell"/>
                <a:cs typeface="Calibri Light"/>
              </a:rPr>
              <a:t>Least Restrictive Environment</a:t>
            </a:r>
            <a:endParaRPr lang="en-US">
              <a:latin typeface="Rockwell"/>
            </a:endParaRPr>
          </a:p>
        </p:txBody>
      </p:sp>
      <p:sp>
        <p:nvSpPr>
          <p:cNvPr id="3" name="Content Placeholder 2">
            <a:extLst>
              <a:ext uri="{FF2B5EF4-FFF2-40B4-BE49-F238E27FC236}">
                <a16:creationId xmlns:a16="http://schemas.microsoft.com/office/drawing/2014/main" id="{44C6EF65-E5EE-E953-4EB0-5F7652942B39}"/>
              </a:ext>
            </a:extLst>
          </p:cNvPr>
          <p:cNvSpPr>
            <a:spLocks noGrp="1"/>
          </p:cNvSpPr>
          <p:nvPr>
            <p:ph idx="1"/>
          </p:nvPr>
        </p:nvSpPr>
        <p:spPr/>
        <p:txBody>
          <a:bodyPr/>
          <a:lstStyle/>
          <a:p>
            <a:endParaRPr lang="en-US"/>
          </a:p>
        </p:txBody>
      </p:sp>
      <p:graphicFrame>
        <p:nvGraphicFramePr>
          <p:cNvPr id="4" name="Chart 3">
            <a:extLst>
              <a:ext uri="{FF2B5EF4-FFF2-40B4-BE49-F238E27FC236}">
                <a16:creationId xmlns:a16="http://schemas.microsoft.com/office/drawing/2014/main" id="{D0546477-85CE-4C6D-9479-F5F5DA96D33F}"/>
              </a:ext>
            </a:extLst>
          </p:cNvPr>
          <p:cNvGraphicFramePr>
            <a:graphicFrameLocks/>
          </p:cNvGraphicFramePr>
          <p:nvPr>
            <p:extLst>
              <p:ext uri="{D42A27DB-BD31-4B8C-83A1-F6EECF244321}">
                <p14:modId xmlns:p14="http://schemas.microsoft.com/office/powerpoint/2010/main" val="1378670389"/>
              </p:ext>
            </p:extLst>
          </p:nvPr>
        </p:nvGraphicFramePr>
        <p:xfrm>
          <a:off x="431843" y="1866900"/>
          <a:ext cx="7894625" cy="41643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27124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1|7.6"/>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etrospectVTI">
  <a:themeElements>
    <a:clrScheme name="">
      <a:dk1>
        <a:srgbClr val="000000"/>
      </a:dk1>
      <a:lt1>
        <a:srgbClr val="FFFFFF"/>
      </a:lt1>
      <a:dk2>
        <a:srgbClr val="243541"/>
      </a:dk2>
      <a:lt2>
        <a:srgbClr val="E2E5E8"/>
      </a:lt2>
      <a:accent1>
        <a:srgbClr val="E88B33"/>
      </a:accent1>
      <a:accent2>
        <a:srgbClr val="AEA33A"/>
      </a:accent2>
      <a:accent3>
        <a:srgbClr val="8CAB4A"/>
      </a:accent3>
      <a:accent4>
        <a:srgbClr val="57B636"/>
      </a:accent4>
      <a:accent5>
        <a:srgbClr val="2EBA43"/>
      </a:accent5>
      <a:accent6>
        <a:srgbClr val="33B67D"/>
      </a:accent6>
      <a:hlink>
        <a:srgbClr val="5F84A8"/>
      </a:hlink>
      <a:folHlink>
        <a:srgbClr val="7F7F7F"/>
      </a:folHlink>
    </a:clrScheme>
    <a:fontScheme name="Retrospect">
      <a:majorFont>
        <a:latin typeface="Georgia Pro Cond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peak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4.xml><?xml version="1.0" encoding="utf-8"?>
<a:theme xmlns:a="http://schemas.openxmlformats.org/drawingml/2006/main" name="PencilsNAgenda_co_35_print_CrystalGraphics.com_PowerPoint_Templates">
  <a:themeElements>
    <a:clrScheme name="Office Theme 13">
      <a:dk1>
        <a:srgbClr val="000000"/>
      </a:dk1>
      <a:lt1>
        <a:srgbClr val="FFFFFF"/>
      </a:lt1>
      <a:dk2>
        <a:srgbClr val="FFFFFF"/>
      </a:dk2>
      <a:lt2>
        <a:srgbClr val="C0C0C0"/>
      </a:lt2>
      <a:accent1>
        <a:srgbClr val="CC3300"/>
      </a:accent1>
      <a:accent2>
        <a:srgbClr val="FFCC00"/>
      </a:accent2>
      <a:accent3>
        <a:srgbClr val="FFFFFF"/>
      </a:accent3>
      <a:accent4>
        <a:srgbClr val="000000"/>
      </a:accent4>
      <a:accent5>
        <a:srgbClr val="E2ADAA"/>
      </a:accent5>
      <a:accent6>
        <a:srgbClr val="E7B900"/>
      </a:accent6>
      <a:hlink>
        <a:srgbClr val="009900"/>
      </a:hlink>
      <a:folHlink>
        <a:srgbClr val="5F5F5F"/>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0000"/>
        </a:dk1>
        <a:lt1>
          <a:srgbClr val="FFFFFF"/>
        </a:lt1>
        <a:dk2>
          <a:srgbClr val="FFFFFF"/>
        </a:dk2>
        <a:lt2>
          <a:srgbClr val="C0C0C0"/>
        </a:lt2>
        <a:accent1>
          <a:srgbClr val="CC3300"/>
        </a:accent1>
        <a:accent2>
          <a:srgbClr val="FFCC00"/>
        </a:accent2>
        <a:accent3>
          <a:srgbClr val="FFFFFF"/>
        </a:accent3>
        <a:accent4>
          <a:srgbClr val="000000"/>
        </a:accent4>
        <a:accent5>
          <a:srgbClr val="E2ADAA"/>
        </a:accent5>
        <a:accent6>
          <a:srgbClr val="E7B900"/>
        </a:accent6>
        <a:hlink>
          <a:srgbClr val="009900"/>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 &amp; I Template with District Shared Slides" id="{8CB1A20B-C549-4A49-98B9-1964930DB5C8}" vid="{95A08008-CA3C-2F4A-A534-262302A0E632}"/>
    </a:ext>
  </a:extLst>
</a:theme>
</file>

<file path=ppt/theme/theme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6F0730A2DF1E4F8004C172710BC86E" ma:contentTypeVersion="14" ma:contentTypeDescription="Create a new document." ma:contentTypeScope="" ma:versionID="d0d8e8d0cd88bc8761f4accb5e6464e8">
  <xsd:schema xmlns:xsd="http://www.w3.org/2001/XMLSchema" xmlns:xs="http://www.w3.org/2001/XMLSchema" xmlns:p="http://schemas.microsoft.com/office/2006/metadata/properties" xmlns:ns2="eec20d7e-c435-45c3-b589-68988ce871ef" xmlns:ns3="0db811ff-68c1-4384-8ed7-3fe55aab879e" xmlns:ns4="b2c14416-9b3b-4ab9-bce7-0fcee5420287" targetNamespace="http://schemas.microsoft.com/office/2006/metadata/properties" ma:root="true" ma:fieldsID="10abfdb5fba893c0f7f1393d9c77e018" ns2:_="" ns3:_="" ns4:_="">
    <xsd:import namespace="eec20d7e-c435-45c3-b589-68988ce871ef"/>
    <xsd:import namespace="0db811ff-68c1-4384-8ed7-3fe55aab879e"/>
    <xsd:import namespace="b2c14416-9b3b-4ab9-bce7-0fcee5420287"/>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3:MediaServiceOCR" minOccurs="0"/>
                <xsd:element ref="ns3:MediaServiceGenerationTime" minOccurs="0"/>
                <xsd:element ref="ns3:MediaServiceEventHashCode" minOccurs="0"/>
                <xsd:element ref="ns2:SharedWithUsers" minOccurs="0"/>
                <xsd:element ref="ns2:SharedWithDetails"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c20d7e-c435-45c3-b589-68988ce871e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db811ff-68c1-4384-8ed7-3fe55aab879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3bb345b-ff8f-4466-ba95-c87037a6f69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2c14416-9b3b-4ab9-bce7-0fcee5420287"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4c804505-565c-4d11-b2a3-646b293edbc5}" ma:internalName="TaxCatchAll" ma:showField="CatchAllData" ma:web="eec20d7e-c435-45c3-b589-68988ce871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6fb3132-2a12-489d-b27d-81c9ba699cc1">
      <Terms xmlns="http://schemas.microsoft.com/office/infopath/2007/PartnerControls"/>
    </lcf76f155ced4ddcb4097134ff3c332f>
    <TaxCatchAll xmlns="8851f2c7-eccf-41dd-8b49-7404b349b09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F78C9693990E684CB25E24C0476E73F6" ma:contentTypeVersion="16" ma:contentTypeDescription="Create a new document." ma:contentTypeScope="" ma:versionID="c787e8558b9fd2652e6232487cbd29b0">
  <xsd:schema xmlns:xsd="http://www.w3.org/2001/XMLSchema" xmlns:xs="http://www.w3.org/2001/XMLSchema" xmlns:p="http://schemas.microsoft.com/office/2006/metadata/properties" xmlns:ns2="a6fb3132-2a12-489d-b27d-81c9ba699cc1" xmlns:ns3="8851f2c7-eccf-41dd-8b49-7404b349b09c" targetNamespace="http://schemas.microsoft.com/office/2006/metadata/properties" ma:root="true" ma:fieldsID="86cfa9c665311902b97101fcda0674ef" ns2:_="" ns3:_="">
    <xsd:import namespace="a6fb3132-2a12-489d-b27d-81c9ba699cc1"/>
    <xsd:import namespace="8851f2c7-eccf-41dd-8b49-7404b349b09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fb3132-2a12-489d-b27d-81c9ba699c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3e6257d-7176-48e0-8b40-523761a9cd4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851f2c7-eccf-41dd-8b49-7404b349b09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38a28d9-d8be-41a8-872f-a191d799db73}" ma:internalName="TaxCatchAll" ma:showField="CatchAllData" ma:web="8851f2c7-eccf-41dd-8b49-7404b349b0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ADE854-9FD6-4CDF-8A4A-5AD47643E634}">
  <ds:schemaRefs>
    <ds:schemaRef ds:uri="0db811ff-68c1-4384-8ed7-3fe55aab879e"/>
    <ds:schemaRef ds:uri="b2c14416-9b3b-4ab9-bce7-0fcee5420287"/>
    <ds:schemaRef ds:uri="eec20d7e-c435-45c3-b589-68988ce871e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AB5EB49-370F-4153-B0C0-E6062E986FF4}">
  <ds:schemaRefs>
    <ds:schemaRef ds:uri="http://purl.org/dc/elements/1.1/"/>
    <ds:schemaRef ds:uri="http://www.w3.org/XML/1998/namespace"/>
    <ds:schemaRef ds:uri="b2c14416-9b3b-4ab9-bce7-0fcee5420287"/>
    <ds:schemaRef ds:uri="http://schemas.microsoft.com/office/infopath/2007/PartnerControls"/>
    <ds:schemaRef ds:uri="http://schemas.openxmlformats.org/package/2006/metadata/core-properties"/>
    <ds:schemaRef ds:uri="http://schemas.microsoft.com/office/2006/documentManagement/types"/>
    <ds:schemaRef ds:uri="eec20d7e-c435-45c3-b589-68988ce871ef"/>
    <ds:schemaRef ds:uri="http://purl.org/dc/terms/"/>
    <ds:schemaRef ds:uri="0db811ff-68c1-4384-8ed7-3fe55aab879e"/>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C621C89E-CD29-4B9C-80AE-93345BCE0F63}">
  <ds:schemaRefs>
    <ds:schemaRef ds:uri="http://schemas.microsoft.com/sharepoint/v3/contenttype/forms"/>
  </ds:schemaRefs>
</ds:datastoreItem>
</file>

<file path=customXml/itemProps4.xml><?xml version="1.0" encoding="utf-8"?>
<ds:datastoreItem xmlns:ds="http://schemas.openxmlformats.org/officeDocument/2006/customXml" ds:itemID="{71262BEE-7202-4C89-8C38-4C464E98A440}"/>
</file>

<file path=docProps/app.xml><?xml version="1.0" encoding="utf-8"?>
<Properties xmlns="http://schemas.openxmlformats.org/officeDocument/2006/extended-properties" xmlns:vt="http://schemas.openxmlformats.org/officeDocument/2006/docPropsVTypes">
  <Template>Office Theme</Template>
  <TotalTime>1</TotalTime>
  <Words>4204</Words>
  <Application>Microsoft Office PowerPoint</Application>
  <PresentationFormat>On-screen Show (4:3)</PresentationFormat>
  <Paragraphs>368</Paragraphs>
  <Slides>38</Slides>
  <Notes>29</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38</vt:i4>
      </vt:variant>
    </vt:vector>
  </HeadingPairs>
  <TitlesOfParts>
    <vt:vector size="55" baseType="lpstr">
      <vt:lpstr>Arial</vt:lpstr>
      <vt:lpstr>Arial Black</vt:lpstr>
      <vt:lpstr>Calibri</vt:lpstr>
      <vt:lpstr>Calibri Light</vt:lpstr>
      <vt:lpstr>Georgia Pro Cond Light</vt:lpstr>
      <vt:lpstr>Rockwell</vt:lpstr>
      <vt:lpstr>Speak Pro</vt:lpstr>
      <vt:lpstr>Times</vt:lpstr>
      <vt:lpstr>Times,Times New Roman,Serif</vt:lpstr>
      <vt:lpstr>Trebuchet MS</vt:lpstr>
      <vt:lpstr>Office Theme</vt:lpstr>
      <vt:lpstr>1_Office Theme</vt:lpstr>
      <vt:lpstr>RetrospectVTI</vt:lpstr>
      <vt:lpstr>PencilsNAgenda_co_35_print_CrystalGraphics.com_PowerPoint_Templates</vt:lpstr>
      <vt:lpstr>Office Theme</vt:lpstr>
      <vt:lpstr>Office Theme</vt:lpstr>
      <vt:lpstr>3_Office Theme</vt:lpstr>
      <vt:lpstr>PowerPoint Presentation</vt:lpstr>
      <vt:lpstr>mission</vt:lpstr>
      <vt:lpstr>Vision</vt:lpstr>
      <vt:lpstr>Learning Outcomes</vt:lpstr>
      <vt:lpstr>PowerPoint Presentation</vt:lpstr>
      <vt:lpstr>PowerPoint Presentation</vt:lpstr>
      <vt:lpstr>PowerPoint Presentation</vt:lpstr>
      <vt:lpstr>PowerPoint Presentation</vt:lpstr>
      <vt:lpstr>Least Restrictive Environment</vt:lpstr>
      <vt:lpstr>MNPS Students with Disabilities Eligible for EL services</vt:lpstr>
      <vt:lpstr>MNPS Accountability Heat Map English Learners</vt:lpstr>
      <vt:lpstr>MNPS Accountability Heat Map Students with Disabilities</vt:lpstr>
      <vt:lpstr>Myth or Reality? </vt:lpstr>
      <vt:lpstr>Understand the Why Behind the Shift</vt:lpstr>
      <vt:lpstr>Special Education Laws </vt:lpstr>
      <vt:lpstr>PowerPoint Presentation</vt:lpstr>
      <vt:lpstr>School Counseling Alignment with EE &amp; EL Supports </vt:lpstr>
      <vt:lpstr>Shifting MTSS Practices for Multilingual Learners</vt:lpstr>
      <vt:lpstr>Personalized Learning Time (PLT)</vt:lpstr>
      <vt:lpstr>Individual Student  Decisions</vt:lpstr>
      <vt:lpstr>Equitable Access for Evaluations </vt:lpstr>
      <vt:lpstr>School Counseling Model of Practice</vt:lpstr>
      <vt:lpstr>How do we know if a multilingual learner also has a disability versus a difference? </vt:lpstr>
      <vt:lpstr>Possible explanations for underachievement</vt:lpstr>
      <vt:lpstr>PowerPoint Presentation</vt:lpstr>
      <vt:lpstr>PowerPoint Presentation</vt:lpstr>
      <vt:lpstr>Aligning the IEP and ILP</vt:lpstr>
      <vt:lpstr>School Support  </vt:lpstr>
      <vt:lpstr>Collaborative Staff Training </vt:lpstr>
      <vt:lpstr>PowerPoint Presentation</vt:lpstr>
      <vt:lpstr>Questions to ask about your master schedule</vt:lpstr>
      <vt:lpstr>PowerPoint Presentation</vt:lpstr>
      <vt:lpstr>PowerPoint Presentation</vt:lpstr>
      <vt:lpstr>Universal Design for Learning</vt:lpstr>
      <vt:lpstr>UDL</vt:lpstr>
      <vt:lpstr>How Can I Recognize UDL In the Classroom?</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Performance Report (APR)</dc:title>
  <dc:creator>McAdams, Debra B</dc:creator>
  <cp:lastModifiedBy>Jenny Marsh</cp:lastModifiedBy>
  <cp:revision>2</cp:revision>
  <cp:lastPrinted>2022-01-20T18:01:24Z</cp:lastPrinted>
  <dcterms:created xsi:type="dcterms:W3CDTF">2021-02-16T21:56:31Z</dcterms:created>
  <dcterms:modified xsi:type="dcterms:W3CDTF">2023-01-03T15:17:56Z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0x010100F78C9693990E684CB25E24C0476E73F6</vt:lpwstr>
  </property>
  <property fmtid="{D5CDD505-2E9C-101B-9397-08002B2CF9AE}" pid="3" name="_dlc_DocIdItemGuid">
    <vt:lpwstr>578c41c1-1f6c-48a2-b302-bde01058a4cd</vt:lpwstr>
  </property>
</Properties>
</file>