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90" r:id="rId9"/>
    <p:sldId id="282" r:id="rId10"/>
    <p:sldId id="283" r:id="rId11"/>
    <p:sldId id="291" r:id="rId12"/>
    <p:sldId id="292" r:id="rId13"/>
    <p:sldId id="293" r:id="rId14"/>
    <p:sldId id="294" r:id="rId15"/>
    <p:sldId id="295" r:id="rId16"/>
    <p:sldId id="263" r:id="rId17"/>
    <p:sldId id="277" r:id="rId18"/>
    <p:sldId id="275" r:id="rId19"/>
    <p:sldId id="266" r:id="rId20"/>
    <p:sldId id="268" r:id="rId21"/>
    <p:sldId id="269" r:id="rId22"/>
    <p:sldId id="270" r:id="rId23"/>
    <p:sldId id="271" r:id="rId24"/>
    <p:sldId id="272" r:id="rId25"/>
    <p:sldId id="274" r:id="rId26"/>
    <p:sldId id="280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496"/>
    <a:srgbClr val="EABA96"/>
    <a:srgbClr val="76604A"/>
    <a:srgbClr val="FDCA9F"/>
    <a:srgbClr val="C79469"/>
    <a:srgbClr val="D0C1B0"/>
    <a:srgbClr val="97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56FCB-1B47-42F2-84D5-C6BEE4E72F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017CE6-63AC-405F-B109-8B13235F3945}">
      <dgm:prSet phldrT="[Text]"/>
      <dgm:spPr/>
      <dgm:t>
        <a:bodyPr/>
        <a:lstStyle/>
        <a:p>
          <a:r>
            <a:rPr lang="en-US" dirty="0"/>
            <a:t>One Leads, One Supports</a:t>
          </a:r>
        </a:p>
      </dgm:t>
    </dgm:pt>
    <dgm:pt modelId="{710F671C-A83A-4CDD-8BCB-D2BB88474BA6}" type="parTrans" cxnId="{46F09C0D-98F6-44CB-AEB6-FA25C0CD836F}">
      <dgm:prSet/>
      <dgm:spPr/>
      <dgm:t>
        <a:bodyPr/>
        <a:lstStyle/>
        <a:p>
          <a:endParaRPr lang="en-US"/>
        </a:p>
      </dgm:t>
    </dgm:pt>
    <dgm:pt modelId="{B136C2B0-2076-41B0-9D3A-079B5B38C9F3}" type="sibTrans" cxnId="{46F09C0D-98F6-44CB-AEB6-FA25C0CD836F}">
      <dgm:prSet/>
      <dgm:spPr/>
      <dgm:t>
        <a:bodyPr/>
        <a:lstStyle/>
        <a:p>
          <a:endParaRPr lang="en-US"/>
        </a:p>
      </dgm:t>
    </dgm:pt>
    <dgm:pt modelId="{79FA9DF0-D9B0-4AB0-999E-B9B738BAB0EF}">
      <dgm:prSet phldrT="[Text]"/>
      <dgm:spPr/>
      <dgm:t>
        <a:bodyPr/>
        <a:lstStyle/>
        <a:p>
          <a:r>
            <a:rPr lang="en-US" dirty="0"/>
            <a:t>Parallel Teaching</a:t>
          </a:r>
        </a:p>
      </dgm:t>
    </dgm:pt>
    <dgm:pt modelId="{BCF71AED-83ED-4889-9F41-B5047D72DB60}" type="parTrans" cxnId="{49C5BE12-4BC1-41FC-896A-AB453DDD353D}">
      <dgm:prSet/>
      <dgm:spPr/>
      <dgm:t>
        <a:bodyPr/>
        <a:lstStyle/>
        <a:p>
          <a:endParaRPr lang="en-US"/>
        </a:p>
      </dgm:t>
    </dgm:pt>
    <dgm:pt modelId="{ECDDCA9A-455A-4D7D-A704-D372662676B9}" type="sibTrans" cxnId="{49C5BE12-4BC1-41FC-896A-AB453DDD353D}">
      <dgm:prSet/>
      <dgm:spPr/>
      <dgm:t>
        <a:bodyPr/>
        <a:lstStyle/>
        <a:p>
          <a:endParaRPr lang="en-US"/>
        </a:p>
      </dgm:t>
    </dgm:pt>
    <dgm:pt modelId="{0FF9C71F-2878-4AC1-9126-5CD2027819E5}">
      <dgm:prSet phldrT="[Text]"/>
      <dgm:spPr/>
      <dgm:t>
        <a:bodyPr/>
        <a:lstStyle/>
        <a:p>
          <a:r>
            <a:rPr lang="en-US" dirty="0"/>
            <a:t>Alternate Teaching </a:t>
          </a:r>
        </a:p>
      </dgm:t>
    </dgm:pt>
    <dgm:pt modelId="{91AD17BE-B808-46D5-9B1B-4C380A0B44CF}" type="parTrans" cxnId="{46B70E7E-4F1F-4FD8-B15B-E7EE75997C20}">
      <dgm:prSet/>
      <dgm:spPr/>
      <dgm:t>
        <a:bodyPr/>
        <a:lstStyle/>
        <a:p>
          <a:endParaRPr lang="en-US"/>
        </a:p>
      </dgm:t>
    </dgm:pt>
    <dgm:pt modelId="{0A81D2E9-DB82-4B85-892C-D4A75F48779B}" type="sibTrans" cxnId="{46B70E7E-4F1F-4FD8-B15B-E7EE75997C20}">
      <dgm:prSet/>
      <dgm:spPr/>
      <dgm:t>
        <a:bodyPr/>
        <a:lstStyle/>
        <a:p>
          <a:endParaRPr lang="en-US"/>
        </a:p>
      </dgm:t>
    </dgm:pt>
    <dgm:pt modelId="{A3F536D7-1761-498A-9EEF-051DBCA0FF17}">
      <dgm:prSet phldrT="[Text]"/>
      <dgm:spPr/>
      <dgm:t>
        <a:bodyPr/>
        <a:lstStyle/>
        <a:p>
          <a:r>
            <a:rPr lang="en-US" dirty="0"/>
            <a:t>Team Teaching </a:t>
          </a:r>
        </a:p>
      </dgm:t>
    </dgm:pt>
    <dgm:pt modelId="{309B3C6A-55D8-4401-96A2-3D22E607B7CA}" type="sibTrans" cxnId="{583AAF9B-5682-4B1D-83A1-F63254B12D29}">
      <dgm:prSet/>
      <dgm:spPr/>
      <dgm:t>
        <a:bodyPr/>
        <a:lstStyle/>
        <a:p>
          <a:endParaRPr lang="en-US"/>
        </a:p>
      </dgm:t>
    </dgm:pt>
    <dgm:pt modelId="{B93D953A-A931-44F7-A002-4B30911CEFB0}" type="parTrans" cxnId="{583AAF9B-5682-4B1D-83A1-F63254B12D29}">
      <dgm:prSet/>
      <dgm:spPr/>
      <dgm:t>
        <a:bodyPr/>
        <a:lstStyle/>
        <a:p>
          <a:endParaRPr lang="en-US"/>
        </a:p>
      </dgm:t>
    </dgm:pt>
    <dgm:pt modelId="{10E7E616-477A-4A00-AD5C-00F4521B3D70}">
      <dgm:prSet phldrT="[Text]"/>
      <dgm:spPr/>
      <dgm:t>
        <a:bodyPr/>
        <a:lstStyle/>
        <a:p>
          <a:r>
            <a:rPr lang="en-US" dirty="0"/>
            <a:t>Station Teaching </a:t>
          </a:r>
        </a:p>
      </dgm:t>
    </dgm:pt>
    <dgm:pt modelId="{F5166823-83B4-49D1-BB2E-A4D7C3273BCC}" type="sibTrans" cxnId="{E88FB642-7A8D-4F84-82F4-F7566CCFE63D}">
      <dgm:prSet/>
      <dgm:spPr/>
      <dgm:t>
        <a:bodyPr/>
        <a:lstStyle/>
        <a:p>
          <a:endParaRPr lang="en-US"/>
        </a:p>
      </dgm:t>
    </dgm:pt>
    <dgm:pt modelId="{C4249CAB-4DBC-4304-B84C-B355F7AA84AA}" type="parTrans" cxnId="{E88FB642-7A8D-4F84-82F4-F7566CCFE63D}">
      <dgm:prSet/>
      <dgm:spPr/>
      <dgm:t>
        <a:bodyPr/>
        <a:lstStyle/>
        <a:p>
          <a:endParaRPr lang="en-US"/>
        </a:p>
      </dgm:t>
    </dgm:pt>
    <dgm:pt modelId="{EA8A1CBA-7EC8-4537-8606-11EDFBADEC0D}" type="pres">
      <dgm:prSet presAssocID="{80A56FCB-1B47-42F2-84D5-C6BEE4E72FD2}" presName="diagram" presStyleCnt="0">
        <dgm:presLayoutVars>
          <dgm:dir/>
          <dgm:resizeHandles val="exact"/>
        </dgm:presLayoutVars>
      </dgm:prSet>
      <dgm:spPr/>
    </dgm:pt>
    <dgm:pt modelId="{24CB2F1D-4C4D-4689-AAE3-623AF003D7A6}" type="pres">
      <dgm:prSet presAssocID="{24017CE6-63AC-405F-B109-8B13235F3945}" presName="node" presStyleLbl="node1" presStyleIdx="0" presStyleCnt="5">
        <dgm:presLayoutVars>
          <dgm:bulletEnabled val="1"/>
        </dgm:presLayoutVars>
      </dgm:prSet>
      <dgm:spPr/>
    </dgm:pt>
    <dgm:pt modelId="{7DAAE42D-AC0D-4A4D-8CCE-7631F3A1E063}" type="pres">
      <dgm:prSet presAssocID="{B136C2B0-2076-41B0-9D3A-079B5B38C9F3}" presName="sibTrans" presStyleCnt="0"/>
      <dgm:spPr/>
    </dgm:pt>
    <dgm:pt modelId="{F545295F-FD2E-4202-AC98-61D847952A4E}" type="pres">
      <dgm:prSet presAssocID="{79FA9DF0-D9B0-4AB0-999E-B9B738BAB0EF}" presName="node" presStyleLbl="node1" presStyleIdx="1" presStyleCnt="5">
        <dgm:presLayoutVars>
          <dgm:bulletEnabled val="1"/>
        </dgm:presLayoutVars>
      </dgm:prSet>
      <dgm:spPr/>
    </dgm:pt>
    <dgm:pt modelId="{1B9658BA-9137-453E-95DA-A21D7315D5BD}" type="pres">
      <dgm:prSet presAssocID="{ECDDCA9A-455A-4D7D-A704-D372662676B9}" presName="sibTrans" presStyleCnt="0"/>
      <dgm:spPr/>
    </dgm:pt>
    <dgm:pt modelId="{56CB3B6F-5F9A-4196-81C5-CB3E2C1C06D9}" type="pres">
      <dgm:prSet presAssocID="{10E7E616-477A-4A00-AD5C-00F4521B3D70}" presName="node" presStyleLbl="node1" presStyleIdx="2" presStyleCnt="5">
        <dgm:presLayoutVars>
          <dgm:bulletEnabled val="1"/>
        </dgm:presLayoutVars>
      </dgm:prSet>
      <dgm:spPr/>
    </dgm:pt>
    <dgm:pt modelId="{89536FFE-58C0-4636-AC8E-ABBAC8C0EAF1}" type="pres">
      <dgm:prSet presAssocID="{F5166823-83B4-49D1-BB2E-A4D7C3273BCC}" presName="sibTrans" presStyleCnt="0"/>
      <dgm:spPr/>
    </dgm:pt>
    <dgm:pt modelId="{30E634F5-3EBF-4885-A58D-6D6B5B270297}" type="pres">
      <dgm:prSet presAssocID="{A3F536D7-1761-498A-9EEF-051DBCA0FF17}" presName="node" presStyleLbl="node1" presStyleIdx="3" presStyleCnt="5">
        <dgm:presLayoutVars>
          <dgm:bulletEnabled val="1"/>
        </dgm:presLayoutVars>
      </dgm:prSet>
      <dgm:spPr/>
    </dgm:pt>
    <dgm:pt modelId="{F549B296-D0D3-42D6-9EFB-F5D1501B3504}" type="pres">
      <dgm:prSet presAssocID="{309B3C6A-55D8-4401-96A2-3D22E607B7CA}" presName="sibTrans" presStyleCnt="0"/>
      <dgm:spPr/>
    </dgm:pt>
    <dgm:pt modelId="{0503E9F9-8951-4015-B2FA-62103C7D56DD}" type="pres">
      <dgm:prSet presAssocID="{0FF9C71F-2878-4AC1-9126-5CD2027819E5}" presName="node" presStyleLbl="node1" presStyleIdx="4" presStyleCnt="5">
        <dgm:presLayoutVars>
          <dgm:bulletEnabled val="1"/>
        </dgm:presLayoutVars>
      </dgm:prSet>
      <dgm:spPr/>
    </dgm:pt>
  </dgm:ptLst>
  <dgm:cxnLst>
    <dgm:cxn modelId="{46F09C0D-98F6-44CB-AEB6-FA25C0CD836F}" srcId="{80A56FCB-1B47-42F2-84D5-C6BEE4E72FD2}" destId="{24017CE6-63AC-405F-B109-8B13235F3945}" srcOrd="0" destOrd="0" parTransId="{710F671C-A83A-4CDD-8BCB-D2BB88474BA6}" sibTransId="{B136C2B0-2076-41B0-9D3A-079B5B38C9F3}"/>
    <dgm:cxn modelId="{49C5BE12-4BC1-41FC-896A-AB453DDD353D}" srcId="{80A56FCB-1B47-42F2-84D5-C6BEE4E72FD2}" destId="{79FA9DF0-D9B0-4AB0-999E-B9B738BAB0EF}" srcOrd="1" destOrd="0" parTransId="{BCF71AED-83ED-4889-9F41-B5047D72DB60}" sibTransId="{ECDDCA9A-455A-4D7D-A704-D372662676B9}"/>
    <dgm:cxn modelId="{C47A0E1A-4E04-47BE-B2DA-452635668D9B}" type="presOf" srcId="{10E7E616-477A-4A00-AD5C-00F4521B3D70}" destId="{56CB3B6F-5F9A-4196-81C5-CB3E2C1C06D9}" srcOrd="0" destOrd="0" presId="urn:microsoft.com/office/officeart/2005/8/layout/default"/>
    <dgm:cxn modelId="{18629D28-1547-48DA-B4D2-3F4C6BE2109E}" type="presOf" srcId="{24017CE6-63AC-405F-B109-8B13235F3945}" destId="{24CB2F1D-4C4D-4689-AAE3-623AF003D7A6}" srcOrd="0" destOrd="0" presId="urn:microsoft.com/office/officeart/2005/8/layout/default"/>
    <dgm:cxn modelId="{EB6BB362-8E36-4A04-9490-5CD8192967CE}" type="presOf" srcId="{0FF9C71F-2878-4AC1-9126-5CD2027819E5}" destId="{0503E9F9-8951-4015-B2FA-62103C7D56DD}" srcOrd="0" destOrd="0" presId="urn:microsoft.com/office/officeart/2005/8/layout/default"/>
    <dgm:cxn modelId="{E88FB642-7A8D-4F84-82F4-F7566CCFE63D}" srcId="{80A56FCB-1B47-42F2-84D5-C6BEE4E72FD2}" destId="{10E7E616-477A-4A00-AD5C-00F4521B3D70}" srcOrd="2" destOrd="0" parTransId="{C4249CAB-4DBC-4304-B84C-B355F7AA84AA}" sibTransId="{F5166823-83B4-49D1-BB2E-A4D7C3273BCC}"/>
    <dgm:cxn modelId="{22583656-A3CB-464B-A6D9-BE3CB826E6ED}" type="presOf" srcId="{79FA9DF0-D9B0-4AB0-999E-B9B738BAB0EF}" destId="{F545295F-FD2E-4202-AC98-61D847952A4E}" srcOrd="0" destOrd="0" presId="urn:microsoft.com/office/officeart/2005/8/layout/default"/>
    <dgm:cxn modelId="{46B70E7E-4F1F-4FD8-B15B-E7EE75997C20}" srcId="{80A56FCB-1B47-42F2-84D5-C6BEE4E72FD2}" destId="{0FF9C71F-2878-4AC1-9126-5CD2027819E5}" srcOrd="4" destOrd="0" parTransId="{91AD17BE-B808-46D5-9B1B-4C380A0B44CF}" sibTransId="{0A81D2E9-DB82-4B85-892C-D4A75F48779B}"/>
    <dgm:cxn modelId="{583AAF9B-5682-4B1D-83A1-F63254B12D29}" srcId="{80A56FCB-1B47-42F2-84D5-C6BEE4E72FD2}" destId="{A3F536D7-1761-498A-9EEF-051DBCA0FF17}" srcOrd="3" destOrd="0" parTransId="{B93D953A-A931-44F7-A002-4B30911CEFB0}" sibTransId="{309B3C6A-55D8-4401-96A2-3D22E607B7CA}"/>
    <dgm:cxn modelId="{04D5E1C3-6647-4F48-8B97-CDE45C142E09}" type="presOf" srcId="{A3F536D7-1761-498A-9EEF-051DBCA0FF17}" destId="{30E634F5-3EBF-4885-A58D-6D6B5B270297}" srcOrd="0" destOrd="0" presId="urn:microsoft.com/office/officeart/2005/8/layout/default"/>
    <dgm:cxn modelId="{8E89A0CD-FD7B-4332-BCB4-2C20654E6C88}" type="presOf" srcId="{80A56FCB-1B47-42F2-84D5-C6BEE4E72FD2}" destId="{EA8A1CBA-7EC8-4537-8606-11EDFBADEC0D}" srcOrd="0" destOrd="0" presId="urn:microsoft.com/office/officeart/2005/8/layout/default"/>
    <dgm:cxn modelId="{10411240-609B-4C0F-902A-AEF0DFB4DB7F}" type="presParOf" srcId="{EA8A1CBA-7EC8-4537-8606-11EDFBADEC0D}" destId="{24CB2F1D-4C4D-4689-AAE3-623AF003D7A6}" srcOrd="0" destOrd="0" presId="urn:microsoft.com/office/officeart/2005/8/layout/default"/>
    <dgm:cxn modelId="{020A9FEE-A0DA-4050-BE31-E3BAD4BEE93A}" type="presParOf" srcId="{EA8A1CBA-7EC8-4537-8606-11EDFBADEC0D}" destId="{7DAAE42D-AC0D-4A4D-8CCE-7631F3A1E063}" srcOrd="1" destOrd="0" presId="urn:microsoft.com/office/officeart/2005/8/layout/default"/>
    <dgm:cxn modelId="{C1660FCF-A630-455A-BD3E-1DCF8A7DBA3B}" type="presParOf" srcId="{EA8A1CBA-7EC8-4537-8606-11EDFBADEC0D}" destId="{F545295F-FD2E-4202-AC98-61D847952A4E}" srcOrd="2" destOrd="0" presId="urn:microsoft.com/office/officeart/2005/8/layout/default"/>
    <dgm:cxn modelId="{67CBAFC4-522B-4910-A1CF-C1AA16CD5A0A}" type="presParOf" srcId="{EA8A1CBA-7EC8-4537-8606-11EDFBADEC0D}" destId="{1B9658BA-9137-453E-95DA-A21D7315D5BD}" srcOrd="3" destOrd="0" presId="urn:microsoft.com/office/officeart/2005/8/layout/default"/>
    <dgm:cxn modelId="{3803E972-5D2E-4226-B359-B13F180250F3}" type="presParOf" srcId="{EA8A1CBA-7EC8-4537-8606-11EDFBADEC0D}" destId="{56CB3B6F-5F9A-4196-81C5-CB3E2C1C06D9}" srcOrd="4" destOrd="0" presId="urn:microsoft.com/office/officeart/2005/8/layout/default"/>
    <dgm:cxn modelId="{6426DBBD-F5D7-4BBD-9FE1-D1F863222FC3}" type="presParOf" srcId="{EA8A1CBA-7EC8-4537-8606-11EDFBADEC0D}" destId="{89536FFE-58C0-4636-AC8E-ABBAC8C0EAF1}" srcOrd="5" destOrd="0" presId="urn:microsoft.com/office/officeart/2005/8/layout/default"/>
    <dgm:cxn modelId="{59943DE1-12AB-4FA6-924F-E48C0B69382F}" type="presParOf" srcId="{EA8A1CBA-7EC8-4537-8606-11EDFBADEC0D}" destId="{30E634F5-3EBF-4885-A58D-6D6B5B270297}" srcOrd="6" destOrd="0" presId="urn:microsoft.com/office/officeart/2005/8/layout/default"/>
    <dgm:cxn modelId="{99CFC5EA-F4B8-421A-B802-C82FB2E4A245}" type="presParOf" srcId="{EA8A1CBA-7EC8-4537-8606-11EDFBADEC0D}" destId="{F549B296-D0D3-42D6-9EFB-F5D1501B3504}" srcOrd="7" destOrd="0" presId="urn:microsoft.com/office/officeart/2005/8/layout/default"/>
    <dgm:cxn modelId="{BE4A0E7C-9C3A-4C51-AF58-1386BFBDEFBC}" type="presParOf" srcId="{EA8A1CBA-7EC8-4537-8606-11EDFBADEC0D}" destId="{0503E9F9-8951-4015-B2FA-62103C7D56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A8DA8-FD07-4893-9F41-5AA1535F30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158E3-61EE-4CD1-BDF0-BA7D3C07B32B}">
      <dgm:prSet phldrT="[Text]"/>
      <dgm:spPr/>
      <dgm:t>
        <a:bodyPr/>
        <a:lstStyle/>
        <a:p>
          <a:r>
            <a:rPr lang="en-US" dirty="0"/>
            <a:t>Co-Planning</a:t>
          </a:r>
        </a:p>
      </dgm:t>
    </dgm:pt>
    <dgm:pt modelId="{7519481A-F7A6-4DC5-A61C-96D8FC6277C7}" type="parTrans" cxnId="{737F3ED3-6525-4700-97B4-A88207CEE7C5}">
      <dgm:prSet/>
      <dgm:spPr/>
      <dgm:t>
        <a:bodyPr/>
        <a:lstStyle/>
        <a:p>
          <a:endParaRPr lang="en-US"/>
        </a:p>
      </dgm:t>
    </dgm:pt>
    <dgm:pt modelId="{983DAD70-5A9D-4A12-AE17-9361B1A79168}" type="sibTrans" cxnId="{737F3ED3-6525-4700-97B4-A88207CEE7C5}">
      <dgm:prSet/>
      <dgm:spPr/>
      <dgm:t>
        <a:bodyPr/>
        <a:lstStyle/>
        <a:p>
          <a:endParaRPr lang="en-US"/>
        </a:p>
      </dgm:t>
    </dgm:pt>
    <dgm:pt modelId="{FF8F088D-EF6F-4955-B660-FAACB6CB28C6}">
      <dgm:prSet phldrT="[Text]"/>
      <dgm:spPr/>
      <dgm:t>
        <a:bodyPr/>
        <a:lstStyle/>
        <a:p>
          <a:r>
            <a:rPr lang="en-US" dirty="0"/>
            <a:t>Co-Teaching</a:t>
          </a:r>
        </a:p>
      </dgm:t>
    </dgm:pt>
    <dgm:pt modelId="{304DACAA-40DF-4045-B71F-7C48EC219F41}" type="parTrans" cxnId="{40BC298E-4E5E-4F8F-B2A4-7F0D9C14ABE8}">
      <dgm:prSet/>
      <dgm:spPr/>
      <dgm:t>
        <a:bodyPr/>
        <a:lstStyle/>
        <a:p>
          <a:endParaRPr lang="en-US"/>
        </a:p>
      </dgm:t>
    </dgm:pt>
    <dgm:pt modelId="{F6F03C2D-F795-4307-B933-8956327B9C44}" type="sibTrans" cxnId="{40BC298E-4E5E-4F8F-B2A4-7F0D9C14ABE8}">
      <dgm:prSet/>
      <dgm:spPr/>
      <dgm:t>
        <a:bodyPr/>
        <a:lstStyle/>
        <a:p>
          <a:endParaRPr lang="en-US"/>
        </a:p>
      </dgm:t>
    </dgm:pt>
    <dgm:pt modelId="{47DE9F3D-ABAA-4444-9D5C-E8C926746C42}">
      <dgm:prSet phldrT="[Text]"/>
      <dgm:spPr/>
      <dgm:t>
        <a:bodyPr/>
        <a:lstStyle/>
        <a:p>
          <a:r>
            <a:rPr lang="en-US" dirty="0"/>
            <a:t>Co-Assessing</a:t>
          </a:r>
        </a:p>
      </dgm:t>
    </dgm:pt>
    <dgm:pt modelId="{B4441464-3DB6-496D-8E3B-13AE69052BFB}" type="parTrans" cxnId="{556A779E-C920-45B2-9D93-F1155C198CFF}">
      <dgm:prSet/>
      <dgm:spPr/>
      <dgm:t>
        <a:bodyPr/>
        <a:lstStyle/>
        <a:p>
          <a:endParaRPr lang="en-US"/>
        </a:p>
      </dgm:t>
    </dgm:pt>
    <dgm:pt modelId="{7B3E9871-FB5D-4A0A-A8A2-CE24F4CBF533}" type="sibTrans" cxnId="{556A779E-C920-45B2-9D93-F1155C198CFF}">
      <dgm:prSet/>
      <dgm:spPr/>
      <dgm:t>
        <a:bodyPr/>
        <a:lstStyle/>
        <a:p>
          <a:endParaRPr lang="en-US"/>
        </a:p>
      </dgm:t>
    </dgm:pt>
    <dgm:pt modelId="{05E3729C-BA19-4B7B-A724-D4E0C051FA00}">
      <dgm:prSet phldrT="[Text]"/>
      <dgm:spPr/>
      <dgm:t>
        <a:bodyPr/>
        <a:lstStyle/>
        <a:p>
          <a:r>
            <a:rPr lang="en-US" dirty="0"/>
            <a:t>Co-Reflection</a:t>
          </a:r>
        </a:p>
      </dgm:t>
    </dgm:pt>
    <dgm:pt modelId="{B25E4660-4D66-45A9-B28A-9A724569D635}" type="parTrans" cxnId="{E6FB2943-9560-4224-A7C9-A6694EA3E253}">
      <dgm:prSet/>
      <dgm:spPr/>
      <dgm:t>
        <a:bodyPr/>
        <a:lstStyle/>
        <a:p>
          <a:endParaRPr lang="en-US"/>
        </a:p>
      </dgm:t>
    </dgm:pt>
    <dgm:pt modelId="{4786583C-7FBB-4C0E-A0B7-B8BC39222CA8}" type="sibTrans" cxnId="{E6FB2943-9560-4224-A7C9-A6694EA3E253}">
      <dgm:prSet/>
      <dgm:spPr/>
      <dgm:t>
        <a:bodyPr/>
        <a:lstStyle/>
        <a:p>
          <a:endParaRPr lang="en-US"/>
        </a:p>
      </dgm:t>
    </dgm:pt>
    <dgm:pt modelId="{EF2C5547-708D-43BC-A48A-BEBC626990EF}">
      <dgm:prSet phldrT="[Text]"/>
      <dgm:spPr/>
      <dgm:t>
        <a:bodyPr/>
        <a:lstStyle/>
        <a:p>
          <a:endParaRPr lang="en-US" dirty="0"/>
        </a:p>
      </dgm:t>
    </dgm:pt>
    <dgm:pt modelId="{151D0E7B-FE58-45CF-82DF-84F90925A7A9}" type="parTrans" cxnId="{2FFF996D-3FF9-4AF4-88E4-130BB02463DC}">
      <dgm:prSet/>
      <dgm:spPr/>
      <dgm:t>
        <a:bodyPr/>
        <a:lstStyle/>
        <a:p>
          <a:endParaRPr lang="en-US"/>
        </a:p>
      </dgm:t>
    </dgm:pt>
    <dgm:pt modelId="{629DD648-F23D-4D67-A78D-7926034C5FFA}" type="sibTrans" cxnId="{2FFF996D-3FF9-4AF4-88E4-130BB02463DC}">
      <dgm:prSet/>
      <dgm:spPr/>
      <dgm:t>
        <a:bodyPr/>
        <a:lstStyle/>
        <a:p>
          <a:endParaRPr lang="en-US"/>
        </a:p>
      </dgm:t>
    </dgm:pt>
    <dgm:pt modelId="{3AA3D804-2E9B-4FAB-8BF4-4FBC44E1E991}" type="pres">
      <dgm:prSet presAssocID="{0C0A8DA8-FD07-4893-9F41-5AA1535F30F9}" presName="Name0" presStyleCnt="0">
        <dgm:presLayoutVars>
          <dgm:dir/>
          <dgm:resizeHandles val="exact"/>
        </dgm:presLayoutVars>
      </dgm:prSet>
      <dgm:spPr/>
    </dgm:pt>
    <dgm:pt modelId="{CC96BB1B-4FE3-4807-9AAC-C1D2003610D9}" type="pres">
      <dgm:prSet presAssocID="{19E158E3-61EE-4CD1-BDF0-BA7D3C07B32B}" presName="node" presStyleLbl="node1" presStyleIdx="0" presStyleCnt="4">
        <dgm:presLayoutVars>
          <dgm:bulletEnabled val="1"/>
        </dgm:presLayoutVars>
      </dgm:prSet>
      <dgm:spPr/>
    </dgm:pt>
    <dgm:pt modelId="{D94D10F5-D3C9-4C5E-92AF-34CBE3200752}" type="pres">
      <dgm:prSet presAssocID="{983DAD70-5A9D-4A12-AE17-9361B1A79168}" presName="sibTrans" presStyleLbl="sibTrans2D1" presStyleIdx="0" presStyleCnt="4"/>
      <dgm:spPr/>
    </dgm:pt>
    <dgm:pt modelId="{40762F35-DCBD-4EF6-B6EC-004E58C06FFB}" type="pres">
      <dgm:prSet presAssocID="{983DAD70-5A9D-4A12-AE17-9361B1A79168}" presName="connectorText" presStyleLbl="sibTrans2D1" presStyleIdx="0" presStyleCnt="4"/>
      <dgm:spPr/>
    </dgm:pt>
    <dgm:pt modelId="{8A353CF0-62F2-4BCB-8421-52D85683185F}" type="pres">
      <dgm:prSet presAssocID="{FF8F088D-EF6F-4955-B660-FAACB6CB28C6}" presName="node" presStyleLbl="node1" presStyleIdx="1" presStyleCnt="4">
        <dgm:presLayoutVars>
          <dgm:bulletEnabled val="1"/>
        </dgm:presLayoutVars>
      </dgm:prSet>
      <dgm:spPr/>
    </dgm:pt>
    <dgm:pt modelId="{5A69D311-2DA3-472E-8CDB-6E56B2988066}" type="pres">
      <dgm:prSet presAssocID="{F6F03C2D-F795-4307-B933-8956327B9C44}" presName="sibTrans" presStyleLbl="sibTrans2D1" presStyleIdx="1" presStyleCnt="4"/>
      <dgm:spPr/>
    </dgm:pt>
    <dgm:pt modelId="{05D9D80B-D2F0-4FA5-9C27-33DE1F477B45}" type="pres">
      <dgm:prSet presAssocID="{F6F03C2D-F795-4307-B933-8956327B9C44}" presName="connectorText" presStyleLbl="sibTrans2D1" presStyleIdx="1" presStyleCnt="4"/>
      <dgm:spPr/>
    </dgm:pt>
    <dgm:pt modelId="{4F02A9C9-1A02-4486-8424-4A5EBD538493}" type="pres">
      <dgm:prSet presAssocID="{47DE9F3D-ABAA-4444-9D5C-E8C926746C42}" presName="node" presStyleLbl="node1" presStyleIdx="2" presStyleCnt="4">
        <dgm:presLayoutVars>
          <dgm:bulletEnabled val="1"/>
        </dgm:presLayoutVars>
      </dgm:prSet>
      <dgm:spPr/>
    </dgm:pt>
    <dgm:pt modelId="{192C4B61-206A-47E7-B08D-CDCE3E388B39}" type="pres">
      <dgm:prSet presAssocID="{7B3E9871-FB5D-4A0A-A8A2-CE24F4CBF533}" presName="sibTrans" presStyleLbl="sibTrans2D1" presStyleIdx="2" presStyleCnt="4"/>
      <dgm:spPr/>
    </dgm:pt>
    <dgm:pt modelId="{17A27EDB-4602-45E8-B631-3103D0E959FF}" type="pres">
      <dgm:prSet presAssocID="{7B3E9871-FB5D-4A0A-A8A2-CE24F4CBF533}" presName="connectorText" presStyleLbl="sibTrans2D1" presStyleIdx="2" presStyleCnt="4"/>
      <dgm:spPr/>
    </dgm:pt>
    <dgm:pt modelId="{9779394B-BBE0-4530-8ABC-0EF21BC617EB}" type="pres">
      <dgm:prSet presAssocID="{05E3729C-BA19-4B7B-A724-D4E0C051FA00}" presName="node" presStyleLbl="node1" presStyleIdx="3" presStyleCnt="4">
        <dgm:presLayoutVars>
          <dgm:bulletEnabled val="1"/>
        </dgm:presLayoutVars>
      </dgm:prSet>
      <dgm:spPr/>
    </dgm:pt>
    <dgm:pt modelId="{631B47EF-5074-4F5B-8031-7EDAAEDEE565}" type="pres">
      <dgm:prSet presAssocID="{4786583C-7FBB-4C0E-A0B7-B8BC39222CA8}" presName="sibTrans" presStyleLbl="sibTrans2D1" presStyleIdx="3" presStyleCnt="4"/>
      <dgm:spPr/>
    </dgm:pt>
    <dgm:pt modelId="{C98548A4-3912-4AF5-874E-8B687A74A214}" type="pres">
      <dgm:prSet presAssocID="{4786583C-7FBB-4C0E-A0B7-B8BC39222CA8}" presName="connectorText" presStyleLbl="sibTrans2D1" presStyleIdx="3" presStyleCnt="4"/>
      <dgm:spPr/>
    </dgm:pt>
  </dgm:ptLst>
  <dgm:cxnLst>
    <dgm:cxn modelId="{416B9103-1625-4503-9A0B-F75655BCF044}" type="presOf" srcId="{4786583C-7FBB-4C0E-A0B7-B8BC39222CA8}" destId="{631B47EF-5074-4F5B-8031-7EDAAEDEE565}" srcOrd="0" destOrd="0" presId="urn:microsoft.com/office/officeart/2005/8/layout/cycle7"/>
    <dgm:cxn modelId="{A6AF0205-2C7D-47A0-8B84-FD5EF3546BDC}" type="presOf" srcId="{0C0A8DA8-FD07-4893-9F41-5AA1535F30F9}" destId="{3AA3D804-2E9B-4FAB-8BF4-4FBC44E1E991}" srcOrd="0" destOrd="0" presId="urn:microsoft.com/office/officeart/2005/8/layout/cycle7"/>
    <dgm:cxn modelId="{2B9D2D0D-B65F-4DFD-98AF-D1B08EFD83B6}" type="presOf" srcId="{7B3E9871-FB5D-4A0A-A8A2-CE24F4CBF533}" destId="{17A27EDB-4602-45E8-B631-3103D0E959FF}" srcOrd="1" destOrd="0" presId="urn:microsoft.com/office/officeart/2005/8/layout/cycle7"/>
    <dgm:cxn modelId="{5E176017-8AA1-4EB9-A7BE-6F46A00FF38E}" type="presOf" srcId="{47DE9F3D-ABAA-4444-9D5C-E8C926746C42}" destId="{4F02A9C9-1A02-4486-8424-4A5EBD538493}" srcOrd="0" destOrd="0" presId="urn:microsoft.com/office/officeart/2005/8/layout/cycle7"/>
    <dgm:cxn modelId="{E902E025-A857-4894-BF4B-0D3185C9F148}" type="presOf" srcId="{983DAD70-5A9D-4A12-AE17-9361B1A79168}" destId="{D94D10F5-D3C9-4C5E-92AF-34CBE3200752}" srcOrd="0" destOrd="0" presId="urn:microsoft.com/office/officeart/2005/8/layout/cycle7"/>
    <dgm:cxn modelId="{FACC472D-E25D-4C55-A281-DA86100C0893}" type="presOf" srcId="{7B3E9871-FB5D-4A0A-A8A2-CE24F4CBF533}" destId="{192C4B61-206A-47E7-B08D-CDCE3E388B39}" srcOrd="0" destOrd="0" presId="urn:microsoft.com/office/officeart/2005/8/layout/cycle7"/>
    <dgm:cxn modelId="{0EC2FB2D-C49D-43C3-A9A9-9C7D4EBF2725}" type="presOf" srcId="{F6F03C2D-F795-4307-B933-8956327B9C44}" destId="{5A69D311-2DA3-472E-8CDB-6E56B2988066}" srcOrd="0" destOrd="0" presId="urn:microsoft.com/office/officeart/2005/8/layout/cycle7"/>
    <dgm:cxn modelId="{B27B353D-653A-4CE8-BBBC-8C97208C808B}" type="presOf" srcId="{F6F03C2D-F795-4307-B933-8956327B9C44}" destId="{05D9D80B-D2F0-4FA5-9C27-33DE1F477B45}" srcOrd="1" destOrd="0" presId="urn:microsoft.com/office/officeart/2005/8/layout/cycle7"/>
    <dgm:cxn modelId="{E6FB2943-9560-4224-A7C9-A6694EA3E253}" srcId="{0C0A8DA8-FD07-4893-9F41-5AA1535F30F9}" destId="{05E3729C-BA19-4B7B-A724-D4E0C051FA00}" srcOrd="3" destOrd="0" parTransId="{B25E4660-4D66-45A9-B28A-9A724569D635}" sibTransId="{4786583C-7FBB-4C0E-A0B7-B8BC39222CA8}"/>
    <dgm:cxn modelId="{2FFF996D-3FF9-4AF4-88E4-130BB02463DC}" srcId="{05E3729C-BA19-4B7B-A724-D4E0C051FA00}" destId="{EF2C5547-708D-43BC-A48A-BEBC626990EF}" srcOrd="0" destOrd="0" parTransId="{151D0E7B-FE58-45CF-82DF-84F90925A7A9}" sibTransId="{629DD648-F23D-4D67-A78D-7926034C5FFA}"/>
    <dgm:cxn modelId="{C7B1D070-6F83-4E4C-BFE5-60DBF98E08E8}" type="presOf" srcId="{05E3729C-BA19-4B7B-A724-D4E0C051FA00}" destId="{9779394B-BBE0-4530-8ABC-0EF21BC617EB}" srcOrd="0" destOrd="0" presId="urn:microsoft.com/office/officeart/2005/8/layout/cycle7"/>
    <dgm:cxn modelId="{B656F985-17B8-42B6-A1DE-8D798834108F}" type="presOf" srcId="{FF8F088D-EF6F-4955-B660-FAACB6CB28C6}" destId="{8A353CF0-62F2-4BCB-8421-52D85683185F}" srcOrd="0" destOrd="0" presId="urn:microsoft.com/office/officeart/2005/8/layout/cycle7"/>
    <dgm:cxn modelId="{15255688-FD4E-4153-98DB-90089F486EA4}" type="presOf" srcId="{983DAD70-5A9D-4A12-AE17-9361B1A79168}" destId="{40762F35-DCBD-4EF6-B6EC-004E58C06FFB}" srcOrd="1" destOrd="0" presId="urn:microsoft.com/office/officeart/2005/8/layout/cycle7"/>
    <dgm:cxn modelId="{40BC298E-4E5E-4F8F-B2A4-7F0D9C14ABE8}" srcId="{0C0A8DA8-FD07-4893-9F41-5AA1535F30F9}" destId="{FF8F088D-EF6F-4955-B660-FAACB6CB28C6}" srcOrd="1" destOrd="0" parTransId="{304DACAA-40DF-4045-B71F-7C48EC219F41}" sibTransId="{F6F03C2D-F795-4307-B933-8956327B9C44}"/>
    <dgm:cxn modelId="{556A779E-C920-45B2-9D93-F1155C198CFF}" srcId="{0C0A8DA8-FD07-4893-9F41-5AA1535F30F9}" destId="{47DE9F3D-ABAA-4444-9D5C-E8C926746C42}" srcOrd="2" destOrd="0" parTransId="{B4441464-3DB6-496D-8E3B-13AE69052BFB}" sibTransId="{7B3E9871-FB5D-4A0A-A8A2-CE24F4CBF533}"/>
    <dgm:cxn modelId="{0792CFB8-406E-46C0-820D-87DB3E860FFC}" type="presOf" srcId="{EF2C5547-708D-43BC-A48A-BEBC626990EF}" destId="{9779394B-BBE0-4530-8ABC-0EF21BC617EB}" srcOrd="0" destOrd="1" presId="urn:microsoft.com/office/officeart/2005/8/layout/cycle7"/>
    <dgm:cxn modelId="{260086C8-708F-48A6-A859-25F9175FC46D}" type="presOf" srcId="{19E158E3-61EE-4CD1-BDF0-BA7D3C07B32B}" destId="{CC96BB1B-4FE3-4807-9AAC-C1D2003610D9}" srcOrd="0" destOrd="0" presId="urn:microsoft.com/office/officeart/2005/8/layout/cycle7"/>
    <dgm:cxn modelId="{737F3ED3-6525-4700-97B4-A88207CEE7C5}" srcId="{0C0A8DA8-FD07-4893-9F41-5AA1535F30F9}" destId="{19E158E3-61EE-4CD1-BDF0-BA7D3C07B32B}" srcOrd="0" destOrd="0" parTransId="{7519481A-F7A6-4DC5-A61C-96D8FC6277C7}" sibTransId="{983DAD70-5A9D-4A12-AE17-9361B1A79168}"/>
    <dgm:cxn modelId="{966D0BEB-533A-4556-9543-7DDCA39EDC4B}" type="presOf" srcId="{4786583C-7FBB-4C0E-A0B7-B8BC39222CA8}" destId="{C98548A4-3912-4AF5-874E-8B687A74A214}" srcOrd="1" destOrd="0" presId="urn:microsoft.com/office/officeart/2005/8/layout/cycle7"/>
    <dgm:cxn modelId="{39C20661-87F2-4707-A37C-1E46D09AF7D0}" type="presParOf" srcId="{3AA3D804-2E9B-4FAB-8BF4-4FBC44E1E991}" destId="{CC96BB1B-4FE3-4807-9AAC-C1D2003610D9}" srcOrd="0" destOrd="0" presId="urn:microsoft.com/office/officeart/2005/8/layout/cycle7"/>
    <dgm:cxn modelId="{E067305A-D04A-425A-9E68-8F197BDC6DD2}" type="presParOf" srcId="{3AA3D804-2E9B-4FAB-8BF4-4FBC44E1E991}" destId="{D94D10F5-D3C9-4C5E-92AF-34CBE3200752}" srcOrd="1" destOrd="0" presId="urn:microsoft.com/office/officeart/2005/8/layout/cycle7"/>
    <dgm:cxn modelId="{7EC3F56B-28D4-4FC0-86FB-5F1B4BBAB487}" type="presParOf" srcId="{D94D10F5-D3C9-4C5E-92AF-34CBE3200752}" destId="{40762F35-DCBD-4EF6-B6EC-004E58C06FFB}" srcOrd="0" destOrd="0" presId="urn:microsoft.com/office/officeart/2005/8/layout/cycle7"/>
    <dgm:cxn modelId="{1FBB1458-0694-48A5-9989-850C44AEC8B3}" type="presParOf" srcId="{3AA3D804-2E9B-4FAB-8BF4-4FBC44E1E991}" destId="{8A353CF0-62F2-4BCB-8421-52D85683185F}" srcOrd="2" destOrd="0" presId="urn:microsoft.com/office/officeart/2005/8/layout/cycle7"/>
    <dgm:cxn modelId="{631EC3B2-2174-4171-B0CF-378274B8B8A9}" type="presParOf" srcId="{3AA3D804-2E9B-4FAB-8BF4-4FBC44E1E991}" destId="{5A69D311-2DA3-472E-8CDB-6E56B2988066}" srcOrd="3" destOrd="0" presId="urn:microsoft.com/office/officeart/2005/8/layout/cycle7"/>
    <dgm:cxn modelId="{42D14A2F-7D8B-4D52-B1E7-C7562FE3E418}" type="presParOf" srcId="{5A69D311-2DA3-472E-8CDB-6E56B2988066}" destId="{05D9D80B-D2F0-4FA5-9C27-33DE1F477B45}" srcOrd="0" destOrd="0" presId="urn:microsoft.com/office/officeart/2005/8/layout/cycle7"/>
    <dgm:cxn modelId="{1F4D7EC3-C47F-4F56-B52B-22C33A11E504}" type="presParOf" srcId="{3AA3D804-2E9B-4FAB-8BF4-4FBC44E1E991}" destId="{4F02A9C9-1A02-4486-8424-4A5EBD538493}" srcOrd="4" destOrd="0" presId="urn:microsoft.com/office/officeart/2005/8/layout/cycle7"/>
    <dgm:cxn modelId="{A33BE290-2229-4F0F-935E-C76D8FFB107A}" type="presParOf" srcId="{3AA3D804-2E9B-4FAB-8BF4-4FBC44E1E991}" destId="{192C4B61-206A-47E7-B08D-CDCE3E388B39}" srcOrd="5" destOrd="0" presId="urn:microsoft.com/office/officeart/2005/8/layout/cycle7"/>
    <dgm:cxn modelId="{71A38D2C-55B8-4AAB-B408-C771387B3928}" type="presParOf" srcId="{192C4B61-206A-47E7-B08D-CDCE3E388B39}" destId="{17A27EDB-4602-45E8-B631-3103D0E959FF}" srcOrd="0" destOrd="0" presId="urn:microsoft.com/office/officeart/2005/8/layout/cycle7"/>
    <dgm:cxn modelId="{DF6EB24D-8B0B-4509-99FC-B4ED8F8C3BCD}" type="presParOf" srcId="{3AA3D804-2E9B-4FAB-8BF4-4FBC44E1E991}" destId="{9779394B-BBE0-4530-8ABC-0EF21BC617EB}" srcOrd="6" destOrd="0" presId="urn:microsoft.com/office/officeart/2005/8/layout/cycle7"/>
    <dgm:cxn modelId="{017DF916-5D72-4603-B12F-991C2538D4A8}" type="presParOf" srcId="{3AA3D804-2E9B-4FAB-8BF4-4FBC44E1E991}" destId="{631B47EF-5074-4F5B-8031-7EDAAEDEE565}" srcOrd="7" destOrd="0" presId="urn:microsoft.com/office/officeart/2005/8/layout/cycle7"/>
    <dgm:cxn modelId="{9576B490-32E3-40F4-800B-D8F997787FD3}" type="presParOf" srcId="{631B47EF-5074-4F5B-8031-7EDAAEDEE565}" destId="{C98548A4-3912-4AF5-874E-8B687A74A21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B2F1D-4C4D-4689-AAE3-623AF003D7A6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One Leads, One Supports</a:t>
          </a:r>
        </a:p>
      </dsp:txBody>
      <dsp:txXfrm>
        <a:off x="78581" y="173"/>
        <a:ext cx="3094136" cy="1856482"/>
      </dsp:txXfrm>
    </dsp:sp>
    <dsp:sp modelId="{F545295F-FD2E-4202-AC98-61D847952A4E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Parallel Teaching</a:t>
          </a:r>
        </a:p>
      </dsp:txBody>
      <dsp:txXfrm>
        <a:off x="3482131" y="173"/>
        <a:ext cx="3094136" cy="1856482"/>
      </dsp:txXfrm>
    </dsp:sp>
    <dsp:sp modelId="{56CB3B6F-5F9A-4196-81C5-CB3E2C1C06D9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Station Teaching </a:t>
          </a:r>
        </a:p>
      </dsp:txBody>
      <dsp:txXfrm>
        <a:off x="6885682" y="173"/>
        <a:ext cx="3094136" cy="1856482"/>
      </dsp:txXfrm>
    </dsp:sp>
    <dsp:sp modelId="{30E634F5-3EBF-4885-A58D-6D6B5B270297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Team Teaching </a:t>
          </a:r>
        </a:p>
      </dsp:txBody>
      <dsp:txXfrm>
        <a:off x="1780356" y="2166069"/>
        <a:ext cx="3094136" cy="1856482"/>
      </dsp:txXfrm>
    </dsp:sp>
    <dsp:sp modelId="{0503E9F9-8951-4015-B2FA-62103C7D56DD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Alternate Teaching </a:t>
          </a:r>
        </a:p>
      </dsp:txBody>
      <dsp:txXfrm>
        <a:off x="5183906" y="2166069"/>
        <a:ext cx="3094136" cy="1856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6BB1B-4FE3-4807-9AAC-C1D2003610D9}">
      <dsp:nvSpPr>
        <dsp:cNvPr id="0" name=""/>
        <dsp:cNvSpPr/>
      </dsp:nvSpPr>
      <dsp:spPr>
        <a:xfrm>
          <a:off x="4199185" y="1110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Co-Planning</a:t>
          </a:r>
        </a:p>
      </dsp:txBody>
      <dsp:txXfrm>
        <a:off x="4223495" y="25420"/>
        <a:ext cx="1611408" cy="781394"/>
      </dsp:txXfrm>
    </dsp:sp>
    <dsp:sp modelId="{D94D10F5-D3C9-4C5E-92AF-34CBE3200752}">
      <dsp:nvSpPr>
        <dsp:cNvPr id="0" name=""/>
        <dsp:cNvSpPr/>
      </dsp:nvSpPr>
      <dsp:spPr>
        <a:xfrm rot="2700000">
          <a:off x="5393942" y="1068487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481094" y="1126588"/>
        <a:ext cx="691456" cy="174303"/>
      </dsp:txXfrm>
    </dsp:sp>
    <dsp:sp modelId="{8A353CF0-62F2-4BCB-8421-52D85683185F}">
      <dsp:nvSpPr>
        <dsp:cNvPr id="0" name=""/>
        <dsp:cNvSpPr/>
      </dsp:nvSpPr>
      <dsp:spPr>
        <a:xfrm>
          <a:off x="5794430" y="1596355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Co-Teaching</a:t>
          </a:r>
        </a:p>
      </dsp:txBody>
      <dsp:txXfrm>
        <a:off x="5818740" y="1620665"/>
        <a:ext cx="1611408" cy="781394"/>
      </dsp:txXfrm>
    </dsp:sp>
    <dsp:sp modelId="{5A69D311-2DA3-472E-8CDB-6E56B2988066}">
      <dsp:nvSpPr>
        <dsp:cNvPr id="0" name=""/>
        <dsp:cNvSpPr/>
      </dsp:nvSpPr>
      <dsp:spPr>
        <a:xfrm rot="8100000">
          <a:off x="5393942" y="2663732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81093" y="2721833"/>
        <a:ext cx="691456" cy="174303"/>
      </dsp:txXfrm>
    </dsp:sp>
    <dsp:sp modelId="{4F02A9C9-1A02-4486-8424-4A5EBD538493}">
      <dsp:nvSpPr>
        <dsp:cNvPr id="0" name=""/>
        <dsp:cNvSpPr/>
      </dsp:nvSpPr>
      <dsp:spPr>
        <a:xfrm>
          <a:off x="4199185" y="3191599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Co-Assessing</a:t>
          </a:r>
        </a:p>
      </dsp:txBody>
      <dsp:txXfrm>
        <a:off x="4223495" y="3215909"/>
        <a:ext cx="1611408" cy="781394"/>
      </dsp:txXfrm>
    </dsp:sp>
    <dsp:sp modelId="{192C4B61-206A-47E7-B08D-CDCE3E388B39}">
      <dsp:nvSpPr>
        <dsp:cNvPr id="0" name=""/>
        <dsp:cNvSpPr/>
      </dsp:nvSpPr>
      <dsp:spPr>
        <a:xfrm rot="13500000">
          <a:off x="3798698" y="2663732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885849" y="2721833"/>
        <a:ext cx="691456" cy="174303"/>
      </dsp:txXfrm>
    </dsp:sp>
    <dsp:sp modelId="{9779394B-BBE0-4530-8ABC-0EF21BC617EB}">
      <dsp:nvSpPr>
        <dsp:cNvPr id="0" name=""/>
        <dsp:cNvSpPr/>
      </dsp:nvSpPr>
      <dsp:spPr>
        <a:xfrm>
          <a:off x="2603940" y="1596355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Co-Reflection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628250" y="1620665"/>
        <a:ext cx="1611408" cy="781394"/>
      </dsp:txXfrm>
    </dsp:sp>
    <dsp:sp modelId="{631B47EF-5074-4F5B-8031-7EDAAEDEE565}">
      <dsp:nvSpPr>
        <dsp:cNvPr id="0" name=""/>
        <dsp:cNvSpPr/>
      </dsp:nvSpPr>
      <dsp:spPr>
        <a:xfrm rot="18900000">
          <a:off x="3798698" y="1068487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885850" y="1126588"/>
        <a:ext cx="691456" cy="174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C790B-9BCA-445D-9261-5DE3BB8CBBD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069B6-F23B-4BCA-9DA1-B6EC69893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forms of data would be helpful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069B6-F23B-4BCA-9DA1-B6EC69893D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9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069B6-F23B-4BCA-9DA1-B6EC69893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6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0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8B6A7F-9980-4A45-A6B3-F595F0646EF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B9D6F4-67CB-4DBE-B6E8-BB7E3D8F4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0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4584-EA9C-4D8E-952B-D360AF08D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and Content in the Co-Taught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2874D-338F-4D20-B6DB-357620E4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Hannah Hopper </a:t>
            </a:r>
          </a:p>
        </p:txBody>
      </p:sp>
    </p:spTree>
    <p:extLst>
      <p:ext uri="{BB962C8B-B14F-4D97-AF65-F5344CB8AC3E}">
        <p14:creationId xmlns:p14="http://schemas.microsoft.com/office/powerpoint/2010/main" val="56438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2B84-B067-4E44-BF32-4E4898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Teaching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B9888D-E2E5-45E3-9B0D-11938D5ED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42599"/>
              </p:ext>
            </p:extLst>
          </p:nvPr>
        </p:nvGraphicFramePr>
        <p:xfrm>
          <a:off x="257175" y="1737360"/>
          <a:ext cx="11677650" cy="409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525">
                  <a:extLst>
                    <a:ext uri="{9D8B030D-6E8A-4147-A177-3AD203B41FA5}">
                      <a16:colId xmlns:a16="http://schemas.microsoft.com/office/drawing/2014/main" val="1356975782"/>
                    </a:ext>
                  </a:extLst>
                </a:gridCol>
                <a:gridCol w="7096125">
                  <a:extLst>
                    <a:ext uri="{9D8B030D-6E8A-4147-A177-3AD203B41FA5}">
                      <a16:colId xmlns:a16="http://schemas.microsoft.com/office/drawing/2014/main" val="3865539879"/>
                    </a:ext>
                  </a:extLst>
                </a:gridCol>
              </a:tblGrid>
              <a:tr h="561626">
                <a:tc>
                  <a:txBody>
                    <a:bodyPr/>
                    <a:lstStyle/>
                    <a:p>
                      <a:r>
                        <a:rPr lang="en-US" sz="3600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98408"/>
                  </a:ext>
                </a:extLst>
              </a:tr>
              <a:tr h="34499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Students receive instruction through teacher-supported small groups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Provides students with targeted, small group instruction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Allows educators to plan separately and together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Entry point into collaborate teaching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99268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94943-B489-41DA-B71F-491FAEFFF9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4" y="87278"/>
            <a:ext cx="3196455" cy="2035243"/>
          </a:xfrm>
          <a:prstGeom prst="rect">
            <a:avLst/>
          </a:prstGeom>
          <a:solidFill>
            <a:srgbClr val="EABA96"/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C73EF6-8A10-4425-827A-60BB8F81EBB2}"/>
              </a:ext>
            </a:extLst>
          </p:cNvPr>
          <p:cNvSpPr/>
          <p:nvPr/>
        </p:nvSpPr>
        <p:spPr>
          <a:xfrm>
            <a:off x="7781924" y="676965"/>
            <a:ext cx="342901" cy="335016"/>
          </a:xfrm>
          <a:prstGeom prst="ellipse">
            <a:avLst/>
          </a:prstGeom>
          <a:solidFill>
            <a:srgbClr val="F5C496">
              <a:alpha val="8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2B84-B067-4E44-BF32-4E4898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Teaching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B9888D-E2E5-45E3-9B0D-11938D5ED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18818"/>
              </p:ext>
            </p:extLst>
          </p:nvPr>
        </p:nvGraphicFramePr>
        <p:xfrm>
          <a:off x="257175" y="1737360"/>
          <a:ext cx="11677650" cy="409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950">
                  <a:extLst>
                    <a:ext uri="{9D8B030D-6E8A-4147-A177-3AD203B41FA5}">
                      <a16:colId xmlns:a16="http://schemas.microsoft.com/office/drawing/2014/main" val="1356975782"/>
                    </a:ext>
                  </a:extLst>
                </a:gridCol>
                <a:gridCol w="7124700">
                  <a:extLst>
                    <a:ext uri="{9D8B030D-6E8A-4147-A177-3AD203B41FA5}">
                      <a16:colId xmlns:a16="http://schemas.microsoft.com/office/drawing/2014/main" val="3865539879"/>
                    </a:ext>
                  </a:extLst>
                </a:gridCol>
              </a:tblGrid>
              <a:tr h="561626">
                <a:tc>
                  <a:txBody>
                    <a:bodyPr/>
                    <a:lstStyle/>
                    <a:p>
                      <a:r>
                        <a:rPr lang="en-US" sz="3600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98408"/>
                  </a:ext>
                </a:extLst>
              </a:tr>
              <a:tr h="34499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Two teachers collaboratively  teaching the same instructional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Two educators working in tandem to provide instruction to students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The lesson benefits from both instructors’ expertise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9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1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2B84-B067-4E44-BF32-4E4898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Teaching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B9888D-E2E5-45E3-9B0D-11938D5ED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07315"/>
              </p:ext>
            </p:extLst>
          </p:nvPr>
        </p:nvGraphicFramePr>
        <p:xfrm>
          <a:off x="257175" y="1737360"/>
          <a:ext cx="116776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>
                  <a:extLst>
                    <a:ext uri="{9D8B030D-6E8A-4147-A177-3AD203B41FA5}">
                      <a16:colId xmlns:a16="http://schemas.microsoft.com/office/drawing/2014/main" val="1356975782"/>
                    </a:ext>
                  </a:extLst>
                </a:gridCol>
                <a:gridCol w="6905625">
                  <a:extLst>
                    <a:ext uri="{9D8B030D-6E8A-4147-A177-3AD203B41FA5}">
                      <a16:colId xmlns:a16="http://schemas.microsoft.com/office/drawing/2014/main" val="3865539879"/>
                    </a:ext>
                  </a:extLst>
                </a:gridCol>
              </a:tblGrid>
              <a:tr h="561626">
                <a:tc>
                  <a:txBody>
                    <a:bodyPr/>
                    <a:lstStyle/>
                    <a:p>
                      <a:r>
                        <a:rPr lang="en-US" sz="3600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98408"/>
                  </a:ext>
                </a:extLst>
              </a:tr>
              <a:tr h="34499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One Teachers provides instruction whole group, one provides small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Allows one teacher to pre-teach or re-teach content to a small group, while the other teacher provides whole group instruction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Can be beneficial for a targeted lesson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9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wing team on sunny river">
            <a:extLst>
              <a:ext uri="{FF2B5EF4-FFF2-40B4-BE49-F238E27FC236}">
                <a16:creationId xmlns:a16="http://schemas.microsoft.com/office/drawing/2014/main" id="{9AF4F684-F054-4F59-AB92-A44149B5F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03639"/>
            <a:ext cx="5106655" cy="3403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BFE13-5B9C-4E1F-83C9-02E6BC47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Co-Teaching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FC2D-0EF3-4B3E-A58E-618B7B32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Leverages strengths and knowledge of multiple experts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Requires specific and intentional collaborative planning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Strengthens the collective community of educators working to support students’ linguistic and academic growth </a:t>
            </a:r>
          </a:p>
        </p:txBody>
      </p:sp>
    </p:spTree>
    <p:extLst>
      <p:ext uri="{BB962C8B-B14F-4D97-AF65-F5344CB8AC3E}">
        <p14:creationId xmlns:p14="http://schemas.microsoft.com/office/powerpoint/2010/main" val="84514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wing team on sunny river">
            <a:extLst>
              <a:ext uri="{FF2B5EF4-FFF2-40B4-BE49-F238E27FC236}">
                <a16:creationId xmlns:a16="http://schemas.microsoft.com/office/drawing/2014/main" id="{9AF4F684-F054-4F59-AB92-A44149B5F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03639"/>
            <a:ext cx="5106655" cy="3403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BFE13-5B9C-4E1F-83C9-02E6BC47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98551"/>
            <a:ext cx="11477625" cy="1450757"/>
          </a:xfrm>
        </p:spPr>
        <p:txBody>
          <a:bodyPr/>
          <a:lstStyle/>
          <a:p>
            <a:r>
              <a:rPr lang="en-US" dirty="0"/>
              <a:t>Student Considerations for Co-Teaching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FC2D-0EF3-4B3E-A58E-618B7B32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English proficiency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Grade level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Educational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Percentage of ELs in a class/ grade</a:t>
            </a:r>
          </a:p>
        </p:txBody>
      </p:sp>
    </p:spTree>
    <p:extLst>
      <p:ext uri="{BB962C8B-B14F-4D97-AF65-F5344CB8AC3E}">
        <p14:creationId xmlns:p14="http://schemas.microsoft.com/office/powerpoint/2010/main" val="142337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7A92-0124-48C5-97AA-0575ABE6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of Instruction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864CDA-18AB-446C-805E-75DDE63A4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798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51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309F-8379-4D27-99CF-243A872F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16A3-0895-4F19-9E5F-FA7A3904F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46524"/>
                </a:solidFill>
                <a:latin typeface="Lato" panose="020F0502020204030203" pitchFamily="34" charset="0"/>
              </a:rPr>
              <a:t>Structures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When will the educator team work together to collectively plan for students’ content and linguistic goals?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What structures are in place that will specifically allow for these conversations? </a:t>
            </a:r>
          </a:p>
        </p:txBody>
      </p:sp>
    </p:spTree>
    <p:extLst>
      <p:ext uri="{BB962C8B-B14F-4D97-AF65-F5344CB8AC3E}">
        <p14:creationId xmlns:p14="http://schemas.microsoft.com/office/powerpoint/2010/main" val="425410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8259-B077-4CB9-A8A2-32A47918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03537"/>
            <a:ext cx="10058400" cy="1450757"/>
          </a:xfrm>
        </p:spPr>
        <p:txBody>
          <a:bodyPr/>
          <a:lstStyle/>
          <a:p>
            <a:r>
              <a:rPr lang="en-US" dirty="0"/>
              <a:t>Co-Planning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38A24-E339-4D10-96A1-045FD2F5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800014"/>
            <a:ext cx="10058400" cy="4023360"/>
          </a:xfrm>
        </p:spPr>
        <p:txBody>
          <a:bodyPr/>
          <a:lstStyle/>
          <a:p>
            <a:r>
              <a:rPr lang="en-US" sz="3600" b="1" dirty="0">
                <a:solidFill>
                  <a:srgbClr val="F46524"/>
                </a:solidFill>
                <a:latin typeface="Lato" panose="020F0502020204030203" pitchFamily="34" charset="0"/>
              </a:rPr>
              <a:t>Roles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EE55D-8239-4DEB-BC75-59A25DE30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1" r="117" b="19041"/>
          <a:stretch/>
        </p:blipFill>
        <p:spPr>
          <a:xfrm>
            <a:off x="8138160" y="1891454"/>
            <a:ext cx="3017520" cy="393192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AF0B0D-1EE7-431E-B8FB-A73148BEF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04652"/>
              </p:ext>
            </p:extLst>
          </p:nvPr>
        </p:nvGraphicFramePr>
        <p:xfrm>
          <a:off x="809625" y="2486025"/>
          <a:ext cx="7124701" cy="3029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60">
                  <a:extLst>
                    <a:ext uri="{9D8B030D-6E8A-4147-A177-3AD203B41FA5}">
                      <a16:colId xmlns:a16="http://schemas.microsoft.com/office/drawing/2014/main" val="3345229880"/>
                    </a:ext>
                  </a:extLst>
                </a:gridCol>
                <a:gridCol w="3523641">
                  <a:extLst>
                    <a:ext uri="{9D8B030D-6E8A-4147-A177-3AD203B41FA5}">
                      <a16:colId xmlns:a16="http://schemas.microsoft.com/office/drawing/2014/main" val="245209421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3600" dirty="0"/>
                        <a:t>EL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Content Teacher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86671"/>
                  </a:ext>
                </a:extLst>
              </a:tr>
              <a:tr h="23897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Serves as the linguistic specialist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Provide culturally responsive, instructional tools and strategies to support students’ diverse linguistic abilities and needs, in order to experience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Serves as the content expert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Align content and instruction with grade-level standards to support students’ growth and learning in order to experience success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4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3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F0F7-1F11-497B-B728-B6E95E15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028"/>
            <a:ext cx="10058400" cy="1450757"/>
          </a:xfrm>
        </p:spPr>
        <p:txBody>
          <a:bodyPr/>
          <a:lstStyle/>
          <a:p>
            <a:r>
              <a:rPr lang="en-US" dirty="0"/>
              <a:t>Co-Planning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E0C7-969A-4A1A-A3E7-60671FFC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7159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46524"/>
                </a:solidFill>
                <a:latin typeface="Lato" panose="020F0502020204030203" pitchFamily="34" charset="0"/>
              </a:rPr>
              <a:t>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What tools or documents will be used to facilitate discussions around unit and lesson planning?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Where will those tools or documents be housed?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What will the expectation be around timing of completion? </a:t>
            </a:r>
          </a:p>
          <a:p>
            <a:endParaRPr lang="en-US" sz="3600" dirty="0">
              <a:solidFill>
                <a:srgbClr val="F46524"/>
              </a:solidFill>
              <a:latin typeface="Lato" panose="020F0502020204030203" pitchFamily="34" charset="0"/>
            </a:endParaRPr>
          </a:p>
          <a:p>
            <a:endParaRPr lang="en-US" sz="3600" dirty="0">
              <a:solidFill>
                <a:srgbClr val="F46524"/>
              </a:solidFill>
              <a:latin typeface="Lato" panose="020F0502020204030203" pitchFamily="34" charset="0"/>
            </a:endParaRP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2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A5D9-8812-4705-98A3-6B2C0455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CA1D-062B-440C-AAB9-535DD4C9B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46524"/>
                </a:solidFill>
                <a:latin typeface="Lato" panose="020F0502020204030203" pitchFamily="34" charset="0"/>
              </a:rPr>
              <a:t>Structures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What systems and structures in the master schedule are in place to allow co-teaching to successfully occur?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How will the co-teaching cycle be supported throughout the school year? 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2299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D329D-5F7D-4499-81AF-9B20F48B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8686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7EB990-12EE-4343-AB3F-E0203A98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0" y="1387792"/>
            <a:ext cx="7543800" cy="57931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900" dirty="0"/>
              <a:t>Explore supporting Multilingual students through simultaneous content and linguistic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900" dirty="0"/>
              <a:t>Deepen our understanding of co-teaching and considerations for effective implementation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Colored pencils in box">
            <a:extLst>
              <a:ext uri="{FF2B5EF4-FFF2-40B4-BE49-F238E27FC236}">
                <a16:creationId xmlns:a16="http://schemas.microsoft.com/office/drawing/2014/main" id="{0404DFE7-9359-464B-8875-BF0F90532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3" y="3494038"/>
            <a:ext cx="3081213" cy="22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A5D9-8812-4705-98A3-6B2C0455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CA1D-062B-440C-AAB9-535DD4C9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74970" cy="40233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46524"/>
                </a:solidFill>
                <a:latin typeface="Lato" panose="020F0502020204030203" pitchFamily="34" charset="0"/>
              </a:rPr>
              <a:t>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What will the role of each educator in the room be?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Will those roles shift throughout the lesson or unit?</a:t>
            </a:r>
          </a:p>
          <a:p>
            <a:endParaRPr lang="en-US" sz="3600" b="1" dirty="0">
              <a:solidFill>
                <a:srgbClr val="F46524"/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29B25-C3C4-4FDC-B3F0-6D24D1B95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9702"/>
          <a:stretch/>
        </p:blipFill>
        <p:spPr>
          <a:xfrm>
            <a:off x="6802754" y="1862668"/>
            <a:ext cx="31222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A5D9-8812-4705-98A3-6B2C0455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CA1D-062B-440C-AAB9-535DD4C9B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46524"/>
                </a:solidFill>
                <a:latin typeface="Lato" panose="020F0502020204030203" pitchFamily="34" charset="0"/>
              </a:rPr>
              <a:t>Tools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</a:rPr>
              <a:t>What resources are necessary and/or available to support collaboration among educators and to ultimately ensure student success?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29EE-839C-4923-B62B-FA943DAC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Co-Assessing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C0AF5-DF5B-4B92-B17F-BA6D7BF9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7523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Leverage multiple forms of assessment data to inform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Educators collaboratively construct and assess learning through formative and summative assessments </a:t>
            </a:r>
          </a:p>
        </p:txBody>
      </p:sp>
      <p:pic>
        <p:nvPicPr>
          <p:cNvPr id="5" name="Picture 4" descr="Open book with pen on desk">
            <a:extLst>
              <a:ext uri="{FF2B5EF4-FFF2-40B4-BE49-F238E27FC236}">
                <a16:creationId xmlns:a16="http://schemas.microsoft.com/office/drawing/2014/main" id="{3FB112ED-7124-4F51-915C-7853EC869A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08" y="2181286"/>
            <a:ext cx="5040687" cy="33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3630-6BB3-48FA-A052-2D2A6B6F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86603"/>
            <a:ext cx="10536555" cy="1450757"/>
          </a:xfrm>
        </p:spPr>
        <p:txBody>
          <a:bodyPr/>
          <a:lstStyle/>
          <a:p>
            <a:r>
              <a:rPr lang="en-US" dirty="0"/>
              <a:t>Benefits of Co-Teaching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E0E-0964-4B5C-9CA0-14EEFA76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845734"/>
            <a:ext cx="109728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Increase access to content instruction through equitable and linguistically responsive instructional practices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Deepen content-area teachers’ understanding of cultural and linguistic aspects of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Streamlines student learning and prevents “learning in silos”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Strengthened engagement of Multilingual students in the content area classroom </a:t>
            </a:r>
          </a:p>
        </p:txBody>
      </p:sp>
    </p:spTree>
    <p:extLst>
      <p:ext uri="{BB962C8B-B14F-4D97-AF65-F5344CB8AC3E}">
        <p14:creationId xmlns:p14="http://schemas.microsoft.com/office/powerpoint/2010/main" val="307393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871A-F757-4E82-812D-4322746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263528"/>
            <a:ext cx="10058400" cy="1450757"/>
          </a:xfrm>
        </p:spPr>
        <p:txBody>
          <a:bodyPr/>
          <a:lstStyle/>
          <a:p>
            <a:r>
              <a:rPr lang="en-US" dirty="0"/>
              <a:t>How do we know if we’re doing it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ED743-EEB0-43CA-A80A-29F4EB293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89864"/>
            <a:ext cx="6296025" cy="375454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Effective co-teaching is what works for the students in the classroom.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Be willing and open and communicate your expertise.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When educators work together, students benefit. 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 descr="Several hands raised and ready to answer a question">
            <a:extLst>
              <a:ext uri="{FF2B5EF4-FFF2-40B4-BE49-F238E27FC236}">
                <a16:creationId xmlns:a16="http://schemas.microsoft.com/office/drawing/2014/main" id="{81FB4EE9-E9D0-4BCF-8DD6-1591A4DB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78" y="2266949"/>
            <a:ext cx="4495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B95F7-BB94-4B5D-AB94-BA3C4D8E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Content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2CA0C-DF1A-4496-92D6-376055CC7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00861" cy="4023360"/>
          </a:xfrm>
        </p:spPr>
        <p:txBody>
          <a:bodyPr>
            <a:normAutofit fontScale="85000" lnSpcReduction="10000"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600" b="1" i="0" u="none" strike="noStrike" dirty="0">
                <a:solidFill>
                  <a:srgbClr val="F46524"/>
                </a:solidFill>
                <a:effectLst/>
                <a:latin typeface="Lato" panose="020F0502020204030203" pitchFamily="34" charset="0"/>
              </a:rPr>
              <a:t>Weaving Instruction</a:t>
            </a:r>
            <a:endParaRPr lang="en-US" sz="3600" b="0" dirty="0">
              <a:effectLst/>
            </a:endParaRP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Language and content are intertwined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Language acquisition and content instruction support and build on one another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Close-up of a woven wicker basket">
            <a:extLst>
              <a:ext uri="{FF2B5EF4-FFF2-40B4-BE49-F238E27FC236}">
                <a16:creationId xmlns:a16="http://schemas.microsoft.com/office/drawing/2014/main" id="{8EFF1AFB-1B8F-4D49-91A2-7E3F1DCD76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1882"/>
            <a:ext cx="5705503" cy="32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C9B6-55FE-4EA3-B6A3-0914B2AF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2E9F-14DD-47DE-ACF8-6133454C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solidFill>
                  <a:srgbClr val="F46524"/>
                </a:solidFill>
                <a:effectLst/>
              </a:rPr>
              <a:t>How can we do this?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Know our students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chemeClr val="tx1"/>
                </a:solidFill>
                <a:effectLst/>
              </a:rPr>
              <a:t>Build relationships 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chemeClr val="tx1"/>
                </a:solidFill>
                <a:effectLst/>
              </a:rPr>
              <a:t>Assess and understand language acquisition processes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Support our colleagues as we collectively deepen our understanding of how to support Multilingual students</a:t>
            </a:r>
            <a:endParaRPr lang="en-US" sz="3600" i="0" u="none" strike="noStrike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9F94-4A92-49AD-99F5-514DF59C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7BCA-AFD8-4C69-97AA-E520FD34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13245" cy="4023360"/>
          </a:xfrm>
        </p:spPr>
        <p:txBody>
          <a:bodyPr>
            <a:normAutofit/>
          </a:bodyPr>
          <a:lstStyle/>
          <a:p>
            <a:r>
              <a:rPr lang="en-US" sz="3600" dirty="0"/>
              <a:t>We have to </a:t>
            </a:r>
            <a:r>
              <a:rPr lang="en-US" sz="3600" b="1" dirty="0"/>
              <a:t>build systems </a:t>
            </a:r>
            <a:r>
              <a:rPr lang="en-US" sz="3600" dirty="0"/>
              <a:t>that provide </a:t>
            </a:r>
            <a:r>
              <a:rPr lang="en-US" sz="3600" b="1" dirty="0"/>
              <a:t>equitable instruction </a:t>
            </a:r>
            <a:r>
              <a:rPr lang="en-US" sz="3600" dirty="0"/>
              <a:t>to students. Accessible instruction must occur </a:t>
            </a:r>
            <a:r>
              <a:rPr lang="en-US" sz="3600" b="1" dirty="0"/>
              <a:t>throughout the school day</a:t>
            </a:r>
            <a:r>
              <a:rPr lang="en-US" sz="3600" dirty="0"/>
              <a:t>, not just in one hour of EL instruction. </a:t>
            </a:r>
          </a:p>
        </p:txBody>
      </p:sp>
      <p:pic>
        <p:nvPicPr>
          <p:cNvPr id="5" name="Picture 4" descr="Classroom of students raising their hands in front of a teacher">
            <a:extLst>
              <a:ext uri="{FF2B5EF4-FFF2-40B4-BE49-F238E27FC236}">
                <a16:creationId xmlns:a16="http://schemas.microsoft.com/office/drawing/2014/main" id="{90E1F298-C713-408F-9BE8-2CCB0036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32" y="2363065"/>
            <a:ext cx="4048398" cy="27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A100-987D-4691-8A8F-F264BAC7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EL Specialists and Content Area Teachers Support One Another?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A116-9B77-4D50-AF69-7E4C9900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06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Share instructional strategies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Collaboratively set goals for students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Work together to assess progress toward goals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Build community to support students’ linguistic and academic needs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66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985B-CCDD-46B9-984E-E1608B03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Co-Teaching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E23CEE-0066-4766-A079-DE46E4413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098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75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2B84-B067-4E44-BF32-4E4898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Leads, One Supports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B9888D-E2E5-45E3-9B0D-11938D5ED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280939"/>
              </p:ext>
            </p:extLst>
          </p:nvPr>
        </p:nvGraphicFramePr>
        <p:xfrm>
          <a:off x="285750" y="1846263"/>
          <a:ext cx="11506200" cy="409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925">
                  <a:extLst>
                    <a:ext uri="{9D8B030D-6E8A-4147-A177-3AD203B41FA5}">
                      <a16:colId xmlns:a16="http://schemas.microsoft.com/office/drawing/2014/main" val="1356975782"/>
                    </a:ext>
                  </a:extLst>
                </a:gridCol>
                <a:gridCol w="6391275">
                  <a:extLst>
                    <a:ext uri="{9D8B030D-6E8A-4147-A177-3AD203B41FA5}">
                      <a16:colId xmlns:a16="http://schemas.microsoft.com/office/drawing/2014/main" val="3865539879"/>
                    </a:ext>
                  </a:extLst>
                </a:gridCol>
              </a:tblGrid>
              <a:tr h="561626">
                <a:tc>
                  <a:txBody>
                    <a:bodyPr/>
                    <a:lstStyle/>
                    <a:p>
                      <a:r>
                        <a:rPr lang="en-US" sz="3600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98408"/>
                  </a:ext>
                </a:extLst>
              </a:tr>
              <a:tr h="3449986">
                <a:tc>
                  <a:txBody>
                    <a:bodyPr/>
                    <a:lstStyle/>
                    <a:p>
                      <a:r>
                        <a:rPr lang="en-US" sz="3600" dirty="0"/>
                        <a:t>One teacher leads the content lesson, the other teacher supports students’ understanding throughout the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Can provide targeted support for EL student(s)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Ensures that learning will be aligned to content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Provides opportunity for in-the-moment scaffolds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9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5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2B84-B067-4E44-BF32-4E4898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Teaching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B9888D-E2E5-45E3-9B0D-11938D5ED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56965"/>
              </p:ext>
            </p:extLst>
          </p:nvPr>
        </p:nvGraphicFramePr>
        <p:xfrm>
          <a:off x="257175" y="1737360"/>
          <a:ext cx="116776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075">
                  <a:extLst>
                    <a:ext uri="{9D8B030D-6E8A-4147-A177-3AD203B41FA5}">
                      <a16:colId xmlns:a16="http://schemas.microsoft.com/office/drawing/2014/main" val="1356975782"/>
                    </a:ext>
                  </a:extLst>
                </a:gridCol>
                <a:gridCol w="7648575">
                  <a:extLst>
                    <a:ext uri="{9D8B030D-6E8A-4147-A177-3AD203B41FA5}">
                      <a16:colId xmlns:a16="http://schemas.microsoft.com/office/drawing/2014/main" val="3865539879"/>
                    </a:ext>
                  </a:extLst>
                </a:gridCol>
              </a:tblGrid>
              <a:tr h="561626">
                <a:tc>
                  <a:txBody>
                    <a:bodyPr/>
                    <a:lstStyle/>
                    <a:p>
                      <a:r>
                        <a:rPr lang="en-US" sz="3600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98408"/>
                  </a:ext>
                </a:extLst>
              </a:tr>
              <a:tr h="3449986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Two teachers teach the same content to two groups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Increased opportunity for collaboration among educators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Increased student to teacher engagement and feedback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/>
                        <a:t>Both teachers have the opportunity to build collective expertise in content and linguistic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9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222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6" ma:contentTypeDescription="Create a new document." ma:contentTypeScope="" ma:versionID="c787e8558b9fd2652e6232487cbd29b0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86cfa9c665311902b97101fcda0674ef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F4BB47DC-1F82-4675-90A4-FCB3EE2D7430}"/>
</file>

<file path=customXml/itemProps2.xml><?xml version="1.0" encoding="utf-8"?>
<ds:datastoreItem xmlns:ds="http://schemas.openxmlformats.org/officeDocument/2006/customXml" ds:itemID="{F05BA70C-7E3D-4490-80C1-49C2C5B74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6CDD5-B3AB-441A-82B2-CB001A5632C6}">
  <ds:schemaRefs>
    <ds:schemaRef ds:uri="http://schemas.microsoft.com/office/2006/documentManagement/types"/>
    <ds:schemaRef ds:uri="88eaf4f9-8bf5-44a6-9c57-70c70aca9c34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a22d83b-f1fe-4261-b586-11ca4e07c83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3500</TotalTime>
  <Words>749</Words>
  <Application>Microsoft Office PowerPoint</Application>
  <PresentationFormat>Widescreen</PresentationFormat>
  <Paragraphs>122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Retrospect</vt:lpstr>
      <vt:lpstr>Language and Content in the Co-Taught Classroom</vt:lpstr>
      <vt:lpstr>Objectives</vt:lpstr>
      <vt:lpstr>Language and Content </vt:lpstr>
      <vt:lpstr>Language and Content </vt:lpstr>
      <vt:lpstr>Language and Content </vt:lpstr>
      <vt:lpstr>How can EL Specialists and Content Area Teachers Support One Another?</vt:lpstr>
      <vt:lpstr>Models of Co-Teaching </vt:lpstr>
      <vt:lpstr>One Leads, One Supports </vt:lpstr>
      <vt:lpstr>Parallel Teaching </vt:lpstr>
      <vt:lpstr>Station Teaching </vt:lpstr>
      <vt:lpstr>Team Teaching</vt:lpstr>
      <vt:lpstr>Alternate Teaching </vt:lpstr>
      <vt:lpstr>Considerations for Co-Teaching Model</vt:lpstr>
      <vt:lpstr>Student Considerations for Co-Teaching Model</vt:lpstr>
      <vt:lpstr>Cycle of Instruction</vt:lpstr>
      <vt:lpstr>Co-Planning </vt:lpstr>
      <vt:lpstr>Co-Planning</vt:lpstr>
      <vt:lpstr>Co-Planning</vt:lpstr>
      <vt:lpstr>Co-Teaching </vt:lpstr>
      <vt:lpstr>Co-Teaching </vt:lpstr>
      <vt:lpstr>Co-Teaching </vt:lpstr>
      <vt:lpstr>Co-Assessing </vt:lpstr>
      <vt:lpstr>Benefits of Co-Teaching </vt:lpstr>
      <vt:lpstr>How do we know if we’re doing it right?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Content in the Co-Taught Classroom</dc:title>
  <dc:creator>Hannah B. Hopper</dc:creator>
  <cp:lastModifiedBy>Hannah B. Hopper</cp:lastModifiedBy>
  <cp:revision>34</cp:revision>
  <dcterms:created xsi:type="dcterms:W3CDTF">2023-06-11T16:05:02Z</dcterms:created>
  <dcterms:modified xsi:type="dcterms:W3CDTF">2023-06-14T02:25:33Z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