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Lst>
  <p:notesMasterIdLst>
    <p:notesMasterId r:id="rId45"/>
  </p:notesMasterIdLst>
  <p:handoutMasterIdLst>
    <p:handoutMasterId r:id="rId46"/>
  </p:handoutMasterIdLst>
  <p:sldIdLst>
    <p:sldId id="1712" r:id="rId5"/>
    <p:sldId id="1713" r:id="rId6"/>
    <p:sldId id="1714" r:id="rId7"/>
    <p:sldId id="1716" r:id="rId8"/>
    <p:sldId id="1779" r:id="rId9"/>
    <p:sldId id="1718" r:id="rId10"/>
    <p:sldId id="1719" r:id="rId11"/>
    <p:sldId id="1721" r:id="rId12"/>
    <p:sldId id="1765" r:id="rId13"/>
    <p:sldId id="1767" r:id="rId14"/>
    <p:sldId id="1768" r:id="rId15"/>
    <p:sldId id="1766" r:id="rId16"/>
    <p:sldId id="1753" r:id="rId17"/>
    <p:sldId id="1717" r:id="rId18"/>
    <p:sldId id="1772" r:id="rId19"/>
    <p:sldId id="1780" r:id="rId20"/>
    <p:sldId id="1722" r:id="rId21"/>
    <p:sldId id="1729" r:id="rId22"/>
    <p:sldId id="1781" r:id="rId23"/>
    <p:sldId id="1730" r:id="rId24"/>
    <p:sldId id="1731" r:id="rId25"/>
    <p:sldId id="1786" r:id="rId26"/>
    <p:sldId id="1785" r:id="rId27"/>
    <p:sldId id="1734" r:id="rId28"/>
    <p:sldId id="1739" r:id="rId29"/>
    <p:sldId id="1787" r:id="rId30"/>
    <p:sldId id="1735" r:id="rId31"/>
    <p:sldId id="1737" r:id="rId32"/>
    <p:sldId id="1788" r:id="rId33"/>
    <p:sldId id="1736" r:id="rId34"/>
    <p:sldId id="1740" r:id="rId35"/>
    <p:sldId id="1738" r:id="rId36"/>
    <p:sldId id="1709" r:id="rId37"/>
    <p:sldId id="1789" r:id="rId38"/>
    <p:sldId id="1741" r:id="rId39"/>
    <p:sldId id="1773" r:id="rId40"/>
    <p:sldId id="1775" r:id="rId41"/>
    <p:sldId id="1710" r:id="rId42"/>
    <p:sldId id="1725" r:id="rId43"/>
    <p:sldId id="1711" r:id="rId44"/>
  </p:sldIdLst>
  <p:sldSz cx="9144000" cy="6858000" type="screen4x3"/>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925E07-3877-9D97-B686-E9146F08ACF6}" name="Shaundraya Hersey" initials="SH" userId="Shaundraya Hersey" providerId="None"/>
  <p188:author id="{ED32FE12-B33B-427E-E987-FE1D3250A8CC}" name="Amanda  Duvall" initials="AD" userId="S::amanda.duvall@tnedu.gov::41699b31-3f29-4396-a833-0453722523d0" providerId="AD"/>
  <p188:author id="{7869F061-4F52-C37F-818B-1800E1F0FAD3}" name="Nattaly Perryman" initials="NP" userId="Nattaly Perryman" providerId="None"/>
  <p188:author id="{8C20BF6C-6A04-1C6D-3575-6CC3CF8F2D0F}" name="Sara Hendrix" initials="SH" userId="S::sara.hendrix54@tnedu.gov::7345ad78-a5c8-4f44-8bf1-bb42e3187c89" providerId="AD"/>
  <p188:author id="{31D12E94-F95A-A8D0-8CC6-A58FF0039078}" name="Joann Runion" initials="JR" userId="Joann Runion" providerId="None"/>
  <p188:author id="{82574CDC-5CDF-E8FE-61DA-E04C97AD24B6}" name="Joann Runion" initials="JR" userId="S::joann.runion@tnedu.gov::9798fd74-1d0a-462c-b688-6f7d0ceb42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B62B"/>
    <a:srgbClr val="1B365D"/>
    <a:srgbClr val="445469"/>
    <a:srgbClr val="D2D755"/>
    <a:srgbClr val="2DCCD3"/>
    <a:srgbClr val="EE3424"/>
    <a:srgbClr val="1D2E56"/>
    <a:srgbClr val="0E2B5A"/>
    <a:srgbClr val="5D79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506" y="78"/>
      </p:cViewPr>
      <p:guideLst>
        <p:guide orient="horz" pos="2184"/>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0AFB-3148-8D33-1247D9C82DC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0AFB-3148-8D33-1247D9C82DC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0AFB-3148-8D33-1247D9C82DC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1F22-3349-A34C-23E4CF4FAC14}"/>
              </c:ext>
            </c:extLst>
          </c:dPt>
          <c:dPt>
            <c:idx val="1"/>
            <c:bubble3D val="0"/>
            <c:spPr>
              <a:solidFill>
                <a:schemeClr val="accent4"/>
              </a:solidFill>
              <a:ln w="19050">
                <a:noFill/>
              </a:ln>
              <a:effectLst/>
            </c:spPr>
            <c:extLst>
              <c:ext xmlns:c16="http://schemas.microsoft.com/office/drawing/2014/chart" uri="{C3380CC4-5D6E-409C-BE32-E72D297353CC}">
                <c16:uniqueId val="{00000003-1F22-3349-A34C-23E4CF4FAC14}"/>
              </c:ext>
            </c:extLst>
          </c:dPt>
          <c:dPt>
            <c:idx val="2"/>
            <c:bubble3D val="0"/>
            <c:spPr>
              <a:solidFill>
                <a:schemeClr val="accent5"/>
              </a:solidFill>
              <a:ln w="19050">
                <a:noFill/>
              </a:ln>
              <a:effectLst/>
            </c:spPr>
            <c:extLst>
              <c:ext xmlns:c16="http://schemas.microsoft.com/office/drawing/2014/chart" uri="{C3380CC4-5D6E-409C-BE32-E72D297353CC}">
                <c16:uniqueId val="{00000005-1F22-3349-A34C-23E4CF4FAC14}"/>
              </c:ext>
            </c:extLst>
          </c:dPt>
          <c:dPt>
            <c:idx val="3"/>
            <c:bubble3D val="0"/>
            <c:spPr>
              <a:solidFill>
                <a:schemeClr val="accent6"/>
              </a:solidFill>
              <a:ln w="19050">
                <a:noFill/>
              </a:ln>
              <a:effectLst/>
            </c:spPr>
            <c:extLst>
              <c:ext xmlns:c16="http://schemas.microsoft.com/office/drawing/2014/chart" uri="{C3380CC4-5D6E-409C-BE32-E72D297353CC}">
                <c16:uniqueId val="{00000007-1F22-3349-A34C-23E4CF4FAC14}"/>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1F22-3349-A34C-23E4CF4FAC1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5DF6D-6ECC-4EAB-9AC7-CC14FB8D15E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F00DA04-05F1-42EF-A5A9-B802B73BF3C2}">
      <dgm:prSet phldrT="[Text]"/>
      <dgm:spPr/>
      <dgm:t>
        <a:bodyPr/>
        <a:lstStyle/>
        <a:p>
          <a:r>
            <a:rPr lang="en-US" b="1">
              <a:latin typeface="+mn-lt"/>
              <a:cs typeface="Arial" panose="020B0604020202020204" pitchFamily="34" charset="0"/>
            </a:rPr>
            <a:t>Access Points</a:t>
          </a:r>
        </a:p>
      </dgm:t>
    </dgm:pt>
    <dgm:pt modelId="{08FB10C6-4870-47C6-9A61-32D482CE9E03}" type="parTrans" cxnId="{3D16F342-0DA9-4D99-937F-E180F8590447}">
      <dgm:prSet/>
      <dgm:spPr/>
      <dgm:t>
        <a:bodyPr/>
        <a:lstStyle/>
        <a:p>
          <a:endParaRPr lang="en-US">
            <a:latin typeface="Arial" panose="020B0604020202020204" pitchFamily="34" charset="0"/>
            <a:cs typeface="Arial" panose="020B0604020202020204" pitchFamily="34" charset="0"/>
          </a:endParaRPr>
        </a:p>
      </dgm:t>
    </dgm:pt>
    <dgm:pt modelId="{654BC36D-9DC5-454E-8377-86E007B21785}" type="sibTrans" cxnId="{3D16F342-0DA9-4D99-937F-E180F8590447}">
      <dgm:prSet/>
      <dgm:spPr/>
      <dgm:t>
        <a:bodyPr/>
        <a:lstStyle/>
        <a:p>
          <a:endParaRPr lang="en-US">
            <a:latin typeface="Arial" panose="020B0604020202020204" pitchFamily="34" charset="0"/>
            <a:cs typeface="Arial" panose="020B0604020202020204" pitchFamily="34" charset="0"/>
          </a:endParaRPr>
        </a:p>
      </dgm:t>
    </dgm:pt>
    <dgm:pt modelId="{E2434F5D-16B9-47D8-86D2-0E59E0E54D31}">
      <dgm:prSet phldrT="[Text]"/>
      <dgm:spPr>
        <a:solidFill>
          <a:schemeClr val="accent2"/>
        </a:solidFill>
      </dgm:spPr>
      <dgm:t>
        <a:bodyPr/>
        <a:lstStyle/>
        <a:p>
          <a:r>
            <a:rPr lang="en-US" b="1">
              <a:latin typeface="+mn-lt"/>
              <a:cs typeface="Arial" panose="020B0604020202020204" pitchFamily="34" charset="0"/>
            </a:rPr>
            <a:t>Instructional Scaffolds</a:t>
          </a:r>
        </a:p>
      </dgm:t>
    </dgm:pt>
    <dgm:pt modelId="{D17B6230-BA89-4B34-8677-B4BCDEA2DEFC}" type="parTrans" cxnId="{97A63D7B-F4ED-436E-8406-0AA37C52EAC3}">
      <dgm:prSet/>
      <dgm:spPr/>
      <dgm:t>
        <a:bodyPr/>
        <a:lstStyle/>
        <a:p>
          <a:endParaRPr lang="en-US">
            <a:latin typeface="Arial" panose="020B0604020202020204" pitchFamily="34" charset="0"/>
            <a:cs typeface="Arial" panose="020B0604020202020204" pitchFamily="34" charset="0"/>
          </a:endParaRPr>
        </a:p>
      </dgm:t>
    </dgm:pt>
    <dgm:pt modelId="{B8FF223C-5F1E-4873-B754-DE25E8917C58}" type="sibTrans" cxnId="{97A63D7B-F4ED-436E-8406-0AA37C52EAC3}">
      <dgm:prSet/>
      <dgm:spPr/>
      <dgm:t>
        <a:bodyPr/>
        <a:lstStyle/>
        <a:p>
          <a:endParaRPr lang="en-US">
            <a:latin typeface="Arial" panose="020B0604020202020204" pitchFamily="34" charset="0"/>
            <a:cs typeface="Arial" panose="020B0604020202020204" pitchFamily="34" charset="0"/>
          </a:endParaRPr>
        </a:p>
      </dgm:t>
    </dgm:pt>
    <dgm:pt modelId="{5A24CF21-1AA3-4AC4-8380-6B22BD707526}">
      <dgm:prSet phldrT="[Text]"/>
      <dgm:spPr>
        <a:solidFill>
          <a:schemeClr val="accent4"/>
        </a:solidFill>
      </dgm:spPr>
      <dgm:t>
        <a:bodyPr/>
        <a:lstStyle/>
        <a:p>
          <a:r>
            <a:rPr lang="en-US" b="1">
              <a:solidFill>
                <a:schemeClr val="tx1"/>
              </a:solidFill>
              <a:latin typeface="+mn-lt"/>
              <a:cs typeface="Arial" panose="020B0604020202020204" pitchFamily="34" charset="0"/>
            </a:rPr>
            <a:t>Accommodations</a:t>
          </a:r>
        </a:p>
      </dgm:t>
    </dgm:pt>
    <dgm:pt modelId="{FE8A6D1D-E130-477A-AB6F-2D85C3F50F38}" type="parTrans" cxnId="{738915A0-D4FA-42FF-A239-89A0B7C1D85E}">
      <dgm:prSet/>
      <dgm:spPr/>
      <dgm:t>
        <a:bodyPr/>
        <a:lstStyle/>
        <a:p>
          <a:endParaRPr lang="en-US">
            <a:latin typeface="Arial" panose="020B0604020202020204" pitchFamily="34" charset="0"/>
            <a:cs typeface="Arial" panose="020B0604020202020204" pitchFamily="34" charset="0"/>
          </a:endParaRPr>
        </a:p>
      </dgm:t>
    </dgm:pt>
    <dgm:pt modelId="{A2A99596-CD90-4963-B328-4A3E7EF0D01E}" type="sibTrans" cxnId="{738915A0-D4FA-42FF-A239-89A0B7C1D85E}">
      <dgm:prSet/>
      <dgm:spPr/>
      <dgm:t>
        <a:bodyPr/>
        <a:lstStyle/>
        <a:p>
          <a:endParaRPr lang="en-US">
            <a:latin typeface="Arial" panose="020B0604020202020204" pitchFamily="34" charset="0"/>
            <a:cs typeface="Arial" panose="020B0604020202020204" pitchFamily="34" charset="0"/>
          </a:endParaRPr>
        </a:p>
      </dgm:t>
    </dgm:pt>
    <dgm:pt modelId="{3D4E95BD-968B-41AA-9A08-0462371A8209}">
      <dgm:prSet phldrT="[Text]"/>
      <dgm:spPr>
        <a:solidFill>
          <a:schemeClr val="accent4"/>
        </a:solidFill>
      </dgm:spPr>
      <dgm:t>
        <a:bodyPr/>
        <a:lstStyle/>
        <a:p>
          <a:r>
            <a:rPr lang="en-US" b="1">
              <a:solidFill>
                <a:schemeClr val="tx1"/>
              </a:solidFill>
              <a:latin typeface="+mn-lt"/>
              <a:cs typeface="Arial" panose="020B0604020202020204" pitchFamily="34" charset="0"/>
            </a:rPr>
            <a:t>Modifications</a:t>
          </a:r>
        </a:p>
      </dgm:t>
    </dgm:pt>
    <dgm:pt modelId="{81A6FD1F-3D37-4EE8-8FE5-D90BC21FE5DA}" type="parTrans" cxnId="{2AB68201-693C-41C2-9C5F-772B6FDA665F}">
      <dgm:prSet/>
      <dgm:spPr/>
      <dgm:t>
        <a:bodyPr/>
        <a:lstStyle/>
        <a:p>
          <a:endParaRPr lang="en-US">
            <a:latin typeface="Arial" panose="020B0604020202020204" pitchFamily="34" charset="0"/>
            <a:cs typeface="Arial" panose="020B0604020202020204" pitchFamily="34" charset="0"/>
          </a:endParaRPr>
        </a:p>
      </dgm:t>
    </dgm:pt>
    <dgm:pt modelId="{917B44BD-135C-4A02-BEA7-9CBAF84557A5}" type="sibTrans" cxnId="{2AB68201-693C-41C2-9C5F-772B6FDA665F}">
      <dgm:prSet/>
      <dgm:spPr/>
      <dgm:t>
        <a:bodyPr/>
        <a:lstStyle/>
        <a:p>
          <a:endParaRPr lang="en-US">
            <a:latin typeface="Arial" panose="020B0604020202020204" pitchFamily="34" charset="0"/>
            <a:cs typeface="Arial" panose="020B0604020202020204" pitchFamily="34" charset="0"/>
          </a:endParaRPr>
        </a:p>
      </dgm:t>
    </dgm:pt>
    <dgm:pt modelId="{40718EDE-ECF6-4190-AFFE-9E828B7DC349}">
      <dgm:prSet phldrT="[Text]"/>
      <dgm:spPr/>
      <dgm:t>
        <a:bodyPr/>
        <a:lstStyle/>
        <a:p>
          <a:r>
            <a:rPr lang="en-US"/>
            <a:t>Annotations within high-quality instructional materials that help teachers determine additional supports for students within the lessons to ensure they can fully engage (e.g., pre-teach vocabulary, additional practice, alternative writing tools, etc.).</a:t>
          </a:r>
          <a:endParaRPr lang="en-US">
            <a:latin typeface="+mn-lt"/>
            <a:cs typeface="Arial" panose="020B0604020202020204" pitchFamily="34" charset="0"/>
          </a:endParaRPr>
        </a:p>
      </dgm:t>
    </dgm:pt>
    <dgm:pt modelId="{54F1F4D1-465E-4407-99C1-8471AEB1EC27}" type="parTrans" cxnId="{1C808862-E63F-4C9A-8376-F75CA7B21F90}">
      <dgm:prSet/>
      <dgm:spPr/>
      <dgm:t>
        <a:bodyPr/>
        <a:lstStyle/>
        <a:p>
          <a:endParaRPr lang="en-US">
            <a:latin typeface="Arial" panose="020B0604020202020204" pitchFamily="34" charset="0"/>
            <a:cs typeface="Arial" panose="020B0604020202020204" pitchFamily="34" charset="0"/>
          </a:endParaRPr>
        </a:p>
      </dgm:t>
    </dgm:pt>
    <dgm:pt modelId="{341706C6-63DE-42E2-AD46-4229128EC255}" type="sibTrans" cxnId="{1C808862-E63F-4C9A-8376-F75CA7B21F90}">
      <dgm:prSet/>
      <dgm:spPr/>
      <dgm:t>
        <a:bodyPr/>
        <a:lstStyle/>
        <a:p>
          <a:endParaRPr lang="en-US">
            <a:latin typeface="Arial" panose="020B0604020202020204" pitchFamily="34" charset="0"/>
            <a:cs typeface="Arial" panose="020B0604020202020204" pitchFamily="34" charset="0"/>
          </a:endParaRPr>
        </a:p>
      </dgm:t>
    </dgm:pt>
    <dgm:pt modelId="{0DAC4E40-A7DD-4AEF-8229-58E976AD1762}">
      <dgm:prSet/>
      <dgm:spPr>
        <a:solidFill>
          <a:schemeClr val="accent2"/>
        </a:solidFill>
      </dgm:spPr>
      <dgm:t>
        <a:bodyPr/>
        <a:lstStyle/>
        <a:p>
          <a:r>
            <a:rPr lang="en-US">
              <a:latin typeface="+mn-lt"/>
              <a:cs typeface="Arial" panose="020B0604020202020204" pitchFamily="34" charset="0"/>
            </a:rPr>
            <a:t>A temporary, student-specific support structure designed to maximize access to grade-level concepts and tasks.</a:t>
          </a:r>
        </a:p>
      </dgm:t>
    </dgm:pt>
    <dgm:pt modelId="{06E67C81-8001-438C-8EA6-F61F468FF6F1}" type="parTrans" cxnId="{65EBEA2D-8FCC-4311-A5CE-1BF3BB1D5B54}">
      <dgm:prSet/>
      <dgm:spPr/>
      <dgm:t>
        <a:bodyPr/>
        <a:lstStyle/>
        <a:p>
          <a:endParaRPr lang="en-US">
            <a:latin typeface="Arial" panose="020B0604020202020204" pitchFamily="34" charset="0"/>
            <a:cs typeface="Arial" panose="020B0604020202020204" pitchFamily="34" charset="0"/>
          </a:endParaRPr>
        </a:p>
      </dgm:t>
    </dgm:pt>
    <dgm:pt modelId="{1BCBC938-1920-4E3C-BE97-5F430A7765CC}" type="sibTrans" cxnId="{65EBEA2D-8FCC-4311-A5CE-1BF3BB1D5B54}">
      <dgm:prSet/>
      <dgm:spPr/>
      <dgm:t>
        <a:bodyPr/>
        <a:lstStyle/>
        <a:p>
          <a:endParaRPr lang="en-US">
            <a:latin typeface="Arial" panose="020B0604020202020204" pitchFamily="34" charset="0"/>
            <a:cs typeface="Arial" panose="020B0604020202020204" pitchFamily="34" charset="0"/>
          </a:endParaRPr>
        </a:p>
      </dgm:t>
    </dgm:pt>
    <dgm:pt modelId="{3A98F263-E8BA-471F-9453-74038C51C994}">
      <dgm:prSet phldrT="[Text]"/>
      <dgm:spPr>
        <a:solidFill>
          <a:schemeClr val="accent4"/>
        </a:solidFill>
      </dgm:spPr>
      <dgm:t>
        <a:bodyPr/>
        <a:lstStyle/>
        <a:p>
          <a:r>
            <a:rPr lang="en-US">
              <a:solidFill>
                <a:schemeClr val="tx1"/>
              </a:solidFill>
              <a:latin typeface="+mn-lt"/>
              <a:cs typeface="Arial" panose="020B0604020202020204" pitchFamily="34" charset="0"/>
            </a:rPr>
            <a:t>An IAIEP/504/ILP team decision based on individual student need that requires a change to </a:t>
          </a:r>
          <a:r>
            <a:rPr lang="en-US" b="1" u="sng">
              <a:solidFill>
                <a:schemeClr val="tx1"/>
              </a:solidFill>
              <a:latin typeface="+mn-lt"/>
              <a:cs typeface="Arial" panose="020B0604020202020204" pitchFamily="34" charset="0"/>
            </a:rPr>
            <a:t>how</a:t>
          </a:r>
          <a:r>
            <a:rPr lang="en-US" b="1" u="none">
              <a:solidFill>
                <a:schemeClr val="tx1"/>
              </a:solidFill>
              <a:latin typeface="+mn-lt"/>
              <a:cs typeface="Arial" panose="020B0604020202020204" pitchFamily="34" charset="0"/>
            </a:rPr>
            <a:t> </a:t>
          </a:r>
          <a:r>
            <a:rPr lang="en-US">
              <a:solidFill>
                <a:schemeClr val="tx1"/>
              </a:solidFill>
              <a:latin typeface="+mn-lt"/>
              <a:cs typeface="Arial" panose="020B0604020202020204" pitchFamily="34" charset="0"/>
            </a:rPr>
            <a:t>the student accesses information, engages in learning, or demonstrates knowledge in a particular setting. </a:t>
          </a:r>
        </a:p>
      </dgm:t>
    </dgm:pt>
    <dgm:pt modelId="{707C2132-1FD5-4434-A0E5-605BDDD891DD}" type="parTrans" cxnId="{ECE9DB67-D832-4735-B826-975FF96ADD49}">
      <dgm:prSet/>
      <dgm:spPr/>
      <dgm:t>
        <a:bodyPr/>
        <a:lstStyle/>
        <a:p>
          <a:endParaRPr lang="en-US">
            <a:latin typeface="Arial" panose="020B0604020202020204" pitchFamily="34" charset="0"/>
            <a:cs typeface="Arial" panose="020B0604020202020204" pitchFamily="34" charset="0"/>
          </a:endParaRPr>
        </a:p>
      </dgm:t>
    </dgm:pt>
    <dgm:pt modelId="{DCFC2F43-B01A-423E-BC39-8F31D7320DC8}" type="sibTrans" cxnId="{ECE9DB67-D832-4735-B826-975FF96ADD49}">
      <dgm:prSet/>
      <dgm:spPr/>
      <dgm:t>
        <a:bodyPr/>
        <a:lstStyle/>
        <a:p>
          <a:endParaRPr lang="en-US">
            <a:latin typeface="Arial" panose="020B0604020202020204" pitchFamily="34" charset="0"/>
            <a:cs typeface="Arial" panose="020B0604020202020204" pitchFamily="34" charset="0"/>
          </a:endParaRPr>
        </a:p>
      </dgm:t>
    </dgm:pt>
    <dgm:pt modelId="{46ACFAF4-CB59-4B3E-B317-948F972464A6}">
      <dgm:prSet phldrT="[Text]"/>
      <dgm:spPr>
        <a:solidFill>
          <a:schemeClr val="accent4"/>
        </a:solidFill>
      </dgm:spPr>
      <dgm:t>
        <a:bodyPr/>
        <a:lstStyle/>
        <a:p>
          <a:r>
            <a:rPr lang="en-US">
              <a:solidFill>
                <a:schemeClr val="tx1"/>
              </a:solidFill>
              <a:latin typeface="+mn-lt"/>
              <a:cs typeface="Arial" panose="020B0604020202020204" pitchFamily="34" charset="0"/>
            </a:rPr>
            <a:t>An IAIEP/504/ILP team decision based on individual student need that requires a change to </a:t>
          </a:r>
          <a:r>
            <a:rPr lang="en-US" b="1" u="sng">
              <a:solidFill>
                <a:schemeClr val="tx1"/>
              </a:solidFill>
              <a:latin typeface="+mn-lt"/>
              <a:cs typeface="Arial" panose="020B0604020202020204" pitchFamily="34" charset="0"/>
            </a:rPr>
            <a:t>what</a:t>
          </a:r>
          <a:r>
            <a:rPr lang="en-US">
              <a:solidFill>
                <a:schemeClr val="tx1"/>
              </a:solidFill>
              <a:latin typeface="+mn-lt"/>
              <a:cs typeface="Arial" panose="020B0604020202020204" pitchFamily="34" charset="0"/>
            </a:rPr>
            <a:t> the student is taught or expected to learn.</a:t>
          </a:r>
        </a:p>
      </dgm:t>
    </dgm:pt>
    <dgm:pt modelId="{47B0B035-85D1-4C92-82A6-E27BC97F8FDB}" type="parTrans" cxnId="{907DC41B-5969-4B57-B00A-EA47717B22CD}">
      <dgm:prSet/>
      <dgm:spPr/>
      <dgm:t>
        <a:bodyPr/>
        <a:lstStyle/>
        <a:p>
          <a:endParaRPr lang="en-US">
            <a:latin typeface="Arial" panose="020B0604020202020204" pitchFamily="34" charset="0"/>
            <a:cs typeface="Arial" panose="020B0604020202020204" pitchFamily="34" charset="0"/>
          </a:endParaRPr>
        </a:p>
      </dgm:t>
    </dgm:pt>
    <dgm:pt modelId="{4F8A6E41-78DC-417D-86DF-D79D63619078}" type="sibTrans" cxnId="{907DC41B-5969-4B57-B00A-EA47717B22CD}">
      <dgm:prSet/>
      <dgm:spPr/>
      <dgm:t>
        <a:bodyPr/>
        <a:lstStyle/>
        <a:p>
          <a:endParaRPr lang="en-US">
            <a:latin typeface="Arial" panose="020B0604020202020204" pitchFamily="34" charset="0"/>
            <a:cs typeface="Arial" panose="020B0604020202020204" pitchFamily="34" charset="0"/>
          </a:endParaRPr>
        </a:p>
      </dgm:t>
    </dgm:pt>
    <dgm:pt modelId="{A740C4DD-153F-4550-868F-DDF315C12111}" type="pres">
      <dgm:prSet presAssocID="{4FA5DF6D-6ECC-4EAB-9AC7-CC14FB8D15EA}" presName="diagram" presStyleCnt="0">
        <dgm:presLayoutVars>
          <dgm:dir/>
          <dgm:resizeHandles val="exact"/>
        </dgm:presLayoutVars>
      </dgm:prSet>
      <dgm:spPr/>
    </dgm:pt>
    <dgm:pt modelId="{B19A8F38-E438-40FC-96D7-CE9B65A9891E}" type="pres">
      <dgm:prSet presAssocID="{4F00DA04-05F1-42EF-A5A9-B802B73BF3C2}" presName="node" presStyleLbl="node1" presStyleIdx="0" presStyleCnt="4" custScaleX="103420">
        <dgm:presLayoutVars>
          <dgm:bulletEnabled val="1"/>
        </dgm:presLayoutVars>
      </dgm:prSet>
      <dgm:spPr/>
    </dgm:pt>
    <dgm:pt modelId="{D3431160-454B-4428-A23F-E3BEF3532C27}" type="pres">
      <dgm:prSet presAssocID="{654BC36D-9DC5-454E-8377-86E007B21785}" presName="sibTrans" presStyleCnt="0"/>
      <dgm:spPr/>
    </dgm:pt>
    <dgm:pt modelId="{32950968-C767-4CA3-A611-8581A621961C}" type="pres">
      <dgm:prSet presAssocID="{E2434F5D-16B9-47D8-86D2-0E59E0E54D31}" presName="node" presStyleLbl="node1" presStyleIdx="1" presStyleCnt="4" custScaleX="103420">
        <dgm:presLayoutVars>
          <dgm:bulletEnabled val="1"/>
        </dgm:presLayoutVars>
      </dgm:prSet>
      <dgm:spPr/>
    </dgm:pt>
    <dgm:pt modelId="{18F8A096-B050-4B2D-9C71-CC2F75D80EC2}" type="pres">
      <dgm:prSet presAssocID="{B8FF223C-5F1E-4873-B754-DE25E8917C58}" presName="sibTrans" presStyleCnt="0"/>
      <dgm:spPr/>
    </dgm:pt>
    <dgm:pt modelId="{244E5291-3E93-420B-92A9-0EDA7883972A}" type="pres">
      <dgm:prSet presAssocID="{5A24CF21-1AA3-4AC4-8380-6B22BD707526}" presName="node" presStyleLbl="node1" presStyleIdx="2" presStyleCnt="4" custScaleX="103420">
        <dgm:presLayoutVars>
          <dgm:bulletEnabled val="1"/>
        </dgm:presLayoutVars>
      </dgm:prSet>
      <dgm:spPr/>
    </dgm:pt>
    <dgm:pt modelId="{57C4451E-19F0-40B2-9004-96DF54F03DFC}" type="pres">
      <dgm:prSet presAssocID="{A2A99596-CD90-4963-B328-4A3E7EF0D01E}" presName="sibTrans" presStyleCnt="0"/>
      <dgm:spPr/>
    </dgm:pt>
    <dgm:pt modelId="{6209417E-4E74-4FB5-BFF8-3414E59EE12F}" type="pres">
      <dgm:prSet presAssocID="{3D4E95BD-968B-41AA-9A08-0462371A8209}" presName="node" presStyleLbl="node1" presStyleIdx="3" presStyleCnt="4" custScaleX="103420">
        <dgm:presLayoutVars>
          <dgm:bulletEnabled val="1"/>
        </dgm:presLayoutVars>
      </dgm:prSet>
      <dgm:spPr/>
    </dgm:pt>
  </dgm:ptLst>
  <dgm:cxnLst>
    <dgm:cxn modelId="{2AB68201-693C-41C2-9C5F-772B6FDA665F}" srcId="{4FA5DF6D-6ECC-4EAB-9AC7-CC14FB8D15EA}" destId="{3D4E95BD-968B-41AA-9A08-0462371A8209}" srcOrd="3" destOrd="0" parTransId="{81A6FD1F-3D37-4EE8-8FE5-D90BC21FE5DA}" sibTransId="{917B44BD-135C-4A02-BEA7-9CBAF84557A5}"/>
    <dgm:cxn modelId="{907DC41B-5969-4B57-B00A-EA47717B22CD}" srcId="{3D4E95BD-968B-41AA-9A08-0462371A8209}" destId="{46ACFAF4-CB59-4B3E-B317-948F972464A6}" srcOrd="0" destOrd="0" parTransId="{47B0B035-85D1-4C92-82A6-E27BC97F8FDB}" sibTransId="{4F8A6E41-78DC-417D-86DF-D79D63619078}"/>
    <dgm:cxn modelId="{0B972F1E-EF16-4B64-9696-86F2C0B739B4}" type="presOf" srcId="{4FA5DF6D-6ECC-4EAB-9AC7-CC14FB8D15EA}" destId="{A740C4DD-153F-4550-868F-DDF315C12111}" srcOrd="0" destOrd="0" presId="urn:microsoft.com/office/officeart/2005/8/layout/default"/>
    <dgm:cxn modelId="{87E88E21-728F-4EED-BBA1-06F6BCBC5198}" type="presOf" srcId="{3D4E95BD-968B-41AA-9A08-0462371A8209}" destId="{6209417E-4E74-4FB5-BFF8-3414E59EE12F}" srcOrd="0" destOrd="0" presId="urn:microsoft.com/office/officeart/2005/8/layout/default"/>
    <dgm:cxn modelId="{65EBEA2D-8FCC-4311-A5CE-1BF3BB1D5B54}" srcId="{E2434F5D-16B9-47D8-86D2-0E59E0E54D31}" destId="{0DAC4E40-A7DD-4AEF-8229-58E976AD1762}" srcOrd="0" destOrd="0" parTransId="{06E67C81-8001-438C-8EA6-F61F468FF6F1}" sibTransId="{1BCBC938-1920-4E3C-BE97-5F430A7765CC}"/>
    <dgm:cxn modelId="{1C808862-E63F-4C9A-8376-F75CA7B21F90}" srcId="{4F00DA04-05F1-42EF-A5A9-B802B73BF3C2}" destId="{40718EDE-ECF6-4190-AFFE-9E828B7DC349}" srcOrd="0" destOrd="0" parTransId="{54F1F4D1-465E-4407-99C1-8471AEB1EC27}" sibTransId="{341706C6-63DE-42E2-AD46-4229128EC255}"/>
    <dgm:cxn modelId="{3D16F342-0DA9-4D99-937F-E180F8590447}" srcId="{4FA5DF6D-6ECC-4EAB-9AC7-CC14FB8D15EA}" destId="{4F00DA04-05F1-42EF-A5A9-B802B73BF3C2}" srcOrd="0" destOrd="0" parTransId="{08FB10C6-4870-47C6-9A61-32D482CE9E03}" sibTransId="{654BC36D-9DC5-454E-8377-86E007B21785}"/>
    <dgm:cxn modelId="{ECE9DB67-D832-4735-B826-975FF96ADD49}" srcId="{5A24CF21-1AA3-4AC4-8380-6B22BD707526}" destId="{3A98F263-E8BA-471F-9453-74038C51C994}" srcOrd="0" destOrd="0" parTransId="{707C2132-1FD5-4434-A0E5-605BDDD891DD}" sibTransId="{DCFC2F43-B01A-423E-BC39-8F31D7320DC8}"/>
    <dgm:cxn modelId="{5D09494A-2F47-4AA1-BD1E-9C11ACE07BC6}" type="presOf" srcId="{0DAC4E40-A7DD-4AEF-8229-58E976AD1762}" destId="{32950968-C767-4CA3-A611-8581A621961C}" srcOrd="0" destOrd="1" presId="urn:microsoft.com/office/officeart/2005/8/layout/default"/>
    <dgm:cxn modelId="{97A63D7B-F4ED-436E-8406-0AA37C52EAC3}" srcId="{4FA5DF6D-6ECC-4EAB-9AC7-CC14FB8D15EA}" destId="{E2434F5D-16B9-47D8-86D2-0E59E0E54D31}" srcOrd="1" destOrd="0" parTransId="{D17B6230-BA89-4B34-8677-B4BCDEA2DEFC}" sibTransId="{B8FF223C-5F1E-4873-B754-DE25E8917C58}"/>
    <dgm:cxn modelId="{EF31577D-C240-4A9D-A330-90B2C2DCE53C}" type="presOf" srcId="{40718EDE-ECF6-4190-AFFE-9E828B7DC349}" destId="{B19A8F38-E438-40FC-96D7-CE9B65A9891E}" srcOrd="0" destOrd="1" presId="urn:microsoft.com/office/officeart/2005/8/layout/default"/>
    <dgm:cxn modelId="{3CBA5C98-D122-4771-B254-D789C5090428}" type="presOf" srcId="{E2434F5D-16B9-47D8-86D2-0E59E0E54D31}" destId="{32950968-C767-4CA3-A611-8581A621961C}" srcOrd="0" destOrd="0" presId="urn:microsoft.com/office/officeart/2005/8/layout/default"/>
    <dgm:cxn modelId="{738915A0-D4FA-42FF-A239-89A0B7C1D85E}" srcId="{4FA5DF6D-6ECC-4EAB-9AC7-CC14FB8D15EA}" destId="{5A24CF21-1AA3-4AC4-8380-6B22BD707526}" srcOrd="2" destOrd="0" parTransId="{FE8A6D1D-E130-477A-AB6F-2D85C3F50F38}" sibTransId="{A2A99596-CD90-4963-B328-4A3E7EF0D01E}"/>
    <dgm:cxn modelId="{9B674BB8-3309-4D84-BAC4-A814E66142FD}" type="presOf" srcId="{46ACFAF4-CB59-4B3E-B317-948F972464A6}" destId="{6209417E-4E74-4FB5-BFF8-3414E59EE12F}" srcOrd="0" destOrd="1" presId="urn:microsoft.com/office/officeart/2005/8/layout/default"/>
    <dgm:cxn modelId="{684152DA-791F-47E4-A59F-1C23225268E4}" type="presOf" srcId="{5A24CF21-1AA3-4AC4-8380-6B22BD707526}" destId="{244E5291-3E93-420B-92A9-0EDA7883972A}" srcOrd="0" destOrd="0" presId="urn:microsoft.com/office/officeart/2005/8/layout/default"/>
    <dgm:cxn modelId="{5FC00BFB-98A6-490E-AAC5-3179650B8892}" type="presOf" srcId="{4F00DA04-05F1-42EF-A5A9-B802B73BF3C2}" destId="{B19A8F38-E438-40FC-96D7-CE9B65A9891E}" srcOrd="0" destOrd="0" presId="urn:microsoft.com/office/officeart/2005/8/layout/default"/>
    <dgm:cxn modelId="{E169A7FD-2D3B-49C1-A13D-1B8FB4921986}" type="presOf" srcId="{3A98F263-E8BA-471F-9453-74038C51C994}" destId="{244E5291-3E93-420B-92A9-0EDA7883972A}" srcOrd="0" destOrd="1" presId="urn:microsoft.com/office/officeart/2005/8/layout/default"/>
    <dgm:cxn modelId="{72F13B3A-4C5D-405A-A966-43D095EDFF92}" type="presParOf" srcId="{A740C4DD-153F-4550-868F-DDF315C12111}" destId="{B19A8F38-E438-40FC-96D7-CE9B65A9891E}" srcOrd="0" destOrd="0" presId="urn:microsoft.com/office/officeart/2005/8/layout/default"/>
    <dgm:cxn modelId="{E87D648F-54E2-420F-B9BA-9D8B72C560A4}" type="presParOf" srcId="{A740C4DD-153F-4550-868F-DDF315C12111}" destId="{D3431160-454B-4428-A23F-E3BEF3532C27}" srcOrd="1" destOrd="0" presId="urn:microsoft.com/office/officeart/2005/8/layout/default"/>
    <dgm:cxn modelId="{B31E0314-204E-4EAB-91D8-45CA88C1476D}" type="presParOf" srcId="{A740C4DD-153F-4550-868F-DDF315C12111}" destId="{32950968-C767-4CA3-A611-8581A621961C}" srcOrd="2" destOrd="0" presId="urn:microsoft.com/office/officeart/2005/8/layout/default"/>
    <dgm:cxn modelId="{1D491DFF-BF9F-4E2F-B1CA-A7CB6436781E}" type="presParOf" srcId="{A740C4DD-153F-4550-868F-DDF315C12111}" destId="{18F8A096-B050-4B2D-9C71-CC2F75D80EC2}" srcOrd="3" destOrd="0" presId="urn:microsoft.com/office/officeart/2005/8/layout/default"/>
    <dgm:cxn modelId="{F6D8A87C-5F4B-4456-A0B8-BAE005C6141B}" type="presParOf" srcId="{A740C4DD-153F-4550-868F-DDF315C12111}" destId="{244E5291-3E93-420B-92A9-0EDA7883972A}" srcOrd="4" destOrd="0" presId="urn:microsoft.com/office/officeart/2005/8/layout/default"/>
    <dgm:cxn modelId="{00E69AC2-628E-4078-8C48-B23BE860380D}" type="presParOf" srcId="{A740C4DD-153F-4550-868F-DDF315C12111}" destId="{57C4451E-19F0-40B2-9004-96DF54F03DFC}" srcOrd="5" destOrd="0" presId="urn:microsoft.com/office/officeart/2005/8/layout/default"/>
    <dgm:cxn modelId="{3ECB6CA1-583C-45FC-961D-BEFF50EC3EA2}" type="presParOf" srcId="{A740C4DD-153F-4550-868F-DDF315C12111}" destId="{6209417E-4E74-4FB5-BFF8-3414E59EE12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1E4C36-D7FE-43FD-97ED-862A3EC8CFD5}"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en-US"/>
        </a:p>
      </dgm:t>
    </dgm:pt>
    <dgm:pt modelId="{8B626A56-0AD3-48B4-A9A6-6AF99445E99F}">
      <dgm:prSet phldrT="[Text]" custT="1"/>
      <dgm:spPr/>
      <dgm:t>
        <a:bodyPr/>
        <a:lstStyle/>
        <a:p>
          <a:r>
            <a:rPr lang="en-US" sz="1600"/>
            <a:t>Frustration/ Anxiety Zone</a:t>
          </a:r>
        </a:p>
      </dgm:t>
    </dgm:pt>
    <dgm:pt modelId="{0CD976A1-6E36-4130-AFB5-6C26F9030858}" type="parTrans" cxnId="{1E148505-37AD-4ED3-86DA-75D5B599033C}">
      <dgm:prSet/>
      <dgm:spPr/>
      <dgm:t>
        <a:bodyPr/>
        <a:lstStyle/>
        <a:p>
          <a:endParaRPr lang="en-US"/>
        </a:p>
      </dgm:t>
    </dgm:pt>
    <dgm:pt modelId="{CDA05D25-5CD7-4563-9C3E-62045A38F5E7}" type="sibTrans" cxnId="{1E148505-37AD-4ED3-86DA-75D5B599033C}">
      <dgm:prSet/>
      <dgm:spPr/>
      <dgm:t>
        <a:bodyPr/>
        <a:lstStyle/>
        <a:p>
          <a:endParaRPr lang="en-US"/>
        </a:p>
      </dgm:t>
    </dgm:pt>
    <dgm:pt modelId="{9CD1E833-9525-433C-8304-876708364E57}">
      <dgm:prSet phldrT="[Text]" custT="1"/>
      <dgm:spPr/>
      <dgm:t>
        <a:bodyPr/>
        <a:lstStyle/>
        <a:p>
          <a:r>
            <a:rPr lang="en-US" sz="1600"/>
            <a:t>Learning/ Engagement Zone</a:t>
          </a:r>
        </a:p>
      </dgm:t>
    </dgm:pt>
    <dgm:pt modelId="{A6832EC6-29B3-487E-AA7B-BBB630E49539}" type="parTrans" cxnId="{506B2DA2-82E4-4D78-9D1A-97BBC75F977A}">
      <dgm:prSet/>
      <dgm:spPr/>
      <dgm:t>
        <a:bodyPr/>
        <a:lstStyle/>
        <a:p>
          <a:endParaRPr lang="en-US"/>
        </a:p>
      </dgm:t>
    </dgm:pt>
    <dgm:pt modelId="{732E92DF-ED7C-4851-93D5-D9AC64CA2ABC}" type="sibTrans" cxnId="{506B2DA2-82E4-4D78-9D1A-97BBC75F977A}">
      <dgm:prSet/>
      <dgm:spPr/>
      <dgm:t>
        <a:bodyPr/>
        <a:lstStyle/>
        <a:p>
          <a:endParaRPr lang="en-US"/>
        </a:p>
      </dgm:t>
    </dgm:pt>
    <dgm:pt modelId="{0D1D60C3-E5E9-4279-AABE-13B5A6EF19A4}">
      <dgm:prSet phldrT="[Text]" custT="1"/>
      <dgm:spPr/>
      <dgm:t>
        <a:bodyPr/>
        <a:lstStyle/>
        <a:p>
          <a:r>
            <a:rPr lang="en-US" sz="1600" dirty="0"/>
            <a:t>Boredom Zone</a:t>
          </a:r>
        </a:p>
      </dgm:t>
    </dgm:pt>
    <dgm:pt modelId="{FC7939C0-CE8F-4AD0-9EF7-FA97356C00FB}" type="parTrans" cxnId="{E305C775-1F57-4369-9348-85A5DEFBC828}">
      <dgm:prSet/>
      <dgm:spPr/>
      <dgm:t>
        <a:bodyPr/>
        <a:lstStyle/>
        <a:p>
          <a:endParaRPr lang="en-US"/>
        </a:p>
      </dgm:t>
    </dgm:pt>
    <dgm:pt modelId="{912013CD-DD31-4873-A6D5-DB6B2502226D}" type="sibTrans" cxnId="{E305C775-1F57-4369-9348-85A5DEFBC828}">
      <dgm:prSet/>
      <dgm:spPr/>
      <dgm:t>
        <a:bodyPr/>
        <a:lstStyle/>
        <a:p>
          <a:endParaRPr lang="en-US"/>
        </a:p>
      </dgm:t>
    </dgm:pt>
    <dgm:pt modelId="{FAA0D8C8-AC06-41A5-89C1-2797819A7AFC}">
      <dgm:prSet phldrT="[Text]" custT="1"/>
      <dgm:spPr/>
      <dgm:t>
        <a:bodyPr/>
        <a:lstStyle/>
        <a:p>
          <a:r>
            <a:rPr lang="en-US" sz="1600" dirty="0"/>
            <a:t>Comfort Zone</a:t>
          </a:r>
        </a:p>
      </dgm:t>
    </dgm:pt>
    <dgm:pt modelId="{BD0AE912-C70C-4FE2-B2F4-0BF4F1D86CCF}" type="parTrans" cxnId="{B093A9FC-23BD-409E-B990-9D3891EB9706}">
      <dgm:prSet/>
      <dgm:spPr/>
      <dgm:t>
        <a:bodyPr/>
        <a:lstStyle/>
        <a:p>
          <a:endParaRPr lang="en-US"/>
        </a:p>
      </dgm:t>
    </dgm:pt>
    <dgm:pt modelId="{D2578D12-BD5E-4B9D-848B-FA59CF7FD50D}" type="sibTrans" cxnId="{B093A9FC-23BD-409E-B990-9D3891EB9706}">
      <dgm:prSet/>
      <dgm:spPr/>
      <dgm:t>
        <a:bodyPr/>
        <a:lstStyle/>
        <a:p>
          <a:endParaRPr lang="en-US"/>
        </a:p>
      </dgm:t>
    </dgm:pt>
    <dgm:pt modelId="{316CBB86-A55B-4D7C-BC5D-B6C3AF3ED3D2}" type="pres">
      <dgm:prSet presAssocID="{951E4C36-D7FE-43FD-97ED-862A3EC8CFD5}" presName="matrix" presStyleCnt="0">
        <dgm:presLayoutVars>
          <dgm:chMax val="1"/>
          <dgm:dir/>
          <dgm:resizeHandles val="exact"/>
        </dgm:presLayoutVars>
      </dgm:prSet>
      <dgm:spPr/>
    </dgm:pt>
    <dgm:pt modelId="{F2A90129-818E-4C81-B050-5F1B1CA5E27E}" type="pres">
      <dgm:prSet presAssocID="{951E4C36-D7FE-43FD-97ED-862A3EC8CFD5}" presName="axisShape" presStyleLbl="bgShp" presStyleIdx="0" presStyleCnt="1"/>
      <dgm:spPr/>
    </dgm:pt>
    <dgm:pt modelId="{B1288E6D-2D88-4979-9801-D8D8FFE44379}" type="pres">
      <dgm:prSet presAssocID="{951E4C36-D7FE-43FD-97ED-862A3EC8CFD5}" presName="rect1" presStyleLbl="node1" presStyleIdx="0" presStyleCnt="4">
        <dgm:presLayoutVars>
          <dgm:chMax val="0"/>
          <dgm:chPref val="0"/>
          <dgm:bulletEnabled val="1"/>
        </dgm:presLayoutVars>
      </dgm:prSet>
      <dgm:spPr/>
    </dgm:pt>
    <dgm:pt modelId="{B8421303-203D-4467-9996-470349C1EDB2}" type="pres">
      <dgm:prSet presAssocID="{951E4C36-D7FE-43FD-97ED-862A3EC8CFD5}" presName="rect2" presStyleLbl="node1" presStyleIdx="1" presStyleCnt="4">
        <dgm:presLayoutVars>
          <dgm:chMax val="0"/>
          <dgm:chPref val="0"/>
          <dgm:bulletEnabled val="1"/>
        </dgm:presLayoutVars>
      </dgm:prSet>
      <dgm:spPr/>
    </dgm:pt>
    <dgm:pt modelId="{C3992DF9-7D91-404A-A07F-46984EC4F3C7}" type="pres">
      <dgm:prSet presAssocID="{951E4C36-D7FE-43FD-97ED-862A3EC8CFD5}" presName="rect3" presStyleLbl="node1" presStyleIdx="2" presStyleCnt="4">
        <dgm:presLayoutVars>
          <dgm:chMax val="0"/>
          <dgm:chPref val="0"/>
          <dgm:bulletEnabled val="1"/>
        </dgm:presLayoutVars>
      </dgm:prSet>
      <dgm:spPr/>
    </dgm:pt>
    <dgm:pt modelId="{03F20A38-ABE8-4365-A15A-6EEB791F0ACE}" type="pres">
      <dgm:prSet presAssocID="{951E4C36-D7FE-43FD-97ED-862A3EC8CFD5}" presName="rect4" presStyleLbl="node1" presStyleIdx="3" presStyleCnt="4">
        <dgm:presLayoutVars>
          <dgm:chMax val="0"/>
          <dgm:chPref val="0"/>
          <dgm:bulletEnabled val="1"/>
        </dgm:presLayoutVars>
      </dgm:prSet>
      <dgm:spPr/>
    </dgm:pt>
  </dgm:ptLst>
  <dgm:cxnLst>
    <dgm:cxn modelId="{1E148505-37AD-4ED3-86DA-75D5B599033C}" srcId="{951E4C36-D7FE-43FD-97ED-862A3EC8CFD5}" destId="{8B626A56-0AD3-48B4-A9A6-6AF99445E99F}" srcOrd="0" destOrd="0" parTransId="{0CD976A1-6E36-4130-AFB5-6C26F9030858}" sibTransId="{CDA05D25-5CD7-4563-9C3E-62045A38F5E7}"/>
    <dgm:cxn modelId="{532AC508-BEDC-49D8-AB30-239774B3BDFD}" type="presOf" srcId="{FAA0D8C8-AC06-41A5-89C1-2797819A7AFC}" destId="{03F20A38-ABE8-4365-A15A-6EEB791F0ACE}" srcOrd="0" destOrd="0" presId="urn:microsoft.com/office/officeart/2005/8/layout/matrix2"/>
    <dgm:cxn modelId="{B2E77237-D655-4456-B49B-5B685D9B8466}" type="presOf" srcId="{8B626A56-0AD3-48B4-A9A6-6AF99445E99F}" destId="{B1288E6D-2D88-4979-9801-D8D8FFE44379}" srcOrd="0" destOrd="0" presId="urn:microsoft.com/office/officeart/2005/8/layout/matrix2"/>
    <dgm:cxn modelId="{E305C775-1F57-4369-9348-85A5DEFBC828}" srcId="{951E4C36-D7FE-43FD-97ED-862A3EC8CFD5}" destId="{0D1D60C3-E5E9-4279-AABE-13B5A6EF19A4}" srcOrd="2" destOrd="0" parTransId="{FC7939C0-CE8F-4AD0-9EF7-FA97356C00FB}" sibTransId="{912013CD-DD31-4873-A6D5-DB6B2502226D}"/>
    <dgm:cxn modelId="{D620C37A-033A-4253-8698-A110D4E166D0}" type="presOf" srcId="{9CD1E833-9525-433C-8304-876708364E57}" destId="{B8421303-203D-4467-9996-470349C1EDB2}" srcOrd="0" destOrd="0" presId="urn:microsoft.com/office/officeart/2005/8/layout/matrix2"/>
    <dgm:cxn modelId="{8E45109B-9200-4605-BECF-5E4A6AFF8E03}" type="presOf" srcId="{951E4C36-D7FE-43FD-97ED-862A3EC8CFD5}" destId="{316CBB86-A55B-4D7C-BC5D-B6C3AF3ED3D2}" srcOrd="0" destOrd="0" presId="urn:microsoft.com/office/officeart/2005/8/layout/matrix2"/>
    <dgm:cxn modelId="{506B2DA2-82E4-4D78-9D1A-97BBC75F977A}" srcId="{951E4C36-D7FE-43FD-97ED-862A3EC8CFD5}" destId="{9CD1E833-9525-433C-8304-876708364E57}" srcOrd="1" destOrd="0" parTransId="{A6832EC6-29B3-487E-AA7B-BBB630E49539}" sibTransId="{732E92DF-ED7C-4851-93D5-D9AC64CA2ABC}"/>
    <dgm:cxn modelId="{D87E5EE0-23C4-42D8-9FA3-332F61586013}" type="presOf" srcId="{0D1D60C3-E5E9-4279-AABE-13B5A6EF19A4}" destId="{C3992DF9-7D91-404A-A07F-46984EC4F3C7}" srcOrd="0" destOrd="0" presId="urn:microsoft.com/office/officeart/2005/8/layout/matrix2"/>
    <dgm:cxn modelId="{B093A9FC-23BD-409E-B990-9D3891EB9706}" srcId="{951E4C36-D7FE-43FD-97ED-862A3EC8CFD5}" destId="{FAA0D8C8-AC06-41A5-89C1-2797819A7AFC}" srcOrd="3" destOrd="0" parTransId="{BD0AE912-C70C-4FE2-B2F4-0BF4F1D86CCF}" sibTransId="{D2578D12-BD5E-4B9D-848B-FA59CF7FD50D}"/>
    <dgm:cxn modelId="{5867B93D-C9BB-424F-84BE-7494F07694BB}" type="presParOf" srcId="{316CBB86-A55B-4D7C-BC5D-B6C3AF3ED3D2}" destId="{F2A90129-818E-4C81-B050-5F1B1CA5E27E}" srcOrd="0" destOrd="0" presId="urn:microsoft.com/office/officeart/2005/8/layout/matrix2"/>
    <dgm:cxn modelId="{A12F6D13-6E5B-4A2E-8836-D7EDD90FCFCA}" type="presParOf" srcId="{316CBB86-A55B-4D7C-BC5D-B6C3AF3ED3D2}" destId="{B1288E6D-2D88-4979-9801-D8D8FFE44379}" srcOrd="1" destOrd="0" presId="urn:microsoft.com/office/officeart/2005/8/layout/matrix2"/>
    <dgm:cxn modelId="{8831CBB1-028D-4C5A-A6E5-68DA75B848DB}" type="presParOf" srcId="{316CBB86-A55B-4D7C-BC5D-B6C3AF3ED3D2}" destId="{B8421303-203D-4467-9996-470349C1EDB2}" srcOrd="2" destOrd="0" presId="urn:microsoft.com/office/officeart/2005/8/layout/matrix2"/>
    <dgm:cxn modelId="{8BDAA065-7E1B-4E59-8425-AB53639BCE40}" type="presParOf" srcId="{316CBB86-A55B-4D7C-BC5D-B6C3AF3ED3D2}" destId="{C3992DF9-7D91-404A-A07F-46984EC4F3C7}" srcOrd="3" destOrd="0" presId="urn:microsoft.com/office/officeart/2005/8/layout/matrix2"/>
    <dgm:cxn modelId="{561F6FD5-5F71-4804-8001-01CC5FA22597}" type="presParOf" srcId="{316CBB86-A55B-4D7C-BC5D-B6C3AF3ED3D2}" destId="{03F20A38-ABE8-4365-A15A-6EEB791F0ACE}"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A8F38-E438-40FC-96D7-CE9B65A9891E}">
      <dsp:nvSpPr>
        <dsp:cNvPr id="0" name=""/>
        <dsp:cNvSpPr/>
      </dsp:nvSpPr>
      <dsp:spPr>
        <a:xfrm>
          <a:off x="859456" y="2810"/>
          <a:ext cx="3423497" cy="198617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latin typeface="+mn-lt"/>
              <a:cs typeface="Arial" panose="020B0604020202020204" pitchFamily="34" charset="0"/>
            </a:rPr>
            <a:t>Access Points</a:t>
          </a:r>
        </a:p>
        <a:p>
          <a:pPr marL="114300" lvl="1" indent="-114300" algn="l" defTabSz="577850">
            <a:lnSpc>
              <a:spcPct val="90000"/>
            </a:lnSpc>
            <a:spcBef>
              <a:spcPct val="0"/>
            </a:spcBef>
            <a:spcAft>
              <a:spcPct val="15000"/>
            </a:spcAft>
            <a:buChar char="•"/>
          </a:pPr>
          <a:r>
            <a:rPr lang="en-US" sz="1300" kern="1200"/>
            <a:t>Annotations within high-quality instructional materials that help teachers determine additional supports for students within the lessons to ensure they can fully engage (e.g., pre-teach vocabulary, additional practice, alternative writing tools, etc.).</a:t>
          </a:r>
          <a:endParaRPr lang="en-US" sz="1300" kern="1200">
            <a:latin typeface="+mn-lt"/>
            <a:cs typeface="Arial" panose="020B0604020202020204" pitchFamily="34" charset="0"/>
          </a:endParaRPr>
        </a:p>
      </dsp:txBody>
      <dsp:txXfrm>
        <a:off x="859456" y="2810"/>
        <a:ext cx="3423497" cy="1986171"/>
      </dsp:txXfrm>
    </dsp:sp>
    <dsp:sp modelId="{32950968-C767-4CA3-A611-8581A621961C}">
      <dsp:nvSpPr>
        <dsp:cNvPr id="0" name=""/>
        <dsp:cNvSpPr/>
      </dsp:nvSpPr>
      <dsp:spPr>
        <a:xfrm>
          <a:off x="4613982" y="2810"/>
          <a:ext cx="3423497" cy="19861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latin typeface="+mn-lt"/>
              <a:cs typeface="Arial" panose="020B0604020202020204" pitchFamily="34" charset="0"/>
            </a:rPr>
            <a:t>Instructional Scaffolds</a:t>
          </a:r>
        </a:p>
        <a:p>
          <a:pPr marL="114300" lvl="1" indent="-114300" algn="l" defTabSz="577850">
            <a:lnSpc>
              <a:spcPct val="90000"/>
            </a:lnSpc>
            <a:spcBef>
              <a:spcPct val="0"/>
            </a:spcBef>
            <a:spcAft>
              <a:spcPct val="15000"/>
            </a:spcAft>
            <a:buChar char="•"/>
          </a:pPr>
          <a:r>
            <a:rPr lang="en-US" sz="1300" kern="1200">
              <a:latin typeface="+mn-lt"/>
              <a:cs typeface="Arial" panose="020B0604020202020204" pitchFamily="34" charset="0"/>
            </a:rPr>
            <a:t>A temporary, student-specific support structure designed to maximize access to grade-level concepts and tasks.</a:t>
          </a:r>
        </a:p>
      </dsp:txBody>
      <dsp:txXfrm>
        <a:off x="4613982" y="2810"/>
        <a:ext cx="3423497" cy="1986171"/>
      </dsp:txXfrm>
    </dsp:sp>
    <dsp:sp modelId="{244E5291-3E93-420B-92A9-0EDA7883972A}">
      <dsp:nvSpPr>
        <dsp:cNvPr id="0" name=""/>
        <dsp:cNvSpPr/>
      </dsp:nvSpPr>
      <dsp:spPr>
        <a:xfrm>
          <a:off x="859456" y="2320010"/>
          <a:ext cx="3423497" cy="1986171"/>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solidFill>
                <a:schemeClr val="tx1"/>
              </a:solidFill>
              <a:latin typeface="+mn-lt"/>
              <a:cs typeface="Arial" panose="020B0604020202020204" pitchFamily="34" charset="0"/>
            </a:rPr>
            <a:t>Accommodations</a:t>
          </a:r>
        </a:p>
        <a:p>
          <a:pPr marL="114300" lvl="1" indent="-114300" algn="l" defTabSz="577850">
            <a:lnSpc>
              <a:spcPct val="90000"/>
            </a:lnSpc>
            <a:spcBef>
              <a:spcPct val="0"/>
            </a:spcBef>
            <a:spcAft>
              <a:spcPct val="15000"/>
            </a:spcAft>
            <a:buChar char="•"/>
          </a:pPr>
          <a:r>
            <a:rPr lang="en-US" sz="1300" kern="1200">
              <a:solidFill>
                <a:schemeClr val="tx1"/>
              </a:solidFill>
              <a:latin typeface="+mn-lt"/>
              <a:cs typeface="Arial" panose="020B0604020202020204" pitchFamily="34" charset="0"/>
            </a:rPr>
            <a:t>An IAIEP/504/ILP team decision based on individual student need that requires a change to </a:t>
          </a:r>
          <a:r>
            <a:rPr lang="en-US" sz="1300" b="1" u="sng" kern="1200">
              <a:solidFill>
                <a:schemeClr val="tx1"/>
              </a:solidFill>
              <a:latin typeface="+mn-lt"/>
              <a:cs typeface="Arial" panose="020B0604020202020204" pitchFamily="34" charset="0"/>
            </a:rPr>
            <a:t>how</a:t>
          </a:r>
          <a:r>
            <a:rPr lang="en-US" sz="1300" b="1" u="none" kern="1200">
              <a:solidFill>
                <a:schemeClr val="tx1"/>
              </a:solidFill>
              <a:latin typeface="+mn-lt"/>
              <a:cs typeface="Arial" panose="020B0604020202020204" pitchFamily="34" charset="0"/>
            </a:rPr>
            <a:t> </a:t>
          </a:r>
          <a:r>
            <a:rPr lang="en-US" sz="1300" kern="1200">
              <a:solidFill>
                <a:schemeClr val="tx1"/>
              </a:solidFill>
              <a:latin typeface="+mn-lt"/>
              <a:cs typeface="Arial" panose="020B0604020202020204" pitchFamily="34" charset="0"/>
            </a:rPr>
            <a:t>the student accesses information, engages in learning, or demonstrates knowledge in a particular setting. </a:t>
          </a:r>
        </a:p>
      </dsp:txBody>
      <dsp:txXfrm>
        <a:off x="859456" y="2320010"/>
        <a:ext cx="3423497" cy="1986171"/>
      </dsp:txXfrm>
    </dsp:sp>
    <dsp:sp modelId="{6209417E-4E74-4FB5-BFF8-3414E59EE12F}">
      <dsp:nvSpPr>
        <dsp:cNvPr id="0" name=""/>
        <dsp:cNvSpPr/>
      </dsp:nvSpPr>
      <dsp:spPr>
        <a:xfrm>
          <a:off x="4613982" y="2320010"/>
          <a:ext cx="3423497" cy="1986171"/>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solidFill>
                <a:schemeClr val="tx1"/>
              </a:solidFill>
              <a:latin typeface="+mn-lt"/>
              <a:cs typeface="Arial" panose="020B0604020202020204" pitchFamily="34" charset="0"/>
            </a:rPr>
            <a:t>Modifications</a:t>
          </a:r>
        </a:p>
        <a:p>
          <a:pPr marL="114300" lvl="1" indent="-114300" algn="l" defTabSz="577850">
            <a:lnSpc>
              <a:spcPct val="90000"/>
            </a:lnSpc>
            <a:spcBef>
              <a:spcPct val="0"/>
            </a:spcBef>
            <a:spcAft>
              <a:spcPct val="15000"/>
            </a:spcAft>
            <a:buChar char="•"/>
          </a:pPr>
          <a:r>
            <a:rPr lang="en-US" sz="1300" kern="1200">
              <a:solidFill>
                <a:schemeClr val="tx1"/>
              </a:solidFill>
              <a:latin typeface="+mn-lt"/>
              <a:cs typeface="Arial" panose="020B0604020202020204" pitchFamily="34" charset="0"/>
            </a:rPr>
            <a:t>An IAIEP/504/ILP team decision based on individual student need that requires a change to </a:t>
          </a:r>
          <a:r>
            <a:rPr lang="en-US" sz="1300" b="1" u="sng" kern="1200">
              <a:solidFill>
                <a:schemeClr val="tx1"/>
              </a:solidFill>
              <a:latin typeface="+mn-lt"/>
              <a:cs typeface="Arial" panose="020B0604020202020204" pitchFamily="34" charset="0"/>
            </a:rPr>
            <a:t>what</a:t>
          </a:r>
          <a:r>
            <a:rPr lang="en-US" sz="1300" kern="1200">
              <a:solidFill>
                <a:schemeClr val="tx1"/>
              </a:solidFill>
              <a:latin typeface="+mn-lt"/>
              <a:cs typeface="Arial" panose="020B0604020202020204" pitchFamily="34" charset="0"/>
            </a:rPr>
            <a:t> the student is taught or expected to learn.</a:t>
          </a:r>
        </a:p>
      </dsp:txBody>
      <dsp:txXfrm>
        <a:off x="4613982" y="2320010"/>
        <a:ext cx="3423497" cy="19861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90129-818E-4C81-B050-5F1B1CA5E27E}">
      <dsp:nvSpPr>
        <dsp:cNvPr id="0" name=""/>
        <dsp:cNvSpPr/>
      </dsp:nvSpPr>
      <dsp:spPr>
        <a:xfrm>
          <a:off x="1016000" y="0"/>
          <a:ext cx="4064000" cy="4064000"/>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288E6D-2D88-4979-9801-D8D8FFE44379}">
      <dsp:nvSpPr>
        <dsp:cNvPr id="0" name=""/>
        <dsp:cNvSpPr/>
      </dsp:nvSpPr>
      <dsp:spPr>
        <a:xfrm>
          <a:off x="1280160" y="264160"/>
          <a:ext cx="1625600" cy="162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Frustration/ Anxiety Zone</a:t>
          </a:r>
        </a:p>
      </dsp:txBody>
      <dsp:txXfrm>
        <a:off x="1359515" y="343515"/>
        <a:ext cx="1466890" cy="1466890"/>
      </dsp:txXfrm>
    </dsp:sp>
    <dsp:sp modelId="{B8421303-203D-4467-9996-470349C1EDB2}">
      <dsp:nvSpPr>
        <dsp:cNvPr id="0" name=""/>
        <dsp:cNvSpPr/>
      </dsp:nvSpPr>
      <dsp:spPr>
        <a:xfrm>
          <a:off x="3190240" y="264160"/>
          <a:ext cx="1625600" cy="1625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Learning/ Engagement Zone</a:t>
          </a:r>
        </a:p>
      </dsp:txBody>
      <dsp:txXfrm>
        <a:off x="3269595" y="343515"/>
        <a:ext cx="1466890" cy="1466890"/>
      </dsp:txXfrm>
    </dsp:sp>
    <dsp:sp modelId="{C3992DF9-7D91-404A-A07F-46984EC4F3C7}">
      <dsp:nvSpPr>
        <dsp:cNvPr id="0" name=""/>
        <dsp:cNvSpPr/>
      </dsp:nvSpPr>
      <dsp:spPr>
        <a:xfrm>
          <a:off x="1280160" y="2174240"/>
          <a:ext cx="1625600" cy="16256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Boredom Zone</a:t>
          </a:r>
        </a:p>
      </dsp:txBody>
      <dsp:txXfrm>
        <a:off x="1359515" y="2253595"/>
        <a:ext cx="1466890" cy="1466890"/>
      </dsp:txXfrm>
    </dsp:sp>
    <dsp:sp modelId="{03F20A38-ABE8-4365-A15A-6EEB791F0ACE}">
      <dsp:nvSpPr>
        <dsp:cNvPr id="0" name=""/>
        <dsp:cNvSpPr/>
      </dsp:nvSpPr>
      <dsp:spPr>
        <a:xfrm>
          <a:off x="3190240" y="2174240"/>
          <a:ext cx="1625600" cy="162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Comfort Zone</a:t>
          </a:r>
        </a:p>
      </dsp:txBody>
      <dsp:txXfrm>
        <a:off x="3269595" y="2253595"/>
        <a:ext cx="1466890" cy="14668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7/5/2023</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7/5/2023</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11:notes"/>
          <p:cNvSpPr>
            <a:spLocks noGrp="1" noRot="1" noChangeAspect="1"/>
          </p:cNvSpPr>
          <p:nvPr>
            <p:ph type="sldImg" idx="2"/>
          </p:nvPr>
        </p:nvSpPr>
        <p:spPr>
          <a:xfrm>
            <a:off x="-10736263" y="4660900"/>
            <a:ext cx="31073726" cy="2330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11: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marR="0" lvl="0" indent="0" algn="l" rtl="0">
              <a:lnSpc>
                <a:spcPct val="80000"/>
              </a:lnSpc>
              <a:spcBef>
                <a:spcPts val="0"/>
              </a:spcBef>
              <a:spcAft>
                <a:spcPts val="0"/>
              </a:spcAft>
              <a:buClr>
                <a:schemeClr val="dk1"/>
              </a:buClr>
              <a:buSzPts val="1600"/>
              <a:buFont typeface="Lato Light"/>
              <a:buNone/>
            </a:pPr>
            <a:r>
              <a:rPr lang="en-US" sz="1600" b="1"/>
              <a:t>5 min.</a:t>
            </a:r>
            <a:endParaRPr/>
          </a:p>
          <a:p>
            <a:pPr marL="0" lvl="0" indent="0" algn="l" rtl="0">
              <a:lnSpc>
                <a:spcPct val="80000"/>
              </a:lnSpc>
              <a:spcBef>
                <a:spcPts val="0"/>
              </a:spcBef>
              <a:spcAft>
                <a:spcPts val="0"/>
              </a:spcAft>
              <a:buSzPts val="1400"/>
              <a:buNone/>
            </a:pPr>
            <a:endParaRPr sz="1520" b="1">
              <a:solidFill>
                <a:srgbClr val="000000"/>
              </a:solidFill>
              <a:latin typeface="Quattrocento Sans"/>
              <a:ea typeface="Quattrocento Sans"/>
              <a:cs typeface="Quattrocento Sans"/>
              <a:sym typeface="Quattrocento Sans"/>
            </a:endParaRPr>
          </a:p>
          <a:p>
            <a:pPr marL="0" lvl="0" indent="0" algn="l" rtl="0">
              <a:lnSpc>
                <a:spcPct val="80000"/>
              </a:lnSpc>
              <a:spcBef>
                <a:spcPts val="0"/>
              </a:spcBef>
              <a:spcAft>
                <a:spcPts val="0"/>
              </a:spcAft>
              <a:buSzPts val="1400"/>
              <a:buNone/>
            </a:pPr>
            <a:r>
              <a:rPr lang="en-US" sz="1520" b="1">
                <a:solidFill>
                  <a:srgbClr val="000000"/>
                </a:solidFill>
                <a:latin typeface="Quattrocento Sans"/>
                <a:ea typeface="Quattrocento Sans"/>
                <a:cs typeface="Quattrocento Sans"/>
                <a:sym typeface="Quattrocento Sans"/>
              </a:rPr>
              <a:t>Notice and Wonder</a:t>
            </a:r>
            <a:endParaRPr/>
          </a:p>
          <a:p>
            <a:pPr marL="0" lvl="0" indent="0" algn="l" rtl="0">
              <a:lnSpc>
                <a:spcPct val="80000"/>
              </a:lnSpc>
              <a:spcBef>
                <a:spcPts val="0"/>
              </a:spcBef>
              <a:spcAft>
                <a:spcPts val="0"/>
              </a:spcAft>
              <a:buSzPts val="1400"/>
              <a:buNone/>
            </a:pPr>
            <a:endParaRPr sz="1520" b="1">
              <a:solidFill>
                <a:srgbClr val="000000"/>
              </a:solidFill>
              <a:latin typeface="Quattrocento Sans"/>
              <a:ea typeface="Quattrocento Sans"/>
              <a:cs typeface="Quattrocento Sans"/>
              <a:sym typeface="Quattrocento Sans"/>
            </a:endParaRPr>
          </a:p>
          <a:p>
            <a:pPr marL="0" lvl="0" indent="0" algn="l" rtl="0">
              <a:lnSpc>
                <a:spcPct val="80000"/>
              </a:lnSpc>
              <a:spcBef>
                <a:spcPts val="0"/>
              </a:spcBef>
              <a:spcAft>
                <a:spcPts val="0"/>
              </a:spcAft>
              <a:buSzPts val="1400"/>
              <a:buNone/>
            </a:pPr>
            <a:r>
              <a:rPr lang="en-US" sz="1520" b="1">
                <a:solidFill>
                  <a:srgbClr val="000000"/>
                </a:solidFill>
                <a:latin typeface="Quattrocento Sans"/>
                <a:ea typeface="Quattrocento Sans"/>
                <a:cs typeface="Quattrocento Sans"/>
                <a:sym typeface="Quattrocento Sans"/>
              </a:rPr>
              <a:t>Framing</a:t>
            </a:r>
            <a:r>
              <a:rPr lang="en-US" sz="1520">
                <a:solidFill>
                  <a:srgbClr val="000000"/>
                </a:solidFill>
                <a:latin typeface="Quattrocento Sans"/>
                <a:ea typeface="Quattrocento Sans"/>
                <a:cs typeface="Quattrocento Sans"/>
                <a:sym typeface="Quattrocento Sans"/>
              </a:rPr>
              <a:t>:</a:t>
            </a:r>
            <a:endParaRPr sz="480"/>
          </a:p>
          <a:p>
            <a:pPr marL="0" lvl="0" indent="0" algn="l" rtl="0">
              <a:lnSpc>
                <a:spcPct val="80000"/>
              </a:lnSpc>
              <a:spcBef>
                <a:spcPts val="0"/>
              </a:spcBef>
              <a:spcAft>
                <a:spcPts val="0"/>
              </a:spcAft>
              <a:buSzPts val="1400"/>
              <a:buNone/>
            </a:pPr>
            <a:r>
              <a:rPr lang="en-US" sz="1520">
                <a:solidFill>
                  <a:srgbClr val="000000"/>
                </a:solidFill>
              </a:rPr>
              <a:t>Language matters, so our exploration of strong instructional scaffolding begins by recognizing instructional scaffolding as both a </a:t>
            </a:r>
            <a:r>
              <a:rPr lang="en-US" sz="1520" b="1">
                <a:solidFill>
                  <a:srgbClr val="000000"/>
                </a:solidFill>
              </a:rPr>
              <a:t>NOUN</a:t>
            </a:r>
            <a:r>
              <a:rPr lang="en-US" sz="1520">
                <a:solidFill>
                  <a:srgbClr val="000000"/>
                </a:solidFill>
              </a:rPr>
              <a:t> (the scaffolding as an observable </a:t>
            </a:r>
            <a:r>
              <a:rPr lang="en-US" sz="1520" i="1">
                <a:solidFill>
                  <a:srgbClr val="000000"/>
                </a:solidFill>
              </a:rPr>
              <a:t>thing</a:t>
            </a:r>
            <a:r>
              <a:rPr lang="en-US" sz="1520">
                <a:solidFill>
                  <a:srgbClr val="000000"/>
                </a:solidFill>
              </a:rPr>
              <a:t>) and a </a:t>
            </a:r>
            <a:r>
              <a:rPr lang="en-US" sz="1520" b="1">
                <a:solidFill>
                  <a:srgbClr val="000000"/>
                </a:solidFill>
              </a:rPr>
              <a:t>VERB </a:t>
            </a:r>
            <a:r>
              <a:rPr lang="en-US" sz="1520">
                <a:solidFill>
                  <a:srgbClr val="000000"/>
                </a:solidFill>
              </a:rPr>
              <a:t>(scaffolding as an intentional </a:t>
            </a:r>
            <a:r>
              <a:rPr lang="en-US" sz="1520" i="1">
                <a:solidFill>
                  <a:srgbClr val="000000"/>
                </a:solidFill>
              </a:rPr>
              <a:t>action</a:t>
            </a:r>
            <a:r>
              <a:rPr lang="en-US" sz="1520">
                <a:solidFill>
                  <a:srgbClr val="000000"/>
                </a:solidFill>
              </a:rPr>
              <a:t> in the planning process and implementation). The table below offers a simple definition and an explanation of the critical features of the noun form.</a:t>
            </a:r>
            <a:endParaRPr/>
          </a:p>
          <a:p>
            <a:pPr marL="0" lvl="0" indent="0" algn="l" rtl="0">
              <a:lnSpc>
                <a:spcPct val="80000"/>
              </a:lnSpc>
              <a:spcBef>
                <a:spcPts val="0"/>
              </a:spcBef>
              <a:spcAft>
                <a:spcPts val="0"/>
              </a:spcAft>
              <a:buSzPts val="1400"/>
              <a:buNone/>
            </a:pPr>
            <a:endParaRPr sz="1520">
              <a:solidFill>
                <a:srgbClr val="000000"/>
              </a:solidFill>
            </a:endParaRPr>
          </a:p>
          <a:p>
            <a:pPr marL="0" lvl="0" indent="0" algn="l" rtl="0">
              <a:lnSpc>
                <a:spcPct val="80000"/>
              </a:lnSpc>
              <a:spcBef>
                <a:spcPts val="0"/>
              </a:spcBef>
              <a:spcAft>
                <a:spcPts val="0"/>
              </a:spcAft>
              <a:buSzPts val="1400"/>
              <a:buNone/>
            </a:pPr>
            <a:r>
              <a:rPr lang="en-US" sz="1520" b="1">
                <a:solidFill>
                  <a:srgbClr val="000000"/>
                </a:solidFill>
              </a:rPr>
              <a:t>Notes</a:t>
            </a:r>
            <a:r>
              <a:rPr lang="en-US" sz="1520">
                <a:solidFill>
                  <a:srgbClr val="000000"/>
                </a:solidFill>
              </a:rPr>
              <a:t>:</a:t>
            </a:r>
            <a:endParaRPr/>
          </a:p>
          <a:p>
            <a:pPr marL="0" lvl="0" indent="0" algn="l" rtl="0">
              <a:lnSpc>
                <a:spcPct val="80000"/>
              </a:lnSpc>
              <a:spcBef>
                <a:spcPts val="0"/>
              </a:spcBef>
              <a:spcAft>
                <a:spcPts val="0"/>
              </a:spcAft>
              <a:buSzPts val="1400"/>
              <a:buNone/>
            </a:pPr>
            <a:endParaRPr sz="1040" u="sng" baseline="30000">
              <a:solidFill>
                <a:srgbClr val="000000"/>
              </a:solidFill>
            </a:endParaRPr>
          </a:p>
          <a:p>
            <a:pPr marL="365125" lvl="0" indent="-365125" algn="l" rtl="0">
              <a:lnSpc>
                <a:spcPct val="80000"/>
              </a:lnSpc>
              <a:spcBef>
                <a:spcPts val="0"/>
              </a:spcBef>
              <a:spcAft>
                <a:spcPts val="0"/>
              </a:spcAft>
              <a:buClr>
                <a:srgbClr val="000000"/>
              </a:buClr>
              <a:buSzPts val="1040"/>
              <a:buFont typeface="Arial"/>
              <a:buChar char="•"/>
            </a:pPr>
            <a:r>
              <a:rPr lang="en-US" sz="1040">
                <a:solidFill>
                  <a:srgbClr val="000000"/>
                </a:solidFill>
              </a:rPr>
              <a:t>Remember - grade-level work is a critical resource for student success, and research continues to show that remediation focused on mastering below-grade level content before providing access to grade-level content is ineffective as a strategy for academic growth and achievement.</a:t>
            </a:r>
            <a:endParaRPr sz="3080">
              <a:latin typeface="Arial"/>
              <a:ea typeface="Arial"/>
              <a:cs typeface="Arial"/>
              <a:sym typeface="Arial"/>
            </a:endParaRPr>
          </a:p>
          <a:p>
            <a:pPr marL="0" lvl="0" indent="0" algn="l" rtl="0">
              <a:lnSpc>
                <a:spcPct val="80000"/>
              </a:lnSpc>
              <a:spcBef>
                <a:spcPts val="0"/>
              </a:spcBef>
              <a:spcAft>
                <a:spcPts val="0"/>
              </a:spcAft>
              <a:buSzPts val="1400"/>
              <a:buNone/>
            </a:pPr>
            <a:endParaRPr sz="480"/>
          </a:p>
        </p:txBody>
      </p:sp>
      <p:sp>
        <p:nvSpPr>
          <p:cNvPr id="765" name="Google Shape;765;p11:notes"/>
          <p:cNvSpPr txBox="1">
            <a:spLocks noGrp="1"/>
          </p:cNvSpPr>
          <p:nvPr>
            <p:ph type="sldNum" idx="12"/>
          </p:nvPr>
        </p:nvSpPr>
        <p:spPr>
          <a:xfrm>
            <a:off x="3936770" y="8772668"/>
            <a:ext cx="3011699" cy="461804"/>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82493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33:notes"/>
          <p:cNvSpPr>
            <a:spLocks noGrp="1" noRot="1" noChangeAspect="1"/>
          </p:cNvSpPr>
          <p:nvPr>
            <p:ph type="sldImg" idx="2"/>
          </p:nvPr>
        </p:nvSpPr>
        <p:spPr>
          <a:xfrm>
            <a:off x="1165225"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p33: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SAY: “Now let’s walk through some HQIM resources that can support us in applying instructional scaffolding.”</a:t>
            </a:r>
            <a:endParaRPr/>
          </a:p>
          <a:p>
            <a:pPr marL="457200" marR="0" lvl="0" indent="-228600" algn="l" rtl="0">
              <a:lnSpc>
                <a:spcPct val="100000"/>
              </a:lnSpc>
              <a:spcBef>
                <a:spcPts val="0"/>
              </a:spcBef>
              <a:spcAft>
                <a:spcPts val="0"/>
              </a:spcAft>
              <a:buSzPts val="1400"/>
              <a:buNone/>
            </a:pPr>
            <a:r>
              <a:rPr lang="en-US"/>
              <a:t>GIVE participants time to discuss the questions at their table group, then debrief as a whole group.</a:t>
            </a:r>
            <a:endParaRPr/>
          </a:p>
        </p:txBody>
      </p:sp>
      <p:sp>
        <p:nvSpPr>
          <p:cNvPr id="1014" name="Google Shape;1014;p33:notes"/>
          <p:cNvSpPr txBox="1">
            <a:spLocks noGrp="1"/>
          </p:cNvSpPr>
          <p:nvPr>
            <p:ph type="sldNum" idx="12"/>
          </p:nvPr>
        </p:nvSpPr>
        <p:spPr>
          <a:xfrm>
            <a:off x="3936770" y="8772668"/>
            <a:ext cx="3011699" cy="461804"/>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13</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30</a:t>
            </a:fld>
            <a:endParaRPr lang="en-US"/>
          </a:p>
        </p:txBody>
      </p:sp>
    </p:spTree>
    <p:extLst>
      <p:ext uri="{BB962C8B-B14F-4D97-AF65-F5344CB8AC3E}">
        <p14:creationId xmlns:p14="http://schemas.microsoft.com/office/powerpoint/2010/main" val="2848561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3" Type="http://schemas.openxmlformats.org/officeDocument/2006/relationships/image" Target="../media/image33.sv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svg"/><Relationship Id="rId21" Type="http://schemas.openxmlformats.org/officeDocument/2006/relationships/image" Target="../media/image41.svg"/><Relationship Id="rId34" Type="http://schemas.openxmlformats.org/officeDocument/2006/relationships/image" Target="../media/image54.png"/><Relationship Id="rId7" Type="http://schemas.openxmlformats.org/officeDocument/2006/relationships/image" Target="../media/image27.emf"/><Relationship Id="rId12" Type="http://schemas.openxmlformats.org/officeDocument/2006/relationships/image" Target="../media/image32.png"/><Relationship Id="rId17" Type="http://schemas.openxmlformats.org/officeDocument/2006/relationships/image" Target="../media/image37.svg"/><Relationship Id="rId25" Type="http://schemas.openxmlformats.org/officeDocument/2006/relationships/image" Target="../media/image45.svg"/><Relationship Id="rId33" Type="http://schemas.openxmlformats.org/officeDocument/2006/relationships/image" Target="../media/image53.svg"/><Relationship Id="rId38" Type="http://schemas.openxmlformats.org/officeDocument/2006/relationships/image" Target="../media/image58.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sv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sv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7.svg"/><Relationship Id="rId5" Type="http://schemas.openxmlformats.org/officeDocument/2006/relationships/image" Target="../media/image25.emf"/><Relationship Id="rId15" Type="http://schemas.openxmlformats.org/officeDocument/2006/relationships/image" Target="../media/image35.svg"/><Relationship Id="rId23" Type="http://schemas.openxmlformats.org/officeDocument/2006/relationships/image" Target="../media/image43.svg"/><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39.svg"/><Relationship Id="rId31" Type="http://schemas.openxmlformats.org/officeDocument/2006/relationships/image" Target="../media/image51.svg"/><Relationship Id="rId4" Type="http://schemas.openxmlformats.org/officeDocument/2006/relationships/image" Target="../media/image24.emf"/><Relationship Id="rId9" Type="http://schemas.openxmlformats.org/officeDocument/2006/relationships/image" Target="../media/image29.emf"/><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svg"/><Relationship Id="rId30" Type="http://schemas.openxmlformats.org/officeDocument/2006/relationships/image" Target="../media/image50.png"/><Relationship Id="rId35" Type="http://schemas.openxmlformats.org/officeDocument/2006/relationships/image" Target="../media/image55.svg"/><Relationship Id="rId8" Type="http://schemas.openxmlformats.org/officeDocument/2006/relationships/image" Target="../media/image28.emf"/><Relationship Id="rId3"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svg"/><Relationship Id="rId42" Type="http://schemas.openxmlformats.org/officeDocument/2006/relationships/image" Target="../media/image100.png"/><Relationship Id="rId47" Type="http://schemas.openxmlformats.org/officeDocument/2006/relationships/image" Target="../media/image105.svg"/><Relationship Id="rId63" Type="http://schemas.openxmlformats.org/officeDocument/2006/relationships/image" Target="../media/image121.svg"/><Relationship Id="rId68" Type="http://schemas.openxmlformats.org/officeDocument/2006/relationships/image" Target="../media/image126.png"/><Relationship Id="rId84" Type="http://schemas.openxmlformats.org/officeDocument/2006/relationships/image" Target="../media/image142.png"/><Relationship Id="rId89" Type="http://schemas.openxmlformats.org/officeDocument/2006/relationships/image" Target="../media/image147.svg"/><Relationship Id="rId16" Type="http://schemas.openxmlformats.org/officeDocument/2006/relationships/image" Target="../media/image74.png"/><Relationship Id="rId11" Type="http://schemas.openxmlformats.org/officeDocument/2006/relationships/image" Target="../media/image69.svg"/><Relationship Id="rId32" Type="http://schemas.openxmlformats.org/officeDocument/2006/relationships/image" Target="../media/image90.png"/><Relationship Id="rId37" Type="http://schemas.openxmlformats.org/officeDocument/2006/relationships/image" Target="../media/image95.svg"/><Relationship Id="rId53" Type="http://schemas.openxmlformats.org/officeDocument/2006/relationships/image" Target="../media/image111.svg"/><Relationship Id="rId58" Type="http://schemas.openxmlformats.org/officeDocument/2006/relationships/image" Target="../media/image116.png"/><Relationship Id="rId74" Type="http://schemas.openxmlformats.org/officeDocument/2006/relationships/image" Target="../media/image132.png"/><Relationship Id="rId79" Type="http://schemas.openxmlformats.org/officeDocument/2006/relationships/image" Target="../media/image137.svg"/><Relationship Id="rId5" Type="http://schemas.openxmlformats.org/officeDocument/2006/relationships/image" Target="../media/image63.svg"/><Relationship Id="rId90" Type="http://schemas.openxmlformats.org/officeDocument/2006/relationships/image" Target="../media/image148.png"/><Relationship Id="rId95" Type="http://schemas.openxmlformats.org/officeDocument/2006/relationships/image" Target="../media/image153.svg"/><Relationship Id="rId22" Type="http://schemas.openxmlformats.org/officeDocument/2006/relationships/image" Target="../media/image80.png"/><Relationship Id="rId27" Type="http://schemas.openxmlformats.org/officeDocument/2006/relationships/image" Target="../media/image85.svg"/><Relationship Id="rId43" Type="http://schemas.openxmlformats.org/officeDocument/2006/relationships/image" Target="../media/image101.svg"/><Relationship Id="rId48" Type="http://schemas.openxmlformats.org/officeDocument/2006/relationships/image" Target="../media/image106.png"/><Relationship Id="rId64" Type="http://schemas.openxmlformats.org/officeDocument/2006/relationships/image" Target="../media/image122.png"/><Relationship Id="rId69" Type="http://schemas.openxmlformats.org/officeDocument/2006/relationships/image" Target="../media/image127.svg"/><Relationship Id="rId80" Type="http://schemas.openxmlformats.org/officeDocument/2006/relationships/image" Target="../media/image138.png"/><Relationship Id="rId85" Type="http://schemas.openxmlformats.org/officeDocument/2006/relationships/image" Target="../media/image143.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33" Type="http://schemas.openxmlformats.org/officeDocument/2006/relationships/image" Target="../media/image91.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svg"/><Relationship Id="rId67" Type="http://schemas.openxmlformats.org/officeDocument/2006/relationships/image" Target="../media/image125.svg"/><Relationship Id="rId20" Type="http://schemas.openxmlformats.org/officeDocument/2006/relationships/image" Target="../media/image78.png"/><Relationship Id="rId41" Type="http://schemas.openxmlformats.org/officeDocument/2006/relationships/image" Target="../media/image99.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svg"/><Relationship Id="rId83" Type="http://schemas.openxmlformats.org/officeDocument/2006/relationships/image" Target="../media/image141.svg"/><Relationship Id="rId88" Type="http://schemas.openxmlformats.org/officeDocument/2006/relationships/image" Target="../media/image146.png"/><Relationship Id="rId91" Type="http://schemas.openxmlformats.org/officeDocument/2006/relationships/image" Target="../media/image149.svg"/><Relationship Id="rId96"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64.pn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svg"/><Relationship Id="rId57" Type="http://schemas.openxmlformats.org/officeDocument/2006/relationships/image" Target="../media/image115.svg"/><Relationship Id="rId10" Type="http://schemas.openxmlformats.org/officeDocument/2006/relationships/image" Target="../media/image68.png"/><Relationship Id="rId31" Type="http://schemas.openxmlformats.org/officeDocument/2006/relationships/image" Target="../media/image89.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svg"/><Relationship Id="rId73" Type="http://schemas.openxmlformats.org/officeDocument/2006/relationships/image" Target="../media/image131.svg"/><Relationship Id="rId78" Type="http://schemas.openxmlformats.org/officeDocument/2006/relationships/image" Target="../media/image136.png"/><Relationship Id="rId81" Type="http://schemas.openxmlformats.org/officeDocument/2006/relationships/image" Target="../media/image139.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svg"/><Relationship Id="rId101" Type="http://schemas.openxmlformats.org/officeDocument/2006/relationships/image" Target="../media/image159.svg"/><Relationship Id="rId4" Type="http://schemas.openxmlformats.org/officeDocument/2006/relationships/image" Target="../media/image62.png"/><Relationship Id="rId9" Type="http://schemas.openxmlformats.org/officeDocument/2006/relationships/image" Target="../media/image67.svg"/><Relationship Id="rId13" Type="http://schemas.openxmlformats.org/officeDocument/2006/relationships/image" Target="../media/image71.svg"/><Relationship Id="rId18" Type="http://schemas.openxmlformats.org/officeDocument/2006/relationships/image" Target="../media/image76.png"/><Relationship Id="rId39" Type="http://schemas.openxmlformats.org/officeDocument/2006/relationships/image" Target="../media/image97.svg"/><Relationship Id="rId34" Type="http://schemas.openxmlformats.org/officeDocument/2006/relationships/image" Target="../media/image92.png"/><Relationship Id="rId50" Type="http://schemas.openxmlformats.org/officeDocument/2006/relationships/image" Target="../media/image108.png"/><Relationship Id="rId55" Type="http://schemas.openxmlformats.org/officeDocument/2006/relationships/image" Target="../media/image113.svg"/><Relationship Id="rId76" Type="http://schemas.openxmlformats.org/officeDocument/2006/relationships/image" Target="../media/image134.png"/><Relationship Id="rId97" Type="http://schemas.openxmlformats.org/officeDocument/2006/relationships/image" Target="../media/image155.svg"/><Relationship Id="rId7" Type="http://schemas.openxmlformats.org/officeDocument/2006/relationships/image" Target="../media/image65.svg"/><Relationship Id="rId71" Type="http://schemas.openxmlformats.org/officeDocument/2006/relationships/image" Target="../media/image129.svg"/><Relationship Id="rId92" Type="http://schemas.openxmlformats.org/officeDocument/2006/relationships/image" Target="../media/image150.png"/><Relationship Id="rId2" Type="http://schemas.openxmlformats.org/officeDocument/2006/relationships/image" Target="../media/image60.png"/><Relationship Id="rId29" Type="http://schemas.openxmlformats.org/officeDocument/2006/relationships/image" Target="../media/image87.svg"/><Relationship Id="rId24" Type="http://schemas.openxmlformats.org/officeDocument/2006/relationships/image" Target="../media/image82.png"/><Relationship Id="rId40" Type="http://schemas.openxmlformats.org/officeDocument/2006/relationships/image" Target="../media/image98.png"/><Relationship Id="rId45" Type="http://schemas.openxmlformats.org/officeDocument/2006/relationships/image" Target="../media/image103.svg"/><Relationship Id="rId66" Type="http://schemas.openxmlformats.org/officeDocument/2006/relationships/image" Target="../media/image124.png"/><Relationship Id="rId87" Type="http://schemas.openxmlformats.org/officeDocument/2006/relationships/image" Target="../media/image145.svg"/><Relationship Id="rId61" Type="http://schemas.openxmlformats.org/officeDocument/2006/relationships/image" Target="../media/image119.svg"/><Relationship Id="rId82" Type="http://schemas.openxmlformats.org/officeDocument/2006/relationships/image" Target="../media/image140.png"/><Relationship Id="rId19" Type="http://schemas.openxmlformats.org/officeDocument/2006/relationships/image" Target="../media/image77.svg"/><Relationship Id="rId14" Type="http://schemas.openxmlformats.org/officeDocument/2006/relationships/image" Target="../media/image72.png"/><Relationship Id="rId30" Type="http://schemas.openxmlformats.org/officeDocument/2006/relationships/image" Target="../media/image88.png"/><Relationship Id="rId35" Type="http://schemas.openxmlformats.org/officeDocument/2006/relationships/image" Target="../media/image93.svg"/><Relationship Id="rId56" Type="http://schemas.openxmlformats.org/officeDocument/2006/relationships/image" Target="../media/image114.png"/><Relationship Id="rId77" Type="http://schemas.openxmlformats.org/officeDocument/2006/relationships/image" Target="../media/image135.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109.svg"/><Relationship Id="rId72" Type="http://schemas.openxmlformats.org/officeDocument/2006/relationships/image" Target="../media/image130.png"/><Relationship Id="rId93" Type="http://schemas.openxmlformats.org/officeDocument/2006/relationships/image" Target="../media/image151.svg"/><Relationship Id="rId98" Type="http://schemas.openxmlformats.org/officeDocument/2006/relationships/image" Target="../media/image156.png"/><Relationship Id="rId3" Type="http://schemas.openxmlformats.org/officeDocument/2006/relationships/image" Target="../media/image61.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A9B3D438-6248-C24D-96D3-31ABFFA868CE}"/>
              </a:ext>
            </a:extLst>
          </p:cNvPr>
          <p:cNvSpPr/>
          <p:nvPr userDrawn="1"/>
        </p:nvSpPr>
        <p:spPr>
          <a:xfrm flipH="1">
            <a:off x="4042677" y="0"/>
            <a:ext cx="5101320" cy="6858000"/>
          </a:xfrm>
          <a:custGeom>
            <a:avLst/>
            <a:gdLst>
              <a:gd name="connsiteX0" fmla="*/ 1043527 w 5101320"/>
              <a:gd name="connsiteY0" fmla="*/ 0 h 6858000"/>
              <a:gd name="connsiteX1" fmla="*/ 0 w 5101320"/>
              <a:gd name="connsiteY1" fmla="*/ 0 h 6858000"/>
              <a:gd name="connsiteX2" fmla="*/ 0 w 5101320"/>
              <a:gd name="connsiteY2" fmla="*/ 6858000 h 6858000"/>
              <a:gd name="connsiteX3" fmla="*/ 1043527 w 5101320"/>
              <a:gd name="connsiteY3" fmla="*/ 6858000 h 6858000"/>
              <a:gd name="connsiteX4" fmla="*/ 5101320 w 51013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1320" h="6858000">
                <a:moveTo>
                  <a:pt x="1043527" y="0"/>
                </a:moveTo>
                <a:lnTo>
                  <a:pt x="0" y="0"/>
                </a:lnTo>
                <a:lnTo>
                  <a:pt x="0" y="6858000"/>
                </a:lnTo>
                <a:lnTo>
                  <a:pt x="1043527" y="6858000"/>
                </a:lnTo>
                <a:lnTo>
                  <a:pt x="5101320"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Picture Placeholder 31">
            <a:extLst>
              <a:ext uri="{FF2B5EF4-FFF2-40B4-BE49-F238E27FC236}">
                <a16:creationId xmlns:a16="http://schemas.microsoft.com/office/drawing/2014/main" id="{6E0B70E0-ADF5-CC47-93D2-E6FD94D444F2}"/>
              </a:ext>
            </a:extLst>
          </p:cNvPr>
          <p:cNvSpPr>
            <a:spLocks noGrp="1"/>
          </p:cNvSpPr>
          <p:nvPr>
            <p:ph type="pic" sz="quarter" idx="11"/>
          </p:nvPr>
        </p:nvSpPr>
        <p:spPr>
          <a:xfrm>
            <a:off x="4174074" y="0"/>
            <a:ext cx="4969923" cy="6858000"/>
          </a:xfrm>
          <a:custGeom>
            <a:avLst/>
            <a:gdLst>
              <a:gd name="connsiteX0" fmla="*/ 4057650 w 4969923"/>
              <a:gd name="connsiteY0" fmla="*/ 0 h 6858000"/>
              <a:gd name="connsiteX1" fmla="*/ 4969923 w 4969923"/>
              <a:gd name="connsiteY1" fmla="*/ 0 h 6858000"/>
              <a:gd name="connsiteX2" fmla="*/ 4969923 w 4969923"/>
              <a:gd name="connsiteY2" fmla="*/ 6858000 h 6858000"/>
              <a:gd name="connsiteX3" fmla="*/ 0 w 49699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69923" h="6858000">
                <a:moveTo>
                  <a:pt x="4057650" y="0"/>
                </a:moveTo>
                <a:lnTo>
                  <a:pt x="4969923" y="0"/>
                </a:lnTo>
                <a:lnTo>
                  <a:pt x="4969923"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pic>
        <p:nvPicPr>
          <p:cNvPr id="12" name="Picture 11">
            <a:extLst>
              <a:ext uri="{FF2B5EF4-FFF2-40B4-BE49-F238E27FC236}">
                <a16:creationId xmlns:a16="http://schemas.microsoft.com/office/drawing/2014/main" id="{1B4AD0C7-29CF-524F-B098-387E90DEBA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257665"/>
            <a:ext cx="1511317" cy="943089"/>
          </a:xfrm>
          <a:prstGeom prst="rect">
            <a:avLst/>
          </a:prstGeom>
        </p:spPr>
      </p:pic>
      <p:sp>
        <p:nvSpPr>
          <p:cNvPr id="14" name="TextBox 13">
            <a:extLst>
              <a:ext uri="{FF2B5EF4-FFF2-40B4-BE49-F238E27FC236}">
                <a16:creationId xmlns:a16="http://schemas.microsoft.com/office/drawing/2014/main" id="{49970346-8759-DB44-9CAB-8018400E9143}"/>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15" name="Picture 14">
            <a:extLst>
              <a:ext uri="{FF2B5EF4-FFF2-40B4-BE49-F238E27FC236}">
                <a16:creationId xmlns:a16="http://schemas.microsoft.com/office/drawing/2014/main" id="{C361237C-D846-5F43-AC1A-BDB0CDEAD9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16" name="Subtitle 2">
            <a:extLst>
              <a:ext uri="{FF2B5EF4-FFF2-40B4-BE49-F238E27FC236}">
                <a16:creationId xmlns:a16="http://schemas.microsoft.com/office/drawing/2014/main" id="{CB14DF77-1831-AD45-B5A5-BAE2AD871840}"/>
              </a:ext>
            </a:extLst>
          </p:cNvPr>
          <p:cNvSpPr>
            <a:spLocks noGrp="1"/>
          </p:cNvSpPr>
          <p:nvPr>
            <p:ph type="subTitle" idx="1" hasCustomPrompt="1"/>
          </p:nvPr>
        </p:nvSpPr>
        <p:spPr>
          <a:xfrm>
            <a:off x="503238" y="3810522"/>
            <a:ext cx="4784379" cy="415868"/>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7" name="Title 10">
            <a:extLst>
              <a:ext uri="{FF2B5EF4-FFF2-40B4-BE49-F238E27FC236}">
                <a16:creationId xmlns:a16="http://schemas.microsoft.com/office/drawing/2014/main" id="{38BECE43-A526-0949-98FC-A2183E4B3876}"/>
              </a:ext>
            </a:extLst>
          </p:cNvPr>
          <p:cNvSpPr>
            <a:spLocks noGrp="1"/>
          </p:cNvSpPr>
          <p:nvPr>
            <p:ph type="title"/>
          </p:nvPr>
        </p:nvSpPr>
        <p:spPr>
          <a:xfrm>
            <a:off x="503238" y="1718385"/>
            <a:ext cx="5420484" cy="1798523"/>
          </a:xfrm>
        </p:spPr>
        <p:txBody>
          <a:bodyPr anchor="b"/>
          <a:lstStyle/>
          <a:p>
            <a:r>
              <a:rPr lang="en-US"/>
              <a:t>Click to edit Master title style</a:t>
            </a:r>
          </a:p>
        </p:txBody>
      </p:sp>
      <p:sp>
        <p:nvSpPr>
          <p:cNvPr id="18" name="Text Placeholder 13">
            <a:extLst>
              <a:ext uri="{FF2B5EF4-FFF2-40B4-BE49-F238E27FC236}">
                <a16:creationId xmlns:a16="http://schemas.microsoft.com/office/drawing/2014/main" id="{EFD7F3A8-0900-1E45-B9DE-AB66644BE20E}"/>
              </a:ext>
            </a:extLst>
          </p:cNvPr>
          <p:cNvSpPr>
            <a:spLocks noGrp="1"/>
          </p:cNvSpPr>
          <p:nvPr>
            <p:ph type="body" sz="quarter" idx="10" hasCustomPrompt="1"/>
          </p:nvPr>
        </p:nvSpPr>
        <p:spPr>
          <a:xfrm>
            <a:off x="503239" y="4343400"/>
            <a:ext cx="3929614" cy="1036598"/>
          </a:xfrm>
        </p:spPr>
        <p:txBody>
          <a:bodyPr>
            <a:normAutofit/>
          </a:bodyPr>
          <a:lstStyle>
            <a:lvl1pPr marL="0" indent="0">
              <a:buNone/>
              <a:defRPr sz="2000" i="1"/>
            </a:lvl1pPr>
          </a:lstStyle>
          <a:p>
            <a:pPr lvl="0"/>
            <a:r>
              <a:rPr lang="en-US"/>
              <a:t>Job Title | Division</a:t>
            </a:r>
          </a:p>
        </p:txBody>
      </p:sp>
      <p:cxnSp>
        <p:nvCxnSpPr>
          <p:cNvPr id="24" name="Straight Connector 23">
            <a:extLst>
              <a:ext uri="{FF2B5EF4-FFF2-40B4-BE49-F238E27FC236}">
                <a16:creationId xmlns:a16="http://schemas.microsoft.com/office/drawing/2014/main" id="{7A7A90EF-982A-804C-85E7-2587D6456364}"/>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467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27E0A8-0A74-5E4C-B7C7-CD0EFA2A6A67}"/>
              </a:ext>
            </a:extLst>
          </p:cNvPr>
          <p:cNvSpPr/>
          <p:nvPr userDrawn="1"/>
        </p:nvSpPr>
        <p:spPr>
          <a:xfrm>
            <a:off x="0" y="0"/>
            <a:ext cx="29413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D6A8AFA0-6356-8644-AE6A-BA47B4E13F0F}"/>
              </a:ext>
            </a:extLst>
          </p:cNvPr>
          <p:cNvSpPr/>
          <p:nvPr userDrawn="1"/>
        </p:nvSpPr>
        <p:spPr>
          <a:xfrm>
            <a:off x="7132320" y="6096000"/>
            <a:ext cx="201168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1822F820-D706-CE43-8AC1-741010D39A4E}"/>
              </a:ext>
            </a:extLst>
          </p:cNvPr>
          <p:cNvSpPr/>
          <p:nvPr userDrawn="1"/>
        </p:nvSpPr>
        <p:spPr>
          <a:xfrm>
            <a:off x="5120640" y="2092779"/>
            <a:ext cx="201168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6BC2E5B-93E1-DA43-A684-26D99871880B}"/>
              </a:ext>
            </a:extLst>
          </p:cNvPr>
          <p:cNvSpPr/>
          <p:nvPr userDrawn="1"/>
        </p:nvSpPr>
        <p:spPr>
          <a:xfrm>
            <a:off x="3025140" y="0"/>
            <a:ext cx="201168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7">
            <a:extLst>
              <a:ext uri="{FF2B5EF4-FFF2-40B4-BE49-F238E27FC236}">
                <a16:creationId xmlns:a16="http://schemas.microsoft.com/office/drawing/2014/main" id="{E436C30C-4C57-1349-9A0D-64B5B202B33A}"/>
              </a:ext>
            </a:extLst>
          </p:cNvPr>
          <p:cNvSpPr>
            <a:spLocks noGrp="1"/>
          </p:cNvSpPr>
          <p:nvPr>
            <p:ph type="pic" sz="quarter" idx="10"/>
          </p:nvPr>
        </p:nvSpPr>
        <p:spPr>
          <a:xfrm>
            <a:off x="3025140" y="802822"/>
            <a:ext cx="2011680" cy="3962400"/>
          </a:xfrm>
        </p:spPr>
        <p:txBody>
          <a:bodyPr/>
          <a:lstStyle/>
          <a:p>
            <a:r>
              <a:rPr lang="en-US"/>
              <a:t>Click icon to add picture</a:t>
            </a:r>
          </a:p>
        </p:txBody>
      </p:sp>
      <p:sp>
        <p:nvSpPr>
          <p:cNvPr id="8" name="Picture Placeholder 7">
            <a:extLst>
              <a:ext uri="{FF2B5EF4-FFF2-40B4-BE49-F238E27FC236}">
                <a16:creationId xmlns:a16="http://schemas.microsoft.com/office/drawing/2014/main" id="{8E84F8D9-7936-4148-AFB5-7D9D0D233142}"/>
              </a:ext>
            </a:extLst>
          </p:cNvPr>
          <p:cNvSpPr>
            <a:spLocks noGrp="1"/>
          </p:cNvSpPr>
          <p:nvPr>
            <p:ph type="pic" sz="quarter" idx="11"/>
          </p:nvPr>
        </p:nvSpPr>
        <p:spPr>
          <a:xfrm>
            <a:off x="5120640" y="2895600"/>
            <a:ext cx="201168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1E0E5530-FB58-094C-9F53-D2E36A1E3454}"/>
              </a:ext>
            </a:extLst>
          </p:cNvPr>
          <p:cNvSpPr>
            <a:spLocks noGrp="1"/>
          </p:cNvSpPr>
          <p:nvPr>
            <p:ph type="pic" sz="quarter" idx="12"/>
          </p:nvPr>
        </p:nvSpPr>
        <p:spPr>
          <a:xfrm>
            <a:off x="7132320" y="0"/>
            <a:ext cx="201168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EBFC7E06-270A-0A44-B200-528530CE6E06}"/>
              </a:ext>
            </a:extLst>
          </p:cNvPr>
          <p:cNvSpPr>
            <a:spLocks noGrp="1"/>
          </p:cNvSpPr>
          <p:nvPr>
            <p:ph type="pic" sz="quarter" idx="13"/>
          </p:nvPr>
        </p:nvSpPr>
        <p:spPr>
          <a:xfrm>
            <a:off x="7132320" y="4003221"/>
            <a:ext cx="2011680" cy="2051957"/>
          </a:xfrm>
        </p:spPr>
        <p:txBody>
          <a:bodyPr/>
          <a:lstStyle/>
          <a:p>
            <a:r>
              <a:rPr lang="en-US"/>
              <a:t>Click icon to add picture</a:t>
            </a:r>
          </a:p>
        </p:txBody>
      </p:sp>
      <p:sp>
        <p:nvSpPr>
          <p:cNvPr id="11" name="Picture Placeholder 7">
            <a:extLst>
              <a:ext uri="{FF2B5EF4-FFF2-40B4-BE49-F238E27FC236}">
                <a16:creationId xmlns:a16="http://schemas.microsoft.com/office/drawing/2014/main" id="{75905B35-9D7E-954E-8408-474DFA95877D}"/>
              </a:ext>
            </a:extLst>
          </p:cNvPr>
          <p:cNvSpPr>
            <a:spLocks noGrp="1"/>
          </p:cNvSpPr>
          <p:nvPr>
            <p:ph type="pic" sz="quarter" idx="14"/>
          </p:nvPr>
        </p:nvSpPr>
        <p:spPr>
          <a:xfrm>
            <a:off x="5120640" y="0"/>
            <a:ext cx="201168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425BF85E-D492-8243-8F8A-70BA3D98E4C0}"/>
              </a:ext>
            </a:extLst>
          </p:cNvPr>
          <p:cNvSpPr>
            <a:spLocks noGrp="1"/>
          </p:cNvSpPr>
          <p:nvPr>
            <p:ph type="pic" sz="quarter" idx="15"/>
          </p:nvPr>
        </p:nvSpPr>
        <p:spPr>
          <a:xfrm>
            <a:off x="3025140" y="4806043"/>
            <a:ext cx="2011680" cy="2051957"/>
          </a:xfrm>
        </p:spPr>
        <p:txBody>
          <a:bodyPr/>
          <a:lstStyle/>
          <a:p>
            <a:r>
              <a:rPr lang="en-US"/>
              <a:t>Click icon to add picture</a:t>
            </a:r>
          </a:p>
        </p:txBody>
      </p:sp>
      <p:sp>
        <p:nvSpPr>
          <p:cNvPr id="13" name="Text Placeholder 2">
            <a:extLst>
              <a:ext uri="{FF2B5EF4-FFF2-40B4-BE49-F238E27FC236}">
                <a16:creationId xmlns:a16="http://schemas.microsoft.com/office/drawing/2014/main" id="{129CF639-EDCB-AF49-9DC2-2FEE2FFD4691}"/>
              </a:ext>
            </a:extLst>
          </p:cNvPr>
          <p:cNvSpPr>
            <a:spLocks noGrp="1"/>
          </p:cNvSpPr>
          <p:nvPr>
            <p:ph idx="1" hasCustomPrompt="1"/>
          </p:nvPr>
        </p:nvSpPr>
        <p:spPr>
          <a:xfrm>
            <a:off x="4316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4" name="Title Placeholder 1">
            <a:extLst>
              <a:ext uri="{FF2B5EF4-FFF2-40B4-BE49-F238E27FC236}">
                <a16:creationId xmlns:a16="http://schemas.microsoft.com/office/drawing/2014/main" id="{621FF7D8-2CBA-A244-820B-CBE9493FFF93}"/>
              </a:ext>
            </a:extLst>
          </p:cNvPr>
          <p:cNvSpPr>
            <a:spLocks noGrp="1"/>
          </p:cNvSpPr>
          <p:nvPr>
            <p:ph type="title"/>
          </p:nvPr>
        </p:nvSpPr>
        <p:spPr>
          <a:xfrm>
            <a:off x="4316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15" name="Text Placeholder 11">
            <a:extLst>
              <a:ext uri="{FF2B5EF4-FFF2-40B4-BE49-F238E27FC236}">
                <a16:creationId xmlns:a16="http://schemas.microsoft.com/office/drawing/2014/main" id="{1956D5D8-CF29-B50E-B505-24453D4B5B00}"/>
              </a:ext>
            </a:extLst>
          </p:cNvPr>
          <p:cNvSpPr txBox="1">
            <a:spLocks/>
          </p:cNvSpPr>
          <p:nvPr userDrawn="1"/>
        </p:nvSpPr>
        <p:spPr>
          <a:xfrm>
            <a:off x="115329"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l">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767506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242A3DB-6586-E142-8656-0A42484C95E0}"/>
              </a:ext>
            </a:extLst>
          </p:cNvPr>
          <p:cNvGrpSpPr/>
          <p:nvPr userDrawn="1"/>
        </p:nvGrpSpPr>
        <p:grpSpPr>
          <a:xfrm>
            <a:off x="4355670" y="0"/>
            <a:ext cx="4608469" cy="6858000"/>
            <a:chOff x="7400495" y="0"/>
            <a:chExt cx="4608469" cy="6858000"/>
          </a:xfrm>
        </p:grpSpPr>
        <p:sp>
          <p:nvSpPr>
            <p:cNvPr id="4" name="Freeform 3">
              <a:extLst>
                <a:ext uri="{FF2B5EF4-FFF2-40B4-BE49-F238E27FC236}">
                  <a16:creationId xmlns:a16="http://schemas.microsoft.com/office/drawing/2014/main" id="{B1AB8324-994F-D148-9ED1-64869DC5CF98}"/>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0D13C39-2376-054B-BA63-AFC69024C05B}"/>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83E7B0D7-8548-204C-A908-6DB35A6D39A1}"/>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Right Triangle 8">
            <a:extLst>
              <a:ext uri="{FF2B5EF4-FFF2-40B4-BE49-F238E27FC236}">
                <a16:creationId xmlns:a16="http://schemas.microsoft.com/office/drawing/2014/main" id="{393A7550-B712-9F4C-9BDA-E71F95A8B298}"/>
              </a:ext>
            </a:extLst>
          </p:cNvPr>
          <p:cNvSpPr/>
          <p:nvPr userDrawn="1"/>
        </p:nvSpPr>
        <p:spPr>
          <a:xfrm flipH="1">
            <a:off x="5086207"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screen with white text&#10;&#10;Description automatically generated with medium confidence">
            <a:extLst>
              <a:ext uri="{FF2B5EF4-FFF2-40B4-BE49-F238E27FC236}">
                <a16:creationId xmlns:a16="http://schemas.microsoft.com/office/drawing/2014/main" id="{2FB74A34-BEC0-D34B-8596-C57EADFAD8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24249" y="3226510"/>
            <a:ext cx="5666895" cy="3040939"/>
          </a:xfrm>
          <a:prstGeom prst="rect">
            <a:avLst/>
          </a:prstGeom>
        </p:spPr>
      </p:pic>
      <p:sp>
        <p:nvSpPr>
          <p:cNvPr id="11" name="Picture Placeholder 9">
            <a:extLst>
              <a:ext uri="{FF2B5EF4-FFF2-40B4-BE49-F238E27FC236}">
                <a16:creationId xmlns:a16="http://schemas.microsoft.com/office/drawing/2014/main" id="{6D5ACF3B-7FBC-E24B-94E2-F19E6579EC47}"/>
              </a:ext>
            </a:extLst>
          </p:cNvPr>
          <p:cNvSpPr>
            <a:spLocks noGrp="1"/>
          </p:cNvSpPr>
          <p:nvPr>
            <p:ph type="pic" sz="quarter" idx="11"/>
          </p:nvPr>
        </p:nvSpPr>
        <p:spPr>
          <a:xfrm>
            <a:off x="4368729" y="3417240"/>
            <a:ext cx="4001073" cy="2509676"/>
          </a:xfrm>
          <a:solidFill>
            <a:schemeClr val="bg1"/>
          </a:solidFill>
        </p:spPr>
        <p:txBody>
          <a:bodyPr/>
          <a:lstStyle/>
          <a:p>
            <a:r>
              <a:rPr lang="en-US"/>
              <a:t>Click icon to add picture</a:t>
            </a:r>
          </a:p>
        </p:txBody>
      </p:sp>
      <p:sp>
        <p:nvSpPr>
          <p:cNvPr id="14" name="Text Placeholder 2">
            <a:extLst>
              <a:ext uri="{FF2B5EF4-FFF2-40B4-BE49-F238E27FC236}">
                <a16:creationId xmlns:a16="http://schemas.microsoft.com/office/drawing/2014/main" id="{33740AEC-A7EE-1E42-A28A-2187ABB21C0B}"/>
              </a:ext>
            </a:extLst>
          </p:cNvPr>
          <p:cNvSpPr>
            <a:spLocks noGrp="1"/>
          </p:cNvSpPr>
          <p:nvPr>
            <p:ph idx="1"/>
          </p:nvPr>
        </p:nvSpPr>
        <p:spPr>
          <a:xfrm>
            <a:off x="381000" y="1531922"/>
            <a:ext cx="6393873"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EA6A753-DC33-B245-91D4-4E8FAE2B7499}"/>
              </a:ext>
            </a:extLst>
          </p:cNvPr>
          <p:cNvSpPr>
            <a:spLocks noGrp="1"/>
          </p:cNvSpPr>
          <p:nvPr>
            <p:ph type="title"/>
          </p:nvPr>
        </p:nvSpPr>
        <p:spPr>
          <a:xfrm>
            <a:off x="381000" y="228600"/>
            <a:ext cx="6906491" cy="1208314"/>
          </a:xfrm>
          <a:prstGeom prst="rect">
            <a:avLst/>
          </a:prstGeom>
        </p:spPr>
        <p:txBody>
          <a:bodyPr vert="horz" lIns="91440" tIns="45720" rIns="91440" bIns="45720" rtlCol="0" anchor="ctr">
            <a:normAutofit/>
          </a:bodyPr>
          <a:lstStyle/>
          <a:p>
            <a:r>
              <a:rPr lang="en-US"/>
              <a:t>Click to edit Master title style</a:t>
            </a:r>
          </a:p>
        </p:txBody>
      </p:sp>
      <p:sp>
        <p:nvSpPr>
          <p:cNvPr id="2" name="Text Placeholder 11">
            <a:extLst>
              <a:ext uri="{FF2B5EF4-FFF2-40B4-BE49-F238E27FC236}">
                <a16:creationId xmlns:a16="http://schemas.microsoft.com/office/drawing/2014/main" id="{149F8BF6-046B-34B5-05EC-5C1DDAA08CA5}"/>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136612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87DE74A-2D12-9B48-983D-32B84004E7FE}"/>
              </a:ext>
            </a:extLst>
          </p:cNvPr>
          <p:cNvSpPr/>
          <p:nvPr userDrawn="1"/>
        </p:nvSpPr>
        <p:spPr>
          <a:xfrm>
            <a:off x="2" y="1"/>
            <a:ext cx="9133123" cy="3453359"/>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Oval 3">
            <a:extLst>
              <a:ext uri="{FF2B5EF4-FFF2-40B4-BE49-F238E27FC236}">
                <a16:creationId xmlns:a16="http://schemas.microsoft.com/office/drawing/2014/main" id="{C847DBF0-80FC-E744-A6DC-3FBA3DEE1CF3}"/>
              </a:ext>
            </a:extLst>
          </p:cNvPr>
          <p:cNvSpPr>
            <a:spLocks noChangeAspect="1"/>
          </p:cNvSpPr>
          <p:nvPr userDrawn="1"/>
        </p:nvSpPr>
        <p:spPr>
          <a:xfrm>
            <a:off x="641299" y="2581204"/>
            <a:ext cx="1786662" cy="17866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8">
            <a:extLst>
              <a:ext uri="{FF2B5EF4-FFF2-40B4-BE49-F238E27FC236}">
                <a16:creationId xmlns:a16="http://schemas.microsoft.com/office/drawing/2014/main" id="{01030CFA-35DE-2849-9710-30295B232A61}"/>
              </a:ext>
            </a:extLst>
          </p:cNvPr>
          <p:cNvSpPr>
            <a:spLocks noGrp="1"/>
          </p:cNvSpPr>
          <p:nvPr>
            <p:ph type="pic" sz="quarter" idx="14"/>
          </p:nvPr>
        </p:nvSpPr>
        <p:spPr>
          <a:xfrm>
            <a:off x="1" y="1"/>
            <a:ext cx="9143999" cy="3429000"/>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6" name="Text Placeholder 20">
            <a:extLst>
              <a:ext uri="{FF2B5EF4-FFF2-40B4-BE49-F238E27FC236}">
                <a16:creationId xmlns:a16="http://schemas.microsoft.com/office/drawing/2014/main" id="{39A38E13-0431-9447-B9B8-D75DA2AC5EEC}"/>
              </a:ext>
            </a:extLst>
          </p:cNvPr>
          <p:cNvSpPr>
            <a:spLocks noGrp="1"/>
          </p:cNvSpPr>
          <p:nvPr>
            <p:ph type="body" sz="quarter" idx="12" hasCustomPrompt="1"/>
          </p:nvPr>
        </p:nvSpPr>
        <p:spPr>
          <a:xfrm>
            <a:off x="3702453" y="3566160"/>
            <a:ext cx="4800248" cy="2447926"/>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7" name="TextBox 6">
            <a:extLst>
              <a:ext uri="{FF2B5EF4-FFF2-40B4-BE49-F238E27FC236}">
                <a16:creationId xmlns:a16="http://schemas.microsoft.com/office/drawing/2014/main" id="{CEBAA44E-3720-F647-9ADC-9444A6333CF0}"/>
              </a:ext>
            </a:extLst>
          </p:cNvPr>
          <p:cNvSpPr txBox="1"/>
          <p:nvPr userDrawn="1"/>
        </p:nvSpPr>
        <p:spPr>
          <a:xfrm>
            <a:off x="2484840" y="284398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8" name="Picture Placeholder 23">
            <a:extLst>
              <a:ext uri="{FF2B5EF4-FFF2-40B4-BE49-F238E27FC236}">
                <a16:creationId xmlns:a16="http://schemas.microsoft.com/office/drawing/2014/main" id="{910AC036-82C6-4544-8745-8B420D075463}"/>
              </a:ext>
            </a:extLst>
          </p:cNvPr>
          <p:cNvSpPr>
            <a:spLocks noGrp="1" noChangeAspect="1"/>
          </p:cNvSpPr>
          <p:nvPr>
            <p:ph type="pic" sz="quarter" idx="13"/>
          </p:nvPr>
        </p:nvSpPr>
        <p:spPr>
          <a:xfrm>
            <a:off x="698178" y="2638083"/>
            <a:ext cx="1672904" cy="1672904"/>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4262730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020846-6868-AB4B-9734-D51DD0A4A49A}"/>
              </a:ext>
            </a:extLst>
          </p:cNvPr>
          <p:cNvSpPr/>
          <p:nvPr userDrawn="1"/>
        </p:nvSpPr>
        <p:spPr>
          <a:xfrm>
            <a:off x="0" y="2895600"/>
            <a:ext cx="9144000"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F358A66-0D2E-3743-8637-5DEAE2ED7347}"/>
              </a:ext>
            </a:extLst>
          </p:cNvPr>
          <p:cNvSpPr>
            <a:spLocks noGrp="1"/>
          </p:cNvSpPr>
          <p:nvPr>
            <p:ph type="body" sz="quarter" idx="10"/>
          </p:nvPr>
        </p:nvSpPr>
        <p:spPr>
          <a:xfrm>
            <a:off x="472399"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D8A7823E-2B70-FB45-A2F6-A021294E9D32}"/>
              </a:ext>
            </a:extLst>
          </p:cNvPr>
          <p:cNvSpPr>
            <a:spLocks noGrp="1"/>
          </p:cNvSpPr>
          <p:nvPr>
            <p:ph type="body" sz="quarter" idx="11"/>
          </p:nvPr>
        </p:nvSpPr>
        <p:spPr>
          <a:xfrm>
            <a:off x="2600933"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7" name="Text Placeholder 4">
            <a:extLst>
              <a:ext uri="{FF2B5EF4-FFF2-40B4-BE49-F238E27FC236}">
                <a16:creationId xmlns:a16="http://schemas.microsoft.com/office/drawing/2014/main" id="{B60A4550-C8DD-2B4D-9067-A7734AB40BF6}"/>
              </a:ext>
            </a:extLst>
          </p:cNvPr>
          <p:cNvSpPr>
            <a:spLocks noGrp="1"/>
          </p:cNvSpPr>
          <p:nvPr>
            <p:ph type="body" sz="quarter" idx="12"/>
          </p:nvPr>
        </p:nvSpPr>
        <p:spPr>
          <a:xfrm>
            <a:off x="4729467"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8" name="Text Placeholder 4">
            <a:extLst>
              <a:ext uri="{FF2B5EF4-FFF2-40B4-BE49-F238E27FC236}">
                <a16:creationId xmlns:a16="http://schemas.microsoft.com/office/drawing/2014/main" id="{1B7D771F-AA7D-6D41-805D-133C8507524F}"/>
              </a:ext>
            </a:extLst>
          </p:cNvPr>
          <p:cNvSpPr>
            <a:spLocks noGrp="1"/>
          </p:cNvSpPr>
          <p:nvPr>
            <p:ph type="body" sz="quarter" idx="13"/>
          </p:nvPr>
        </p:nvSpPr>
        <p:spPr>
          <a:xfrm>
            <a:off x="6858000"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9" name="Title 4">
            <a:extLst>
              <a:ext uri="{FF2B5EF4-FFF2-40B4-BE49-F238E27FC236}">
                <a16:creationId xmlns:a16="http://schemas.microsoft.com/office/drawing/2014/main" id="{EC7D8D07-8AC4-5042-92CC-AF7E3504C61D}"/>
              </a:ext>
            </a:extLst>
          </p:cNvPr>
          <p:cNvSpPr>
            <a:spLocks noGrp="1"/>
          </p:cNvSpPr>
          <p:nvPr>
            <p:ph type="title"/>
          </p:nvPr>
        </p:nvSpPr>
        <p:spPr>
          <a:xfrm>
            <a:off x="381000" y="228600"/>
            <a:ext cx="8305800" cy="1208314"/>
          </a:xfrm>
        </p:spPr>
        <p:txBody>
          <a:bodyPr/>
          <a:lstStyle/>
          <a:p>
            <a:r>
              <a:rPr lang="en-US"/>
              <a:t>Click to edit Master title style</a:t>
            </a:r>
          </a:p>
        </p:txBody>
      </p:sp>
    </p:spTree>
    <p:extLst>
      <p:ext uri="{BB962C8B-B14F-4D97-AF65-F5344CB8AC3E}">
        <p14:creationId xmlns:p14="http://schemas.microsoft.com/office/powerpoint/2010/main" val="2159720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F8CC8-A07A-7A46-BE6A-C5319822D72E}"/>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5BC31F65-5A32-E846-843D-69DFFAE00895}"/>
              </a:ext>
            </a:extLst>
          </p:cNvPr>
          <p:cNvSpPr/>
          <p:nvPr userDrawn="1"/>
        </p:nvSpPr>
        <p:spPr>
          <a:xfrm>
            <a:off x="776545" y="1752600"/>
            <a:ext cx="201168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5F4A98B5-C52A-C643-B845-BA816B7C4A40}"/>
              </a:ext>
            </a:extLst>
          </p:cNvPr>
          <p:cNvSpPr/>
          <p:nvPr userDrawn="1"/>
        </p:nvSpPr>
        <p:spPr>
          <a:xfrm>
            <a:off x="3566160" y="1765738"/>
            <a:ext cx="201168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D44034FB-B57A-A246-8460-2430D41BBB00}"/>
              </a:ext>
            </a:extLst>
          </p:cNvPr>
          <p:cNvSpPr/>
          <p:nvPr userDrawn="1"/>
        </p:nvSpPr>
        <p:spPr>
          <a:xfrm>
            <a:off x="6355775" y="1773621"/>
            <a:ext cx="201168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00B9CBE8-9B4C-4E49-87DA-0663AE72DEAB}"/>
              </a:ext>
            </a:extLst>
          </p:cNvPr>
          <p:cNvSpPr>
            <a:spLocks noGrp="1"/>
          </p:cNvSpPr>
          <p:nvPr>
            <p:ph type="body" sz="quarter" idx="10" hasCustomPrompt="1"/>
          </p:nvPr>
        </p:nvSpPr>
        <p:spPr>
          <a:xfrm>
            <a:off x="776545" y="2971800"/>
            <a:ext cx="2011680" cy="611188"/>
          </a:xfrm>
        </p:spPr>
        <p:txBody>
          <a:bodyPr>
            <a:noAutofit/>
          </a:bodyPr>
          <a:lstStyle>
            <a:lvl1pPr marL="0" indent="0" algn="ctr">
              <a:buNone/>
              <a:defRPr sz="16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C39E3F3-60D7-334F-81E0-5921109EB835}"/>
              </a:ext>
            </a:extLst>
          </p:cNvPr>
          <p:cNvCxnSpPr>
            <a:cxnSpLocks/>
          </p:cNvCxnSpPr>
          <p:nvPr userDrawn="1"/>
        </p:nvCxnSpPr>
        <p:spPr>
          <a:xfrm>
            <a:off x="1486955" y="3895725"/>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9B07E73B-83E5-414F-9D61-8D6E7C82CD46}"/>
              </a:ext>
            </a:extLst>
          </p:cNvPr>
          <p:cNvSpPr>
            <a:spLocks noGrp="1"/>
          </p:cNvSpPr>
          <p:nvPr>
            <p:ph type="body" sz="quarter" idx="12" hasCustomPrompt="1"/>
          </p:nvPr>
        </p:nvSpPr>
        <p:spPr>
          <a:xfrm>
            <a:off x="776545" y="4114800"/>
            <a:ext cx="201168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a:t>
            </a:r>
          </a:p>
        </p:txBody>
      </p:sp>
      <p:sp>
        <p:nvSpPr>
          <p:cNvPr id="9" name="Text Placeholder 18">
            <a:extLst>
              <a:ext uri="{FF2B5EF4-FFF2-40B4-BE49-F238E27FC236}">
                <a16:creationId xmlns:a16="http://schemas.microsoft.com/office/drawing/2014/main" id="{A44AF7A2-5E7A-A740-9DF6-4A0DB85CD219}"/>
              </a:ext>
            </a:extLst>
          </p:cNvPr>
          <p:cNvSpPr>
            <a:spLocks noGrp="1"/>
          </p:cNvSpPr>
          <p:nvPr>
            <p:ph type="body" sz="quarter" idx="13" hasCustomPrompt="1"/>
          </p:nvPr>
        </p:nvSpPr>
        <p:spPr>
          <a:xfrm>
            <a:off x="3566160" y="2971800"/>
            <a:ext cx="2011680" cy="611188"/>
          </a:xfrm>
        </p:spPr>
        <p:txBody>
          <a:bodyPr>
            <a:noAutofit/>
          </a:bodyPr>
          <a:lstStyle>
            <a:lvl1pPr marL="0" indent="0" algn="ctr">
              <a:buNone/>
              <a:defRPr sz="16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EE6277E2-FCF2-844D-9C4E-C05AE582AFC2}"/>
              </a:ext>
            </a:extLst>
          </p:cNvPr>
          <p:cNvCxnSpPr>
            <a:cxnSpLocks/>
          </p:cNvCxnSpPr>
          <p:nvPr userDrawn="1"/>
        </p:nvCxnSpPr>
        <p:spPr>
          <a:xfrm>
            <a:off x="4276570" y="3895725"/>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572242C-1B86-CC43-B116-FF978543115C}"/>
              </a:ext>
            </a:extLst>
          </p:cNvPr>
          <p:cNvSpPr>
            <a:spLocks noGrp="1"/>
          </p:cNvSpPr>
          <p:nvPr>
            <p:ph type="body" sz="quarter" idx="14" hasCustomPrompt="1"/>
          </p:nvPr>
        </p:nvSpPr>
        <p:spPr>
          <a:xfrm>
            <a:off x="3566160" y="4114800"/>
            <a:ext cx="201168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a:t>
            </a:r>
          </a:p>
        </p:txBody>
      </p:sp>
      <p:sp>
        <p:nvSpPr>
          <p:cNvPr id="12" name="Text Placeholder 18">
            <a:extLst>
              <a:ext uri="{FF2B5EF4-FFF2-40B4-BE49-F238E27FC236}">
                <a16:creationId xmlns:a16="http://schemas.microsoft.com/office/drawing/2014/main" id="{C90DBA81-35E1-C145-9684-46E06E5ECE27}"/>
              </a:ext>
            </a:extLst>
          </p:cNvPr>
          <p:cNvSpPr>
            <a:spLocks noGrp="1"/>
          </p:cNvSpPr>
          <p:nvPr>
            <p:ph type="body" sz="quarter" idx="15" hasCustomPrompt="1"/>
          </p:nvPr>
        </p:nvSpPr>
        <p:spPr>
          <a:xfrm>
            <a:off x="6355775" y="2971800"/>
            <a:ext cx="2011680" cy="611188"/>
          </a:xfrm>
        </p:spPr>
        <p:txBody>
          <a:bodyPr>
            <a:noAutofit/>
          </a:bodyPr>
          <a:lstStyle>
            <a:lvl1pPr marL="0" indent="0" algn="ctr">
              <a:buNone/>
              <a:defRPr sz="16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23288739-F1FE-1841-93B2-BB62680B1AFC}"/>
              </a:ext>
            </a:extLst>
          </p:cNvPr>
          <p:cNvCxnSpPr>
            <a:cxnSpLocks/>
          </p:cNvCxnSpPr>
          <p:nvPr userDrawn="1"/>
        </p:nvCxnSpPr>
        <p:spPr>
          <a:xfrm>
            <a:off x="7066185" y="3895725"/>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87CE16C8-0116-C141-B043-E2195E107BEA}"/>
              </a:ext>
            </a:extLst>
          </p:cNvPr>
          <p:cNvSpPr>
            <a:spLocks noGrp="1"/>
          </p:cNvSpPr>
          <p:nvPr>
            <p:ph type="body" sz="quarter" idx="16" hasCustomPrompt="1"/>
          </p:nvPr>
        </p:nvSpPr>
        <p:spPr>
          <a:xfrm>
            <a:off x="6355775" y="4114800"/>
            <a:ext cx="201168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a:t>
            </a:r>
          </a:p>
        </p:txBody>
      </p:sp>
    </p:spTree>
    <p:extLst>
      <p:ext uri="{BB962C8B-B14F-4D97-AF65-F5344CB8AC3E}">
        <p14:creationId xmlns:p14="http://schemas.microsoft.com/office/powerpoint/2010/main" val="2736674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33489E-D9C7-2B49-846D-BB83B26F6912}"/>
              </a:ext>
            </a:extLst>
          </p:cNvPr>
          <p:cNvSpPr/>
          <p:nvPr userDrawn="1"/>
        </p:nvSpPr>
        <p:spPr>
          <a:xfrm>
            <a:off x="6858000" y="0"/>
            <a:ext cx="2286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5F1DE135-DBAB-864A-9CE1-1A2419A2F2E6}"/>
              </a:ext>
            </a:extLst>
          </p:cNvPr>
          <p:cNvSpPr/>
          <p:nvPr userDrawn="1"/>
        </p:nvSpPr>
        <p:spPr>
          <a:xfrm>
            <a:off x="4572000" y="0"/>
            <a:ext cx="2286000"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BE2CA048-CE31-A143-8079-394EBB462B3B}"/>
              </a:ext>
            </a:extLst>
          </p:cNvPr>
          <p:cNvSpPr/>
          <p:nvPr userDrawn="1"/>
        </p:nvSpPr>
        <p:spPr>
          <a:xfrm>
            <a:off x="2286000" y="0"/>
            <a:ext cx="2286000"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8AA49858-CA24-604E-8801-0978793210DE}"/>
              </a:ext>
            </a:extLst>
          </p:cNvPr>
          <p:cNvSpPr/>
          <p:nvPr userDrawn="1"/>
        </p:nvSpPr>
        <p:spPr>
          <a:xfrm>
            <a:off x="0" y="0"/>
            <a:ext cx="2286000"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4D7CC7AA-6E96-0241-9B09-04C1813CDB10}"/>
              </a:ext>
            </a:extLst>
          </p:cNvPr>
          <p:cNvSpPr/>
          <p:nvPr userDrawn="1"/>
        </p:nvSpPr>
        <p:spPr>
          <a:xfrm>
            <a:off x="0" y="0"/>
            <a:ext cx="9144000"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E26E67-463D-9940-9A1E-196C60F250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8727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8C72-2800-7E4C-8373-7864805CC2AC}"/>
              </a:ext>
            </a:extLst>
          </p:cNvPr>
          <p:cNvSpPr>
            <a:spLocks noGrp="1"/>
          </p:cNvSpPr>
          <p:nvPr>
            <p:ph type="title"/>
          </p:nvPr>
        </p:nvSpPr>
        <p:spPr/>
        <p:txBody>
          <a:bodyPr/>
          <a:lstStyle/>
          <a:p>
            <a:r>
              <a:rPr lang="en-US"/>
              <a:t>Click to edit Master title style</a:t>
            </a:r>
          </a:p>
        </p:txBody>
      </p:sp>
      <p:sp>
        <p:nvSpPr>
          <p:cNvPr id="3" name="Oval 2">
            <a:extLst>
              <a:ext uri="{FF2B5EF4-FFF2-40B4-BE49-F238E27FC236}">
                <a16:creationId xmlns:a16="http://schemas.microsoft.com/office/drawing/2014/main" id="{EFB6D50F-A66F-AF45-A81F-423E944D3043}"/>
              </a:ext>
            </a:extLst>
          </p:cNvPr>
          <p:cNvSpPr/>
          <p:nvPr userDrawn="1"/>
        </p:nvSpPr>
        <p:spPr>
          <a:xfrm>
            <a:off x="4612649" y="4187924"/>
            <a:ext cx="822960" cy="82296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28162AA-7899-894E-A126-36610D2DE4A8}"/>
              </a:ext>
            </a:extLst>
          </p:cNvPr>
          <p:cNvSpPr>
            <a:spLocks noChangeAspect="1"/>
          </p:cNvSpPr>
          <p:nvPr userDrawn="1"/>
        </p:nvSpPr>
        <p:spPr>
          <a:xfrm>
            <a:off x="284492" y="1755054"/>
            <a:ext cx="822960" cy="8229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591B8B2-2B0D-E646-8072-C69481A74932}"/>
              </a:ext>
            </a:extLst>
          </p:cNvPr>
          <p:cNvSpPr>
            <a:spLocks noChangeAspect="1"/>
          </p:cNvSpPr>
          <p:nvPr userDrawn="1"/>
        </p:nvSpPr>
        <p:spPr>
          <a:xfrm>
            <a:off x="284162" y="2971489"/>
            <a:ext cx="823555" cy="8229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31529C4-A155-2643-88D2-CEB8148CA832}"/>
              </a:ext>
            </a:extLst>
          </p:cNvPr>
          <p:cNvSpPr>
            <a:spLocks noChangeAspect="1"/>
          </p:cNvSpPr>
          <p:nvPr userDrawn="1"/>
        </p:nvSpPr>
        <p:spPr>
          <a:xfrm>
            <a:off x="284492" y="5404359"/>
            <a:ext cx="822960" cy="82296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25F56DA-EA02-1246-96C9-FF3C114B8EE1}"/>
              </a:ext>
            </a:extLst>
          </p:cNvPr>
          <p:cNvSpPr>
            <a:spLocks noChangeAspect="1"/>
          </p:cNvSpPr>
          <p:nvPr userDrawn="1"/>
        </p:nvSpPr>
        <p:spPr>
          <a:xfrm>
            <a:off x="4612649" y="1755054"/>
            <a:ext cx="822960" cy="8229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9DA83EB-9F10-DD45-BEF8-8664819CA606}"/>
              </a:ext>
            </a:extLst>
          </p:cNvPr>
          <p:cNvSpPr>
            <a:spLocks noChangeAspect="1"/>
          </p:cNvSpPr>
          <p:nvPr userDrawn="1"/>
        </p:nvSpPr>
        <p:spPr>
          <a:xfrm>
            <a:off x="4612649" y="2971489"/>
            <a:ext cx="822960" cy="822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B0C7681-CC39-A243-8FD2-C907436DB914}"/>
              </a:ext>
            </a:extLst>
          </p:cNvPr>
          <p:cNvSpPr>
            <a:spLocks noChangeAspect="1"/>
          </p:cNvSpPr>
          <p:nvPr userDrawn="1"/>
        </p:nvSpPr>
        <p:spPr>
          <a:xfrm>
            <a:off x="284492" y="4187924"/>
            <a:ext cx="822960" cy="8229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281E707-A37E-C44E-8A77-D74B6795BA91}"/>
              </a:ext>
            </a:extLst>
          </p:cNvPr>
          <p:cNvSpPr>
            <a:spLocks noChangeAspect="1"/>
          </p:cNvSpPr>
          <p:nvPr userDrawn="1"/>
        </p:nvSpPr>
        <p:spPr>
          <a:xfrm>
            <a:off x="4612649" y="5404359"/>
            <a:ext cx="822960" cy="82296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8">
            <a:extLst>
              <a:ext uri="{FF2B5EF4-FFF2-40B4-BE49-F238E27FC236}">
                <a16:creationId xmlns:a16="http://schemas.microsoft.com/office/drawing/2014/main" id="{E69340CA-DE11-B94C-962C-1C6E6FF72B79}"/>
              </a:ext>
            </a:extLst>
          </p:cNvPr>
          <p:cNvSpPr>
            <a:spLocks noGrp="1"/>
          </p:cNvSpPr>
          <p:nvPr>
            <p:ph type="body" sz="quarter" idx="10" hasCustomPrompt="1"/>
          </p:nvPr>
        </p:nvSpPr>
        <p:spPr>
          <a:xfrm>
            <a:off x="1187964" y="16764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12" name="Text Placeholder 23">
            <a:extLst>
              <a:ext uri="{FF2B5EF4-FFF2-40B4-BE49-F238E27FC236}">
                <a16:creationId xmlns:a16="http://schemas.microsoft.com/office/drawing/2014/main" id="{B0A1620F-202B-3342-A0CA-E9BE02A83536}"/>
              </a:ext>
            </a:extLst>
          </p:cNvPr>
          <p:cNvSpPr>
            <a:spLocks noGrp="1"/>
          </p:cNvSpPr>
          <p:nvPr>
            <p:ph type="body" sz="quarter" idx="12" hasCustomPrompt="1"/>
          </p:nvPr>
        </p:nvSpPr>
        <p:spPr>
          <a:xfrm>
            <a:off x="1187964" y="20574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13" name="Text Placeholder 18">
            <a:extLst>
              <a:ext uri="{FF2B5EF4-FFF2-40B4-BE49-F238E27FC236}">
                <a16:creationId xmlns:a16="http://schemas.microsoft.com/office/drawing/2014/main" id="{6F69B5A7-F935-B947-8097-B2CC6C8699C6}"/>
              </a:ext>
            </a:extLst>
          </p:cNvPr>
          <p:cNvSpPr>
            <a:spLocks noGrp="1"/>
          </p:cNvSpPr>
          <p:nvPr>
            <p:ph type="body" sz="quarter" idx="13" hasCustomPrompt="1"/>
          </p:nvPr>
        </p:nvSpPr>
        <p:spPr>
          <a:xfrm>
            <a:off x="1204771" y="28956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14" name="Text Placeholder 23">
            <a:extLst>
              <a:ext uri="{FF2B5EF4-FFF2-40B4-BE49-F238E27FC236}">
                <a16:creationId xmlns:a16="http://schemas.microsoft.com/office/drawing/2014/main" id="{96AFE8A3-C314-7A4C-AF46-B775963F0F75}"/>
              </a:ext>
            </a:extLst>
          </p:cNvPr>
          <p:cNvSpPr>
            <a:spLocks noGrp="1"/>
          </p:cNvSpPr>
          <p:nvPr>
            <p:ph type="body" sz="quarter" idx="14" hasCustomPrompt="1"/>
          </p:nvPr>
        </p:nvSpPr>
        <p:spPr>
          <a:xfrm>
            <a:off x="1204771" y="32766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15" name="Text Placeholder 18">
            <a:extLst>
              <a:ext uri="{FF2B5EF4-FFF2-40B4-BE49-F238E27FC236}">
                <a16:creationId xmlns:a16="http://schemas.microsoft.com/office/drawing/2014/main" id="{0CF7EFF0-FAC4-834E-9A0C-B026036B6D29}"/>
              </a:ext>
            </a:extLst>
          </p:cNvPr>
          <p:cNvSpPr>
            <a:spLocks noGrp="1"/>
          </p:cNvSpPr>
          <p:nvPr>
            <p:ph type="body" sz="quarter" idx="15" hasCustomPrompt="1"/>
          </p:nvPr>
        </p:nvSpPr>
        <p:spPr>
          <a:xfrm>
            <a:off x="1204771" y="41148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16" name="Text Placeholder 23">
            <a:extLst>
              <a:ext uri="{FF2B5EF4-FFF2-40B4-BE49-F238E27FC236}">
                <a16:creationId xmlns:a16="http://schemas.microsoft.com/office/drawing/2014/main" id="{B7F2BDCC-CA4F-E841-9FFD-3E204A51FEC5}"/>
              </a:ext>
            </a:extLst>
          </p:cNvPr>
          <p:cNvSpPr>
            <a:spLocks noGrp="1"/>
          </p:cNvSpPr>
          <p:nvPr>
            <p:ph type="body" sz="quarter" idx="16" hasCustomPrompt="1"/>
          </p:nvPr>
        </p:nvSpPr>
        <p:spPr>
          <a:xfrm>
            <a:off x="1204771" y="44958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17" name="Text Placeholder 18">
            <a:extLst>
              <a:ext uri="{FF2B5EF4-FFF2-40B4-BE49-F238E27FC236}">
                <a16:creationId xmlns:a16="http://schemas.microsoft.com/office/drawing/2014/main" id="{768ED27D-1530-BC4F-8C30-477EA2704A62}"/>
              </a:ext>
            </a:extLst>
          </p:cNvPr>
          <p:cNvSpPr>
            <a:spLocks noGrp="1"/>
          </p:cNvSpPr>
          <p:nvPr>
            <p:ph type="body" sz="quarter" idx="17" hasCustomPrompt="1"/>
          </p:nvPr>
        </p:nvSpPr>
        <p:spPr>
          <a:xfrm>
            <a:off x="1187964" y="53340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18" name="Text Placeholder 23">
            <a:extLst>
              <a:ext uri="{FF2B5EF4-FFF2-40B4-BE49-F238E27FC236}">
                <a16:creationId xmlns:a16="http://schemas.microsoft.com/office/drawing/2014/main" id="{E0528BDD-1E16-5A40-B98F-8668C5DFB4A9}"/>
              </a:ext>
            </a:extLst>
          </p:cNvPr>
          <p:cNvSpPr>
            <a:spLocks noGrp="1"/>
          </p:cNvSpPr>
          <p:nvPr>
            <p:ph type="body" sz="quarter" idx="18" hasCustomPrompt="1"/>
          </p:nvPr>
        </p:nvSpPr>
        <p:spPr>
          <a:xfrm>
            <a:off x="1187964" y="57150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19" name="Text Placeholder 18">
            <a:extLst>
              <a:ext uri="{FF2B5EF4-FFF2-40B4-BE49-F238E27FC236}">
                <a16:creationId xmlns:a16="http://schemas.microsoft.com/office/drawing/2014/main" id="{1331B039-29BE-6E45-A6CC-D6158F098C03}"/>
              </a:ext>
            </a:extLst>
          </p:cNvPr>
          <p:cNvSpPr>
            <a:spLocks noGrp="1"/>
          </p:cNvSpPr>
          <p:nvPr>
            <p:ph type="body" sz="quarter" idx="19" hasCustomPrompt="1"/>
          </p:nvPr>
        </p:nvSpPr>
        <p:spPr>
          <a:xfrm>
            <a:off x="5565149" y="16764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20" name="Text Placeholder 23">
            <a:extLst>
              <a:ext uri="{FF2B5EF4-FFF2-40B4-BE49-F238E27FC236}">
                <a16:creationId xmlns:a16="http://schemas.microsoft.com/office/drawing/2014/main" id="{49742FA7-66ED-1C41-875E-85A4F6707FFE}"/>
              </a:ext>
            </a:extLst>
          </p:cNvPr>
          <p:cNvSpPr>
            <a:spLocks noGrp="1"/>
          </p:cNvSpPr>
          <p:nvPr>
            <p:ph type="body" sz="quarter" idx="20" hasCustomPrompt="1"/>
          </p:nvPr>
        </p:nvSpPr>
        <p:spPr>
          <a:xfrm>
            <a:off x="5565149" y="20574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21" name="Text Placeholder 18">
            <a:extLst>
              <a:ext uri="{FF2B5EF4-FFF2-40B4-BE49-F238E27FC236}">
                <a16:creationId xmlns:a16="http://schemas.microsoft.com/office/drawing/2014/main" id="{9EFB3D10-B8FF-114A-8B35-04D7DECF2C8F}"/>
              </a:ext>
            </a:extLst>
          </p:cNvPr>
          <p:cNvSpPr>
            <a:spLocks noGrp="1"/>
          </p:cNvSpPr>
          <p:nvPr>
            <p:ph type="body" sz="quarter" idx="21" hasCustomPrompt="1"/>
          </p:nvPr>
        </p:nvSpPr>
        <p:spPr>
          <a:xfrm>
            <a:off x="5581956" y="28956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22" name="Text Placeholder 23">
            <a:extLst>
              <a:ext uri="{FF2B5EF4-FFF2-40B4-BE49-F238E27FC236}">
                <a16:creationId xmlns:a16="http://schemas.microsoft.com/office/drawing/2014/main" id="{2D78FF73-8DB9-5941-AC2C-84E817F8484A}"/>
              </a:ext>
            </a:extLst>
          </p:cNvPr>
          <p:cNvSpPr>
            <a:spLocks noGrp="1"/>
          </p:cNvSpPr>
          <p:nvPr>
            <p:ph type="body" sz="quarter" idx="22" hasCustomPrompt="1"/>
          </p:nvPr>
        </p:nvSpPr>
        <p:spPr>
          <a:xfrm>
            <a:off x="5581956" y="32766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23" name="Text Placeholder 18">
            <a:extLst>
              <a:ext uri="{FF2B5EF4-FFF2-40B4-BE49-F238E27FC236}">
                <a16:creationId xmlns:a16="http://schemas.microsoft.com/office/drawing/2014/main" id="{D3571E30-C010-0145-B346-9FD088661D85}"/>
              </a:ext>
            </a:extLst>
          </p:cNvPr>
          <p:cNvSpPr>
            <a:spLocks noGrp="1"/>
          </p:cNvSpPr>
          <p:nvPr>
            <p:ph type="body" sz="quarter" idx="23" hasCustomPrompt="1"/>
          </p:nvPr>
        </p:nvSpPr>
        <p:spPr>
          <a:xfrm>
            <a:off x="5581956" y="41148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29BFC5C3-A7BC-AD4F-A7FE-781D08C039BC}"/>
              </a:ext>
            </a:extLst>
          </p:cNvPr>
          <p:cNvSpPr>
            <a:spLocks noGrp="1"/>
          </p:cNvSpPr>
          <p:nvPr>
            <p:ph type="body" sz="quarter" idx="24" hasCustomPrompt="1"/>
          </p:nvPr>
        </p:nvSpPr>
        <p:spPr>
          <a:xfrm>
            <a:off x="5581956" y="44958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
        <p:nvSpPr>
          <p:cNvPr id="25" name="Text Placeholder 18">
            <a:extLst>
              <a:ext uri="{FF2B5EF4-FFF2-40B4-BE49-F238E27FC236}">
                <a16:creationId xmlns:a16="http://schemas.microsoft.com/office/drawing/2014/main" id="{F5E503C8-8305-9441-BF91-B97F33B3FFCD}"/>
              </a:ext>
            </a:extLst>
          </p:cNvPr>
          <p:cNvSpPr>
            <a:spLocks noGrp="1"/>
          </p:cNvSpPr>
          <p:nvPr>
            <p:ph type="body" sz="quarter" idx="25" hasCustomPrompt="1"/>
          </p:nvPr>
        </p:nvSpPr>
        <p:spPr>
          <a:xfrm>
            <a:off x="5565149" y="53340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26" name="Text Placeholder 23">
            <a:extLst>
              <a:ext uri="{FF2B5EF4-FFF2-40B4-BE49-F238E27FC236}">
                <a16:creationId xmlns:a16="http://schemas.microsoft.com/office/drawing/2014/main" id="{4436BCFB-0F83-694A-AFC6-32ED539DDBF8}"/>
              </a:ext>
            </a:extLst>
          </p:cNvPr>
          <p:cNvSpPr>
            <a:spLocks noGrp="1"/>
          </p:cNvSpPr>
          <p:nvPr>
            <p:ph type="body" sz="quarter" idx="26" hasCustomPrompt="1"/>
          </p:nvPr>
        </p:nvSpPr>
        <p:spPr>
          <a:xfrm>
            <a:off x="5565149" y="5715000"/>
            <a:ext cx="3200400" cy="685800"/>
          </a:xfrm>
        </p:spPr>
        <p:txBody>
          <a:bodyPr>
            <a:noAutofit/>
          </a:bodyPr>
          <a:lstStyle>
            <a:lvl1pPr marL="0" indent="0" algn="l">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a:t>
            </a:r>
          </a:p>
        </p:txBody>
      </p:sp>
    </p:spTree>
    <p:extLst>
      <p:ext uri="{BB962C8B-B14F-4D97-AF65-F5344CB8AC3E}">
        <p14:creationId xmlns:p14="http://schemas.microsoft.com/office/powerpoint/2010/main" val="3756142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79495-2F19-0E4B-B7EC-577AC9E653D5}"/>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Books on shelf outline">
            <a:extLst>
              <a:ext uri="{FF2B5EF4-FFF2-40B4-BE49-F238E27FC236}">
                <a16:creationId xmlns:a16="http://schemas.microsoft.com/office/drawing/2014/main" id="{062B6696-E35C-D44F-9047-40B517FC5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56" y="6132172"/>
            <a:ext cx="635337" cy="635337"/>
          </a:xfrm>
          <a:prstGeom prst="rect">
            <a:avLst/>
          </a:prstGeom>
        </p:spPr>
      </p:pic>
      <p:sp>
        <p:nvSpPr>
          <p:cNvPr id="7" name="TextBox 6">
            <a:extLst>
              <a:ext uri="{FF2B5EF4-FFF2-40B4-BE49-F238E27FC236}">
                <a16:creationId xmlns:a16="http://schemas.microsoft.com/office/drawing/2014/main" id="{EA540A87-3872-3F4D-B8A5-F2D0556E1172}"/>
              </a:ext>
            </a:extLst>
          </p:cNvPr>
          <p:cNvSpPr txBox="1"/>
          <p:nvPr userDrawn="1"/>
        </p:nvSpPr>
        <p:spPr>
          <a:xfrm>
            <a:off x="1167042" y="6132172"/>
            <a:ext cx="5309170" cy="646203"/>
          </a:xfrm>
          <a:prstGeom prst="rect">
            <a:avLst/>
          </a:prstGeom>
          <a:noFill/>
        </p:spPr>
        <p:txBody>
          <a:bodyPr wrap="square" rtlCol="0">
            <a:spAutoFit/>
          </a:bodyPr>
          <a:lstStyle/>
          <a:p>
            <a:pPr algn="l"/>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8" name="Picture 7">
            <a:extLst>
              <a:ext uri="{FF2B5EF4-FFF2-40B4-BE49-F238E27FC236}">
                <a16:creationId xmlns:a16="http://schemas.microsoft.com/office/drawing/2014/main" id="{6E5C53C5-F98D-F245-AC94-3A2715D54E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9" name="Text Placeholder 2">
            <a:extLst>
              <a:ext uri="{FF2B5EF4-FFF2-40B4-BE49-F238E27FC236}">
                <a16:creationId xmlns:a16="http://schemas.microsoft.com/office/drawing/2014/main" id="{E6711A53-0DC9-3949-BA4F-52B8C307D471}"/>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56764CE-9DD4-CF4B-A972-9628A73A774A}"/>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7444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1383EA50-649F-6E4B-BCCC-9484BB74048E}"/>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CA6992D6-E9C7-5307-D175-B38BCE72EF84}"/>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5C4440B2-96B0-DBD7-0678-D05E55770949}"/>
              </a:ext>
            </a:extLst>
          </p:cNvPr>
          <p:cNvSpPr txBox="1"/>
          <p:nvPr userDrawn="1"/>
        </p:nvSpPr>
        <p:spPr>
          <a:xfrm>
            <a:off x="1167042" y="6132172"/>
            <a:ext cx="5843358" cy="646203"/>
          </a:xfrm>
          <a:prstGeom prst="rect">
            <a:avLst/>
          </a:prstGeom>
          <a:noFill/>
        </p:spPr>
        <p:txBody>
          <a:bodyPr wrap="square" rtlCol="0">
            <a:spAutoFit/>
          </a:bodyPr>
          <a:lstStyle/>
          <a:p>
            <a:pPr algn="l"/>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5" name="Picture 4">
            <a:extLst>
              <a:ext uri="{FF2B5EF4-FFF2-40B4-BE49-F238E27FC236}">
                <a16:creationId xmlns:a16="http://schemas.microsoft.com/office/drawing/2014/main" id="{6E438EED-55A7-5E6E-E2B6-523813C191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6" name="Title Placeholder 1">
            <a:extLst>
              <a:ext uri="{FF2B5EF4-FFF2-40B4-BE49-F238E27FC236}">
                <a16:creationId xmlns:a16="http://schemas.microsoft.com/office/drawing/2014/main" id="{B3D02240-65CC-958D-41DF-378543EAD37C}"/>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p>
        </p:txBody>
      </p:sp>
      <p:pic>
        <p:nvPicPr>
          <p:cNvPr id="9" name="Graphic 8">
            <a:extLst>
              <a:ext uri="{FF2B5EF4-FFF2-40B4-BE49-F238E27FC236}">
                <a16:creationId xmlns:a16="http://schemas.microsoft.com/office/drawing/2014/main" id="{CC030112-0C1A-E973-7A80-F91051FBFB0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564" y="5999359"/>
            <a:ext cx="592554" cy="700012"/>
          </a:xfrm>
          <a:prstGeom prst="rect">
            <a:avLst/>
          </a:prstGeom>
        </p:spPr>
      </p:pic>
    </p:spTree>
    <p:extLst>
      <p:ext uri="{BB962C8B-B14F-4D97-AF65-F5344CB8AC3E}">
        <p14:creationId xmlns:p14="http://schemas.microsoft.com/office/powerpoint/2010/main" val="2964525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0755403E-0DA9-8F44-8316-8A2A77CCE9A8}"/>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6FC629F4-D498-1B41-2C9A-BDDEE217AF78}"/>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E86B3A59-0F28-89C4-BA11-727F918DB364}"/>
              </a:ext>
            </a:extLst>
          </p:cNvPr>
          <p:cNvSpPr txBox="1"/>
          <p:nvPr userDrawn="1"/>
        </p:nvSpPr>
        <p:spPr>
          <a:xfrm>
            <a:off x="1167042" y="6132172"/>
            <a:ext cx="5843358" cy="646203"/>
          </a:xfrm>
          <a:prstGeom prst="rect">
            <a:avLst/>
          </a:prstGeom>
          <a:noFill/>
        </p:spPr>
        <p:txBody>
          <a:bodyPr wrap="square" rtlCol="0">
            <a:spAutoFit/>
          </a:bodyPr>
          <a:lstStyle/>
          <a:p>
            <a:pPr algn="l"/>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5" name="Picture 4">
            <a:extLst>
              <a:ext uri="{FF2B5EF4-FFF2-40B4-BE49-F238E27FC236}">
                <a16:creationId xmlns:a16="http://schemas.microsoft.com/office/drawing/2014/main" id="{4C4282BF-6012-8203-01A1-2C5C99C8EC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6" name="Title Placeholder 1">
            <a:extLst>
              <a:ext uri="{FF2B5EF4-FFF2-40B4-BE49-F238E27FC236}">
                <a16:creationId xmlns:a16="http://schemas.microsoft.com/office/drawing/2014/main" id="{25B0B16A-75C8-D18C-F5F4-73A42B50F539}"/>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p>
        </p:txBody>
      </p:sp>
      <p:pic>
        <p:nvPicPr>
          <p:cNvPr id="9" name="Graphic 8" descr="Classroom outline">
            <a:extLst>
              <a:ext uri="{FF2B5EF4-FFF2-40B4-BE49-F238E27FC236}">
                <a16:creationId xmlns:a16="http://schemas.microsoft.com/office/drawing/2014/main" id="{406EBD82-276F-C6FE-ED4F-802154787F1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8" y="6086216"/>
            <a:ext cx="656803" cy="656803"/>
          </a:xfrm>
          <a:prstGeom prst="rect">
            <a:avLst/>
          </a:prstGeom>
        </p:spPr>
      </p:pic>
    </p:spTree>
    <p:extLst>
      <p:ext uri="{BB962C8B-B14F-4D97-AF65-F5344CB8AC3E}">
        <p14:creationId xmlns:p14="http://schemas.microsoft.com/office/powerpoint/2010/main" val="2183465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413302A-4BC1-894E-BB64-2D0BF5A013ED}"/>
              </a:ext>
            </a:extLst>
          </p:cNvPr>
          <p:cNvCxnSpPr/>
          <p:nvPr userDrawn="1"/>
        </p:nvCxnSpPr>
        <p:spPr>
          <a:xfrm>
            <a:off x="13472646" y="2330411"/>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8DC7B12-B476-5545-A105-35740F3F5883}"/>
              </a:ext>
            </a:extLst>
          </p:cNvPr>
          <p:cNvSpPr/>
          <p:nvPr userDrawn="1"/>
        </p:nvSpPr>
        <p:spPr>
          <a:xfrm>
            <a:off x="4572000" y="0"/>
            <a:ext cx="457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7722"/>
              </a:solidFill>
            </a:endParaRPr>
          </a:p>
        </p:txBody>
      </p:sp>
      <p:sp>
        <p:nvSpPr>
          <p:cNvPr id="24" name="Rectangle 23">
            <a:extLst>
              <a:ext uri="{FF2B5EF4-FFF2-40B4-BE49-F238E27FC236}">
                <a16:creationId xmlns:a16="http://schemas.microsoft.com/office/drawing/2014/main" id="{25780F75-6AC3-A748-B40B-3BA15902D11B}"/>
              </a:ext>
            </a:extLst>
          </p:cNvPr>
          <p:cNvSpPr/>
          <p:nvPr userDrawn="1"/>
        </p:nvSpPr>
        <p:spPr>
          <a:xfrm>
            <a:off x="4572000" y="3429000"/>
            <a:ext cx="457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7722"/>
              </a:solidFill>
            </a:endParaRPr>
          </a:p>
        </p:txBody>
      </p:sp>
      <p:sp>
        <p:nvSpPr>
          <p:cNvPr id="25" name="Rectangle 24">
            <a:extLst>
              <a:ext uri="{FF2B5EF4-FFF2-40B4-BE49-F238E27FC236}">
                <a16:creationId xmlns:a16="http://schemas.microsoft.com/office/drawing/2014/main" id="{4857E9BB-3DC0-BE47-99F7-C7B1A69184D7}"/>
              </a:ext>
            </a:extLst>
          </p:cNvPr>
          <p:cNvSpPr/>
          <p:nvPr userDrawn="1"/>
        </p:nvSpPr>
        <p:spPr>
          <a:xfrm>
            <a:off x="0" y="3429000"/>
            <a:ext cx="4572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7722"/>
              </a:solidFill>
            </a:endParaRPr>
          </a:p>
        </p:txBody>
      </p:sp>
      <p:sp>
        <p:nvSpPr>
          <p:cNvPr id="26" name="Rectangle 25">
            <a:extLst>
              <a:ext uri="{FF2B5EF4-FFF2-40B4-BE49-F238E27FC236}">
                <a16:creationId xmlns:a16="http://schemas.microsoft.com/office/drawing/2014/main" id="{AF7069B2-5E9C-674F-AC58-9BF1282E2E13}"/>
              </a:ext>
            </a:extLst>
          </p:cNvPr>
          <p:cNvSpPr/>
          <p:nvPr userDrawn="1"/>
        </p:nvSpPr>
        <p:spPr>
          <a:xfrm>
            <a:off x="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Placeholder 4">
            <a:extLst>
              <a:ext uri="{FF2B5EF4-FFF2-40B4-BE49-F238E27FC236}">
                <a16:creationId xmlns:a16="http://schemas.microsoft.com/office/drawing/2014/main" id="{3C86F599-00EE-684E-93DF-49150EBF5E4F}"/>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rcRect l="2216" r="2216"/>
          <a:stretch/>
        </p:blipFill>
        <p:spPr>
          <a:xfrm>
            <a:off x="4572000" y="0"/>
            <a:ext cx="4572000" cy="3429000"/>
          </a:xfrm>
          <a:prstGeom prst="rect">
            <a:avLst/>
          </a:prstGeom>
        </p:spPr>
      </p:pic>
      <p:pic>
        <p:nvPicPr>
          <p:cNvPr id="28" name="Picture Placeholder 15">
            <a:extLst>
              <a:ext uri="{FF2B5EF4-FFF2-40B4-BE49-F238E27FC236}">
                <a16:creationId xmlns:a16="http://schemas.microsoft.com/office/drawing/2014/main" id="{F08F1599-226D-4341-A67B-21EFAFC31658}"/>
              </a:ext>
            </a:extLst>
          </p:cNvPr>
          <p:cNvPicPr>
            <a:picLocks noChangeAspect="1"/>
          </p:cNvPicPr>
          <p:nvPr userDrawn="1"/>
        </p:nvPicPr>
        <p:blipFill>
          <a:blip r:embed="rId3" cstate="print">
            <a:alphaModFix amt="20000"/>
            <a:extLst>
              <a:ext uri="{28A0092B-C50C-407E-A947-70E740481C1C}">
                <a14:useLocalDpi xmlns:a14="http://schemas.microsoft.com/office/drawing/2010/main" val="0"/>
              </a:ext>
            </a:extLst>
          </a:blip>
          <a:srcRect l="4428" r="4428"/>
          <a:stretch/>
        </p:blipFill>
        <p:spPr>
          <a:xfrm>
            <a:off x="4569464" y="3427089"/>
            <a:ext cx="4574536" cy="3430911"/>
          </a:xfrm>
          <a:prstGeom prst="rect">
            <a:avLst/>
          </a:prstGeom>
        </p:spPr>
      </p:pic>
      <p:pic>
        <p:nvPicPr>
          <p:cNvPr id="29" name="Picture Placeholder 7">
            <a:extLst>
              <a:ext uri="{FF2B5EF4-FFF2-40B4-BE49-F238E27FC236}">
                <a16:creationId xmlns:a16="http://schemas.microsoft.com/office/drawing/2014/main" id="{FEBFEBD1-B39C-7344-84B5-B5749BEEEACF}"/>
              </a:ext>
            </a:extLst>
          </p:cNvPr>
          <p:cNvPicPr>
            <a:picLocks/>
          </p:cNvPicPr>
          <p:nvPr userDrawn="1"/>
        </p:nvPicPr>
        <p:blipFill>
          <a:blip r:embed="rId4" cstate="print">
            <a:alphaModFix amt="20000"/>
            <a:extLst>
              <a:ext uri="{28A0092B-C50C-407E-A947-70E740481C1C}">
                <a14:useLocalDpi xmlns:a14="http://schemas.microsoft.com/office/drawing/2010/main" val="0"/>
              </a:ext>
            </a:extLst>
          </a:blip>
          <a:srcRect t="3125" b="3125"/>
          <a:stretch/>
        </p:blipFill>
        <p:spPr>
          <a:xfrm>
            <a:off x="0" y="3428999"/>
            <a:ext cx="4572001" cy="3429001"/>
          </a:xfrm>
          <a:prstGeom prst="rect">
            <a:avLst/>
          </a:prstGeom>
        </p:spPr>
      </p:pic>
      <p:pic>
        <p:nvPicPr>
          <p:cNvPr id="30" name="Picture Placeholder 4">
            <a:extLst>
              <a:ext uri="{FF2B5EF4-FFF2-40B4-BE49-F238E27FC236}">
                <a16:creationId xmlns:a16="http://schemas.microsoft.com/office/drawing/2014/main" id="{CC22D891-E514-0949-B175-3280AB8B63E0}"/>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14577" t="13952" r="9014" b="-72"/>
          <a:stretch/>
        </p:blipFill>
        <p:spPr>
          <a:xfrm>
            <a:off x="0" y="0"/>
            <a:ext cx="4572000" cy="3429000"/>
          </a:xfrm>
          <a:prstGeom prst="rect">
            <a:avLst/>
          </a:prstGeom>
        </p:spPr>
      </p:pic>
      <p:pic>
        <p:nvPicPr>
          <p:cNvPr id="31" name="Picture 30">
            <a:extLst>
              <a:ext uri="{FF2B5EF4-FFF2-40B4-BE49-F238E27FC236}">
                <a16:creationId xmlns:a16="http://schemas.microsoft.com/office/drawing/2014/main" id="{760692F3-4E5E-4D48-9AA1-BDBEA22927B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6964" y="928313"/>
            <a:ext cx="2841170" cy="1763814"/>
          </a:xfrm>
          <a:prstGeom prst="rect">
            <a:avLst/>
          </a:prstGeom>
        </p:spPr>
      </p:pic>
      <p:sp>
        <p:nvSpPr>
          <p:cNvPr id="32" name="TextBox 31">
            <a:extLst>
              <a:ext uri="{FF2B5EF4-FFF2-40B4-BE49-F238E27FC236}">
                <a16:creationId xmlns:a16="http://schemas.microsoft.com/office/drawing/2014/main" id="{6E0ADF62-0149-1C4E-9FD7-A3EC8641BAA0}"/>
              </a:ext>
            </a:extLst>
          </p:cNvPr>
          <p:cNvSpPr txBox="1"/>
          <p:nvPr userDrawn="1"/>
        </p:nvSpPr>
        <p:spPr>
          <a:xfrm>
            <a:off x="1527729" y="2214499"/>
            <a:ext cx="2841170" cy="230832"/>
          </a:xfrm>
          <a:prstGeom prst="rect">
            <a:avLst/>
          </a:prstGeom>
          <a:noFill/>
        </p:spPr>
        <p:txBody>
          <a:bodyPr wrap="square" rtlCol="0">
            <a:spAutoFit/>
          </a:bodyPr>
          <a:lstStyle/>
          <a:p>
            <a:r>
              <a:rPr lang="en-US" sz="900">
                <a:solidFill>
                  <a:schemeClr val="bg1"/>
                </a:solidFill>
              </a:rPr>
              <a:t>We will set all students on</a:t>
            </a:r>
            <a:r>
              <a:rPr lang="en-US" sz="900" baseline="0">
                <a:solidFill>
                  <a:schemeClr val="bg1"/>
                </a:solidFill>
              </a:rPr>
              <a:t> a path to success.</a:t>
            </a:r>
            <a:endParaRPr lang="en-US" sz="900">
              <a:solidFill>
                <a:schemeClr val="bg1"/>
              </a:solidFill>
            </a:endParaRPr>
          </a:p>
        </p:txBody>
      </p:sp>
      <p:cxnSp>
        <p:nvCxnSpPr>
          <p:cNvPr id="33" name="Straight Connector 32">
            <a:extLst>
              <a:ext uri="{FF2B5EF4-FFF2-40B4-BE49-F238E27FC236}">
                <a16:creationId xmlns:a16="http://schemas.microsoft.com/office/drawing/2014/main" id="{C1DF2938-B467-AF40-A494-24CF410221DA}"/>
              </a:ext>
            </a:extLst>
          </p:cNvPr>
          <p:cNvCxnSpPr/>
          <p:nvPr userDrawn="1"/>
        </p:nvCxnSpPr>
        <p:spPr>
          <a:xfrm>
            <a:off x="13472646" y="2330411"/>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D8587E-D8A0-C54D-A00E-322C1D5BBE02}"/>
              </a:ext>
            </a:extLst>
          </p:cNvPr>
          <p:cNvCxnSpPr>
            <a:cxnSpLocks/>
          </p:cNvCxnSpPr>
          <p:nvPr userDrawn="1"/>
        </p:nvCxnSpPr>
        <p:spPr>
          <a:xfrm>
            <a:off x="2064371" y="4837463"/>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35BC776-F66E-B44C-8521-19431BA6DECB}"/>
              </a:ext>
            </a:extLst>
          </p:cNvPr>
          <p:cNvSpPr>
            <a:spLocks/>
          </p:cNvSpPr>
          <p:nvPr userDrawn="1"/>
        </p:nvSpPr>
        <p:spPr bwMode="auto">
          <a:xfrm>
            <a:off x="846964" y="4036025"/>
            <a:ext cx="2878074" cy="583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0" tIns="0" rIns="0" bIns="0" anchor="ctr" anchorCtr="0">
            <a:spAutoFit/>
          </a:bodyPr>
          <a:lstStyle/>
          <a:p>
            <a:pPr algn="ctr" defTabSz="3428028">
              <a:lnSpc>
                <a:spcPts val="5548"/>
              </a:lnSpc>
            </a:pPr>
            <a:r>
              <a:rPr lang="en-US" sz="1650" b="1" spc="3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6" name="TextBox 35">
            <a:extLst>
              <a:ext uri="{FF2B5EF4-FFF2-40B4-BE49-F238E27FC236}">
                <a16:creationId xmlns:a16="http://schemas.microsoft.com/office/drawing/2014/main" id="{EBB38823-A5C8-2B45-845E-8841683B3600}"/>
              </a:ext>
            </a:extLst>
          </p:cNvPr>
          <p:cNvSpPr txBox="1"/>
          <p:nvPr userDrawn="1"/>
        </p:nvSpPr>
        <p:spPr>
          <a:xfrm>
            <a:off x="1" y="5047779"/>
            <a:ext cx="4572000" cy="830997"/>
          </a:xfrm>
          <a:prstGeom prst="rect">
            <a:avLst/>
          </a:prstGeom>
          <a:noFill/>
        </p:spPr>
        <p:txBody>
          <a:bodyPr wrap="square" rtlCol="0" anchor="t" anchorCtr="1">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p:txBody>
      </p:sp>
      <p:sp>
        <p:nvSpPr>
          <p:cNvPr id="37" name="Rectangle 36">
            <a:extLst>
              <a:ext uri="{FF2B5EF4-FFF2-40B4-BE49-F238E27FC236}">
                <a16:creationId xmlns:a16="http://schemas.microsoft.com/office/drawing/2014/main" id="{0AE2A248-853B-2A4C-A25D-CC894A35BDAA}"/>
              </a:ext>
            </a:extLst>
          </p:cNvPr>
          <p:cNvSpPr>
            <a:spLocks/>
          </p:cNvSpPr>
          <p:nvPr userDrawn="1"/>
        </p:nvSpPr>
        <p:spPr bwMode="auto">
          <a:xfrm>
            <a:off x="6075448" y="621425"/>
            <a:ext cx="1565108" cy="583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8028">
              <a:lnSpc>
                <a:spcPts val="5548"/>
              </a:lnSpc>
            </a:pPr>
            <a:r>
              <a:rPr lang="en-US" sz="1650" b="1" spc="3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8" name="TextBox 37">
            <a:extLst>
              <a:ext uri="{FF2B5EF4-FFF2-40B4-BE49-F238E27FC236}">
                <a16:creationId xmlns:a16="http://schemas.microsoft.com/office/drawing/2014/main" id="{CBA50111-2886-114A-8E5E-69AD1AB3041E}"/>
              </a:ext>
            </a:extLst>
          </p:cNvPr>
          <p:cNvSpPr txBox="1"/>
          <p:nvPr userDrawn="1"/>
        </p:nvSpPr>
        <p:spPr>
          <a:xfrm>
            <a:off x="5112637" y="1701537"/>
            <a:ext cx="3490730" cy="646331"/>
          </a:xfrm>
          <a:prstGeom prst="rect">
            <a:avLst/>
          </a:prstGeom>
          <a:noFill/>
        </p:spPr>
        <p:txBody>
          <a:bodyPr wrap="square" rtlCol="0" anchor="t" anchorCtr="1">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9" name="Straight Connector 38">
            <a:extLst>
              <a:ext uri="{FF2B5EF4-FFF2-40B4-BE49-F238E27FC236}">
                <a16:creationId xmlns:a16="http://schemas.microsoft.com/office/drawing/2014/main" id="{1A1EDB2E-749C-D048-8C87-1091C8B47712}"/>
              </a:ext>
            </a:extLst>
          </p:cNvPr>
          <p:cNvCxnSpPr>
            <a:cxnSpLocks/>
          </p:cNvCxnSpPr>
          <p:nvPr userDrawn="1"/>
        </p:nvCxnSpPr>
        <p:spPr>
          <a:xfrm>
            <a:off x="6636374" y="1429256"/>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8BAECE63-605E-CC47-83C6-0FEA5683D45F}"/>
              </a:ext>
            </a:extLst>
          </p:cNvPr>
          <p:cNvSpPr>
            <a:spLocks/>
          </p:cNvSpPr>
          <p:nvPr userDrawn="1"/>
        </p:nvSpPr>
        <p:spPr bwMode="auto">
          <a:xfrm>
            <a:off x="6062786" y="4039327"/>
            <a:ext cx="1590435" cy="583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8028">
              <a:lnSpc>
                <a:spcPts val="5548"/>
              </a:lnSpc>
            </a:pPr>
            <a:r>
              <a:rPr lang="en-US" sz="1650" b="1" spc="3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1" name="TextBox 40">
            <a:extLst>
              <a:ext uri="{FF2B5EF4-FFF2-40B4-BE49-F238E27FC236}">
                <a16:creationId xmlns:a16="http://schemas.microsoft.com/office/drawing/2014/main" id="{A39E43A2-C1A4-584C-8929-9F53AEE506D5}"/>
              </a:ext>
            </a:extLst>
          </p:cNvPr>
          <p:cNvSpPr txBox="1"/>
          <p:nvPr userDrawn="1"/>
        </p:nvSpPr>
        <p:spPr>
          <a:xfrm>
            <a:off x="5147990" y="5047780"/>
            <a:ext cx="3420029" cy="830997"/>
          </a:xfrm>
          <a:prstGeom prst="rect">
            <a:avLst/>
          </a:prstGeom>
          <a:noFill/>
        </p:spPr>
        <p:txBody>
          <a:bodyPr wrap="square" rtlCol="0" anchor="t" anchorCtr="1">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2" name="Straight Connector 41">
            <a:extLst>
              <a:ext uri="{FF2B5EF4-FFF2-40B4-BE49-F238E27FC236}">
                <a16:creationId xmlns:a16="http://schemas.microsoft.com/office/drawing/2014/main" id="{0E6DB493-CC20-8845-8C14-288A501D034A}"/>
              </a:ext>
            </a:extLst>
          </p:cNvPr>
          <p:cNvCxnSpPr>
            <a:cxnSpLocks/>
          </p:cNvCxnSpPr>
          <p:nvPr userDrawn="1"/>
        </p:nvCxnSpPr>
        <p:spPr>
          <a:xfrm>
            <a:off x="6636374" y="4837463"/>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C9C9C9E-86ED-C345-A6C0-B2481624B391}"/>
              </a:ext>
            </a:extLst>
          </p:cNvPr>
          <p:cNvCxnSpPr>
            <a:cxnSpLocks/>
          </p:cNvCxnSpPr>
          <p:nvPr userDrawn="1"/>
        </p:nvCxnSpPr>
        <p:spPr>
          <a:xfrm>
            <a:off x="0" y="34290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560140C-2272-4F4F-8F11-0589DE75EA30}"/>
              </a:ext>
            </a:extLst>
          </p:cNvPr>
          <p:cNvCxnSpPr>
            <a:cxnSpLocks/>
          </p:cNvCxnSpPr>
          <p:nvPr userDrawn="1"/>
        </p:nvCxnSpPr>
        <p:spPr>
          <a:xfrm>
            <a:off x="4572000"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ED896937-0C50-9739-3DA6-29D72F67024F}"/>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486788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DCD13BC-007D-AC4F-8347-232A68B47606}"/>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0C5A4461-E0EF-B10C-97AA-3E78719C4B4F}"/>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473E7A22-0A0E-8426-0652-F1782D7A1965}"/>
              </a:ext>
            </a:extLst>
          </p:cNvPr>
          <p:cNvSpPr txBox="1"/>
          <p:nvPr userDrawn="1"/>
        </p:nvSpPr>
        <p:spPr>
          <a:xfrm>
            <a:off x="1167042" y="6132172"/>
            <a:ext cx="5843358" cy="646203"/>
          </a:xfrm>
          <a:prstGeom prst="rect">
            <a:avLst/>
          </a:prstGeom>
          <a:noFill/>
        </p:spPr>
        <p:txBody>
          <a:bodyPr wrap="square" rtlCol="0">
            <a:spAutoFit/>
          </a:bodyPr>
          <a:lstStyle/>
          <a:p>
            <a:pPr algn="l"/>
            <a:r>
              <a:rPr lang="en-US" sz="3599" b="0" spc="300">
                <a:solidFill>
                  <a:schemeClr val="accent6"/>
                </a:solidFill>
                <a:latin typeface="Open Sans" panose="020B0606030504020204" pitchFamily="34" charset="0"/>
                <a:ea typeface="Open Sans" panose="020B0606030504020204" pitchFamily="34" charset="0"/>
                <a:cs typeface="Open Sans" panose="020B0606030504020204" pitchFamily="34" charset="0"/>
              </a:rPr>
              <a:t>SUPPORTING WORK</a:t>
            </a:r>
          </a:p>
        </p:txBody>
      </p:sp>
      <p:pic>
        <p:nvPicPr>
          <p:cNvPr id="5" name="Picture 4">
            <a:extLst>
              <a:ext uri="{FF2B5EF4-FFF2-40B4-BE49-F238E27FC236}">
                <a16:creationId xmlns:a16="http://schemas.microsoft.com/office/drawing/2014/main" id="{C8F2BE06-4B23-61A7-D4E9-4B5229654F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6" name="Title Placeholder 1">
            <a:extLst>
              <a:ext uri="{FF2B5EF4-FFF2-40B4-BE49-F238E27FC236}">
                <a16:creationId xmlns:a16="http://schemas.microsoft.com/office/drawing/2014/main" id="{538A76ED-8C8B-4DB9-EC04-A26545169A1A}"/>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p>
        </p:txBody>
      </p:sp>
      <p:pic>
        <p:nvPicPr>
          <p:cNvPr id="9" name="Graphic 8">
            <a:extLst>
              <a:ext uri="{FF2B5EF4-FFF2-40B4-BE49-F238E27FC236}">
                <a16:creationId xmlns:a16="http://schemas.microsoft.com/office/drawing/2014/main" id="{60431249-DD74-5EE8-4465-C58277B98CA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5863975"/>
            <a:ext cx="914400" cy="914400"/>
          </a:xfrm>
          <a:prstGeom prst="rect">
            <a:avLst/>
          </a:prstGeom>
        </p:spPr>
      </p:pic>
    </p:spTree>
    <p:extLst>
      <p:ext uri="{BB962C8B-B14F-4D97-AF65-F5344CB8AC3E}">
        <p14:creationId xmlns:p14="http://schemas.microsoft.com/office/powerpoint/2010/main" val="3429664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D5DEA4-CE7D-BB48-8189-986C66CCD33B}"/>
              </a:ext>
            </a:extLst>
          </p:cNvPr>
          <p:cNvGrpSpPr/>
          <p:nvPr userDrawn="1"/>
        </p:nvGrpSpPr>
        <p:grpSpPr>
          <a:xfrm rot="16200000">
            <a:off x="-1272916" y="3199707"/>
            <a:ext cx="6858000" cy="458586"/>
            <a:chOff x="0" y="6170814"/>
            <a:chExt cx="12188825" cy="458586"/>
          </a:xfrm>
        </p:grpSpPr>
        <p:sp>
          <p:nvSpPr>
            <p:cNvPr id="4" name="Rectangle 3">
              <a:extLst>
                <a:ext uri="{FF2B5EF4-FFF2-40B4-BE49-F238E27FC236}">
                  <a16:creationId xmlns:a16="http://schemas.microsoft.com/office/drawing/2014/main" id="{868DE592-4536-AA4C-9413-CE02CE7CB08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071829-6B18-2242-AC6A-F1098587BBB0}"/>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2A47CA-4ED0-6E4E-B43E-A271C84FCD02}"/>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7" name="Title Placeholder 1">
            <a:extLst>
              <a:ext uri="{FF2B5EF4-FFF2-40B4-BE49-F238E27FC236}">
                <a16:creationId xmlns:a16="http://schemas.microsoft.com/office/drawing/2014/main" id="{C29E481E-BEE6-7141-836B-E3AF49EB199B}"/>
              </a:ext>
            </a:extLst>
          </p:cNvPr>
          <p:cNvSpPr>
            <a:spLocks noGrp="1"/>
          </p:cNvSpPr>
          <p:nvPr>
            <p:ph type="title"/>
          </p:nvPr>
        </p:nvSpPr>
        <p:spPr>
          <a:xfrm>
            <a:off x="2665537" y="228600"/>
            <a:ext cx="6097588"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Content Placeholder 4">
            <a:extLst>
              <a:ext uri="{FF2B5EF4-FFF2-40B4-BE49-F238E27FC236}">
                <a16:creationId xmlns:a16="http://schemas.microsoft.com/office/drawing/2014/main" id="{D3855D84-A2ED-0544-A373-E52779247707}"/>
              </a:ext>
            </a:extLst>
          </p:cNvPr>
          <p:cNvSpPr>
            <a:spLocks noGrp="1"/>
          </p:cNvSpPr>
          <p:nvPr>
            <p:ph sz="quarter" idx="12"/>
          </p:nvPr>
        </p:nvSpPr>
        <p:spPr>
          <a:xfrm>
            <a:off x="2665412" y="1531917"/>
            <a:ext cx="6097588"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 name="Picture Placeholder 3">
            <a:extLst>
              <a:ext uri="{FF2B5EF4-FFF2-40B4-BE49-F238E27FC236}">
                <a16:creationId xmlns:a16="http://schemas.microsoft.com/office/drawing/2014/main" id="{0956567B-8B82-D843-A206-495BC9A9798C}"/>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00FF2EF8-5C07-6D3E-1DA6-E5DEA8597389}"/>
              </a:ext>
            </a:extLst>
          </p:cNvPr>
          <p:cNvGrpSpPr/>
          <p:nvPr userDrawn="1"/>
        </p:nvGrpSpPr>
        <p:grpSpPr>
          <a:xfrm>
            <a:off x="5404670" y="6063201"/>
            <a:ext cx="3210027" cy="196444"/>
            <a:chOff x="6927228" y="7552706"/>
            <a:chExt cx="5016271" cy="227062"/>
          </a:xfrm>
        </p:grpSpPr>
        <p:sp>
          <p:nvSpPr>
            <p:cNvPr id="9" name="Oval 8">
              <a:extLst>
                <a:ext uri="{FF2B5EF4-FFF2-40B4-BE49-F238E27FC236}">
                  <a16:creationId xmlns:a16="http://schemas.microsoft.com/office/drawing/2014/main" id="{42D9CF78-656A-99AF-318D-B4159494D05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a:extLst>
                <a:ext uri="{FF2B5EF4-FFF2-40B4-BE49-F238E27FC236}">
                  <a16:creationId xmlns:a16="http://schemas.microsoft.com/office/drawing/2014/main" id="{0F31F84E-44B3-2592-EDFC-B30770CE6DB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a:extLst>
                <a:ext uri="{FF2B5EF4-FFF2-40B4-BE49-F238E27FC236}">
                  <a16:creationId xmlns:a16="http://schemas.microsoft.com/office/drawing/2014/main" id="{E04D4F3C-77CD-329E-EE39-AFA5ED9D0A03}"/>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347709E8-1054-7A42-80B3-FC2B1BFEE8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2C6DF68B-DD35-0F90-41DD-3638BD7A860E}"/>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1F4D905A-C5DC-9FD1-9C18-F3F263CA7AB6}"/>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FF76ACD6-28E3-7AD2-CBF6-1270A8183DBC}"/>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E98A3B6A-A2A9-86AB-B3ED-DE591C667EFA}"/>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EAA9D65B-9116-7BF2-B943-4CFDC9E40A9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9E9D21D-51C2-68A9-472A-ECACB82DAD44}"/>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AE03DD52-BE2D-F5CD-A08B-3FAEED8C3F5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B22EA879-79E7-D469-3C16-4FA7A9F89FD3}"/>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64E83FCC-8E73-7BAF-B489-F8CA1AF1D8B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CFEE53F7-569F-F93D-39BE-D65B7B585D5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1E532058-26BF-D7C6-3AAF-449049DB2196}"/>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0EFC495-B488-C9EF-02A5-F7312EA8D986}"/>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6A2ECE76-01D1-8F55-81BF-9F3DB035400C}"/>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ED6B95F5-DED8-4A06-06F6-8C42DAB8C823}"/>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AD2B55E8-3676-D935-DA32-C8C14DF92A04}"/>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BC28945-ED66-902D-B155-859D5268A5FD}"/>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CC7332DD-60D5-2BE9-EB5B-AF18DCD24C3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B08C4EE-D0A2-2DC5-3164-1FA9375E0D75}"/>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92113B4-8233-AF39-A880-DCF4DD95FBCE}"/>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84448F16-E629-43FC-4A6E-FD60C6739C1D}"/>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1351A925-880C-8CEF-728E-5D251E936E1E}"/>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09CF4FF-41A4-E5AB-50FE-F8F27C59924C}"/>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4D7E513-A765-D3D2-855E-ABA4F04BDA2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A4A45CCC-A656-F2E5-53BA-9035AADA538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111DED1F-8DC5-8949-7671-5B99423B7B61}"/>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7A0030ED-C8AB-2C34-8BE3-7BA5FD3DFD1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557A5246-0A9D-EC8E-7B63-7AEC3F9DA9A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36140CC3-8473-41AF-C987-B9DEC894E14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7D3EFCAD-B9F8-2E25-EB75-15CABFD47C9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692886-2280-191F-4D47-AEFC74AE010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D15EEA43-D10D-0578-80AB-8871786F5800}"/>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41EC70B-CA59-6A5F-2A0D-EA261874A2E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B1045269-BF7C-2C63-0AC8-A274DBC15DB9}"/>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973725C6-37F9-4AE2-743A-62B394A14B01}"/>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BCE8307-31FC-C7D3-B12F-D1C8DBFA8D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7A07F2E-2866-CDDB-C048-6651CBAAD089}"/>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B3D0793-575C-0C81-3FE7-06CB78A83BC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AE7E9E01-C410-5041-16D5-ED26860378E7}"/>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CBED22C4-7D72-34A3-C71E-BDEF9D7D0C9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90E43B75-A1FD-9DEB-742F-9DFE45AC32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331D212E-73DC-408A-4F44-72CF828AC5E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457E50AE-79AB-3E6B-5B02-AAE837349807}"/>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74DCD87-C6DB-6FDB-01BB-AB27283564C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39D39CDE-9056-15CB-9CCA-690B35D914E8}"/>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4124111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A9B0DF8-7D2E-A841-BAD9-944CA2687168}"/>
              </a:ext>
            </a:extLst>
          </p:cNvPr>
          <p:cNvSpPr>
            <a:spLocks noGrp="1"/>
          </p:cNvSpPr>
          <p:nvPr>
            <p:ph type="pic" sz="quarter" idx="10"/>
          </p:nvPr>
        </p:nvSpPr>
        <p:spPr>
          <a:xfrm>
            <a:off x="0" y="0"/>
            <a:ext cx="2317296"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4" name="Group 3">
            <a:extLst>
              <a:ext uri="{FF2B5EF4-FFF2-40B4-BE49-F238E27FC236}">
                <a16:creationId xmlns:a16="http://schemas.microsoft.com/office/drawing/2014/main" id="{ACDE9A15-0098-B740-A4E7-7B1F1501BB19}"/>
              </a:ext>
            </a:extLst>
          </p:cNvPr>
          <p:cNvGrpSpPr/>
          <p:nvPr userDrawn="1"/>
        </p:nvGrpSpPr>
        <p:grpSpPr>
          <a:xfrm rot="16200000">
            <a:off x="-862046" y="3199707"/>
            <a:ext cx="6858000" cy="458586"/>
            <a:chOff x="0" y="6170814"/>
            <a:chExt cx="12188825" cy="458586"/>
          </a:xfrm>
        </p:grpSpPr>
        <p:sp>
          <p:nvSpPr>
            <p:cNvPr id="5" name="Rectangle 4">
              <a:extLst>
                <a:ext uri="{FF2B5EF4-FFF2-40B4-BE49-F238E27FC236}">
                  <a16:creationId xmlns:a16="http://schemas.microsoft.com/office/drawing/2014/main" id="{C5256792-4C4A-2747-8FDD-7483D8D8064A}"/>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5549B2-6155-9F46-BBD2-815ED53C6CE1}"/>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47F755-2026-8348-87EF-F9CEA0D171E0}"/>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0" name="Text Placeholder 2">
            <a:extLst>
              <a:ext uri="{FF2B5EF4-FFF2-40B4-BE49-F238E27FC236}">
                <a16:creationId xmlns:a16="http://schemas.microsoft.com/office/drawing/2014/main" id="{309B0F88-0798-2643-A4FC-275D078E674B}"/>
              </a:ext>
            </a:extLst>
          </p:cNvPr>
          <p:cNvSpPr>
            <a:spLocks noGrp="1"/>
          </p:cNvSpPr>
          <p:nvPr>
            <p:ph idx="1"/>
          </p:nvPr>
        </p:nvSpPr>
        <p:spPr>
          <a:xfrm>
            <a:off x="3077900" y="1531922"/>
            <a:ext cx="5660985"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B1DF2113-B246-4246-BCB1-8B881ED155EF}"/>
              </a:ext>
            </a:extLst>
          </p:cNvPr>
          <p:cNvSpPr>
            <a:spLocks noGrp="1"/>
          </p:cNvSpPr>
          <p:nvPr>
            <p:ph type="title"/>
          </p:nvPr>
        </p:nvSpPr>
        <p:spPr>
          <a:xfrm>
            <a:off x="3077900" y="228600"/>
            <a:ext cx="5660985" cy="120831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55802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46013-33F0-4C46-8E2B-7999BBC353F8}"/>
              </a:ext>
            </a:extLst>
          </p:cNvPr>
          <p:cNvSpPr/>
          <p:nvPr userDrawn="1"/>
        </p:nvSpPr>
        <p:spPr>
          <a:xfrm>
            <a:off x="5213446"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3AB2221A-FB94-034C-810D-B0D7F0C16D9F}"/>
              </a:ext>
            </a:extLst>
          </p:cNvPr>
          <p:cNvSpPr>
            <a:spLocks noGrp="1"/>
          </p:cNvSpPr>
          <p:nvPr>
            <p:ph type="pic" sz="quarter" idx="10"/>
          </p:nvPr>
        </p:nvSpPr>
        <p:spPr>
          <a:xfrm>
            <a:off x="5411787"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A515BB20-B766-B646-BFE8-3BAAF66BB7F1}"/>
              </a:ext>
            </a:extLst>
          </p:cNvPr>
          <p:cNvGrpSpPr/>
          <p:nvPr userDrawn="1"/>
        </p:nvGrpSpPr>
        <p:grpSpPr>
          <a:xfrm rot="16200000">
            <a:off x="1450080" y="3199707"/>
            <a:ext cx="6858000" cy="458586"/>
            <a:chOff x="0" y="6170814"/>
            <a:chExt cx="12188825" cy="458586"/>
          </a:xfrm>
        </p:grpSpPr>
        <p:sp>
          <p:nvSpPr>
            <p:cNvPr id="6" name="Rectangle 5">
              <a:extLst>
                <a:ext uri="{FF2B5EF4-FFF2-40B4-BE49-F238E27FC236}">
                  <a16:creationId xmlns:a16="http://schemas.microsoft.com/office/drawing/2014/main" id="{4AD59996-BB72-0148-BC1B-8AABAC23861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164CD8-78D6-0B49-8689-2EE11888F94A}"/>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AFFCE1-C1B6-5741-9A83-CE2504C547F5}"/>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ext Placeholder 11">
            <a:extLst>
              <a:ext uri="{FF2B5EF4-FFF2-40B4-BE49-F238E27FC236}">
                <a16:creationId xmlns:a16="http://schemas.microsoft.com/office/drawing/2014/main" id="{A91CF312-1EAE-C0D4-A00D-946028F93E84}"/>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921606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96FB98-971C-204B-872A-D9D71E225BDF}"/>
              </a:ext>
            </a:extLst>
          </p:cNvPr>
          <p:cNvGrpSpPr/>
          <p:nvPr userDrawn="1"/>
        </p:nvGrpSpPr>
        <p:grpSpPr>
          <a:xfrm rot="16200000">
            <a:off x="-2921227" y="3199707"/>
            <a:ext cx="6858000" cy="458586"/>
            <a:chOff x="0" y="6170814"/>
            <a:chExt cx="12188825" cy="458586"/>
          </a:xfrm>
        </p:grpSpPr>
        <p:sp>
          <p:nvSpPr>
            <p:cNvPr id="4" name="Rectangle 3">
              <a:extLst>
                <a:ext uri="{FF2B5EF4-FFF2-40B4-BE49-F238E27FC236}">
                  <a16:creationId xmlns:a16="http://schemas.microsoft.com/office/drawing/2014/main" id="{C6E0B011-DA36-714E-B9D9-E1675BCC2015}"/>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4FB084A-278C-754F-9596-08EE404DBCE9}"/>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932C85-C377-AC4D-A380-346D3A47A8E3}"/>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F1A18C57-F270-D947-A82E-CDF2A68BD01A}"/>
              </a:ext>
            </a:extLst>
          </p:cNvPr>
          <p:cNvSpPr/>
          <p:nvPr userDrawn="1"/>
        </p:nvSpPr>
        <p:spPr>
          <a:xfrm>
            <a:off x="1" y="0"/>
            <a:ext cx="914390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3">
            <a:extLst>
              <a:ext uri="{FF2B5EF4-FFF2-40B4-BE49-F238E27FC236}">
                <a16:creationId xmlns:a16="http://schemas.microsoft.com/office/drawing/2014/main" id="{A4B6FE79-6F7B-5C42-AC27-DF2173EC13FC}"/>
              </a:ext>
            </a:extLst>
          </p:cNvPr>
          <p:cNvSpPr>
            <a:spLocks noGrp="1"/>
          </p:cNvSpPr>
          <p:nvPr>
            <p:ph type="pic" sz="quarter" idx="11"/>
          </p:nvPr>
        </p:nvSpPr>
        <p:spPr>
          <a:xfrm>
            <a:off x="0" y="0"/>
            <a:ext cx="9144000"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9" name="Title Placeholder 1">
            <a:extLst>
              <a:ext uri="{FF2B5EF4-FFF2-40B4-BE49-F238E27FC236}">
                <a16:creationId xmlns:a16="http://schemas.microsoft.com/office/drawing/2014/main" id="{F6BDBBF7-DCB7-E645-9D71-255669983A87}"/>
              </a:ext>
            </a:extLst>
          </p:cNvPr>
          <p:cNvSpPr>
            <a:spLocks noGrp="1"/>
          </p:cNvSpPr>
          <p:nvPr>
            <p:ph type="title"/>
          </p:nvPr>
        </p:nvSpPr>
        <p:spPr>
          <a:xfrm>
            <a:off x="947706" y="3009050"/>
            <a:ext cx="69216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0" name="Text Placeholder 4">
            <a:extLst>
              <a:ext uri="{FF2B5EF4-FFF2-40B4-BE49-F238E27FC236}">
                <a16:creationId xmlns:a16="http://schemas.microsoft.com/office/drawing/2014/main" id="{B98521DF-FD58-1445-A179-02BF036CFA0F}"/>
              </a:ext>
            </a:extLst>
          </p:cNvPr>
          <p:cNvSpPr>
            <a:spLocks noGrp="1"/>
          </p:cNvSpPr>
          <p:nvPr>
            <p:ph type="body" sz="quarter" idx="10"/>
          </p:nvPr>
        </p:nvSpPr>
        <p:spPr>
          <a:xfrm>
            <a:off x="947706" y="4312370"/>
            <a:ext cx="6921632" cy="1208314"/>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11" name="Picture 10">
            <a:extLst>
              <a:ext uri="{FF2B5EF4-FFF2-40B4-BE49-F238E27FC236}">
                <a16:creationId xmlns:a16="http://schemas.microsoft.com/office/drawing/2014/main" id="{48A51B79-F60A-BD4C-9C09-1967BED66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8223" y="5706251"/>
            <a:ext cx="1586983" cy="627866"/>
          </a:xfrm>
          <a:prstGeom prst="rect">
            <a:avLst/>
          </a:prstGeom>
        </p:spPr>
      </p:pic>
    </p:spTree>
    <p:extLst>
      <p:ext uri="{BB962C8B-B14F-4D97-AF65-F5344CB8AC3E}">
        <p14:creationId xmlns:p14="http://schemas.microsoft.com/office/powerpoint/2010/main" val="1369887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381000" y="1531922"/>
            <a:ext cx="8305800" cy="4335485"/>
          </a:xfrm>
        </p:spPr>
        <p:txBody>
          <a:bodyPr/>
          <a:lstStyle>
            <a:lvl1pPr>
              <a:spcBef>
                <a:spcPts val="0"/>
              </a:spcBef>
              <a:spcAft>
                <a:spcPts val="900"/>
              </a:spcAft>
              <a:defRPr/>
            </a:lvl1pPr>
            <a:lvl2pPr>
              <a:spcBef>
                <a:spcPts val="0"/>
              </a:spcBef>
              <a:spcAft>
                <a:spcPts val="900"/>
              </a:spcAft>
              <a:defRPr/>
            </a:lvl2pPr>
            <a:lvl3pPr>
              <a:spcBef>
                <a:spcPts val="0"/>
              </a:spcBef>
              <a:spcAft>
                <a:spcPts val="900"/>
              </a:spcAft>
              <a:defRPr/>
            </a:lvl3pPr>
            <a:lvl4pPr>
              <a:spcBef>
                <a:spcPts val="0"/>
              </a:spcBef>
              <a:spcAft>
                <a:spcPts val="900"/>
              </a:spcAft>
              <a:defRPr/>
            </a:lvl4pPr>
            <a:lvl5pPr>
              <a:spcBef>
                <a:spcPts val="0"/>
              </a:spcBef>
              <a:spcAft>
                <a:spcPts val="9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2" y="4"/>
            <a:ext cx="9143999"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ext Placeholder 11">
            <a:extLst>
              <a:ext uri="{FF2B5EF4-FFF2-40B4-BE49-F238E27FC236}">
                <a16:creationId xmlns:a16="http://schemas.microsoft.com/office/drawing/2014/main" id="{09B3556C-9DF7-67AC-00E1-4734A095FC72}"/>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9130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D2DDA30-CCE3-314D-8E06-A0AA5C941449}"/>
              </a:ext>
            </a:extLst>
          </p:cNvPr>
          <p:cNvSpPr>
            <a:spLocks noGrp="1"/>
          </p:cNvSpPr>
          <p:nvPr>
            <p:ph type="title"/>
          </p:nvPr>
        </p:nvSpPr>
        <p:spPr>
          <a:xfrm>
            <a:off x="507868" y="228600"/>
            <a:ext cx="8159882"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4CC4B25A-4C5C-BB43-BCF8-D7160E95BE03}"/>
              </a:ext>
            </a:extLst>
          </p:cNvPr>
          <p:cNvGraphicFramePr/>
          <p:nvPr userDrawn="1">
            <p:extLst>
              <p:ext uri="{D42A27DB-BD31-4B8C-83A1-F6EECF244321}">
                <p14:modId xmlns:p14="http://schemas.microsoft.com/office/powerpoint/2010/main" val="4273372499"/>
              </p:ext>
            </p:extLst>
          </p:nvPr>
        </p:nvGraphicFramePr>
        <p:xfrm>
          <a:off x="499776" y="1585082"/>
          <a:ext cx="508187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A7E32E57-E9AA-A242-B777-11D713A2AF18}"/>
              </a:ext>
            </a:extLst>
          </p:cNvPr>
          <p:cNvGraphicFramePr/>
          <p:nvPr userDrawn="1">
            <p:extLst>
              <p:ext uri="{D42A27DB-BD31-4B8C-83A1-F6EECF244321}">
                <p14:modId xmlns:p14="http://schemas.microsoft.com/office/powerpoint/2010/main" val="4231444055"/>
              </p:ext>
            </p:extLst>
          </p:nvPr>
        </p:nvGraphicFramePr>
        <p:xfrm>
          <a:off x="6039041"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4B11968-3BC8-1344-B525-277FCF8FD5FE}"/>
              </a:ext>
            </a:extLst>
          </p:cNvPr>
          <p:cNvGrpSpPr/>
          <p:nvPr userDrawn="1"/>
        </p:nvGrpSpPr>
        <p:grpSpPr>
          <a:xfrm>
            <a:off x="5898852" y="3856826"/>
            <a:ext cx="2745372" cy="2175630"/>
            <a:chOff x="585216" y="1597307"/>
            <a:chExt cx="4675916" cy="2314082"/>
          </a:xfrm>
        </p:grpSpPr>
        <p:sp>
          <p:nvSpPr>
            <p:cNvPr id="7" name="Rectangle 6">
              <a:extLst>
                <a:ext uri="{FF2B5EF4-FFF2-40B4-BE49-F238E27FC236}">
                  <a16:creationId xmlns:a16="http://schemas.microsoft.com/office/drawing/2014/main" id="{89E34C1E-0EEE-9F47-96E3-1BCC4A2D8121}"/>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E91A334-5C05-F347-BFBD-24ACC2D9334C}"/>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26BAB59B-A417-1849-88E0-87C17B212E82}"/>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10A7F8A0-EEB0-6545-BCEF-B8EB4DED8F10}"/>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2727457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5328558" y="1914585"/>
            <a:ext cx="3289300" cy="457200"/>
          </a:xfrm>
          <a:prstGeom prst="rect">
            <a:avLst/>
          </a:prstGeom>
        </p:spPr>
      </p:pic>
      <p:sp>
        <p:nvSpPr>
          <p:cNvPr id="8" name="Rectangle 7">
            <a:extLst>
              <a:ext uri="{FF2B5EF4-FFF2-40B4-BE49-F238E27FC236}">
                <a16:creationId xmlns:a16="http://schemas.microsoft.com/office/drawing/2014/main" id="{8D3619AD-F865-1E40-BEC5-4D4005221789}"/>
              </a:ext>
            </a:extLst>
          </p:cNvPr>
          <p:cNvSpPr/>
          <p:nvPr userDrawn="1"/>
        </p:nvSpPr>
        <p:spPr>
          <a:xfrm>
            <a:off x="1" y="0"/>
            <a:ext cx="2287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5112972" y="2958782"/>
            <a:ext cx="3650385" cy="1042726"/>
            <a:chOff x="6629399" y="3265713"/>
            <a:chExt cx="4865913" cy="1042726"/>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1"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1" cy="6858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1"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077607"/>
              <a:ext cx="914401" cy="230832"/>
            </a:xfrm>
            <a:prstGeom prst="rect">
              <a:avLst/>
            </a:prstGeom>
            <a:noFill/>
          </p:spPr>
          <p:txBody>
            <a:bodyPr wrap="square" rtlCol="0">
              <a:spAutoFit/>
            </a:bodyPr>
            <a:lstStyle/>
            <a:p>
              <a:pPr algn="ctr"/>
              <a:r>
                <a:rPr lang="en-US" sz="9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077607"/>
              <a:ext cx="914401" cy="230832"/>
            </a:xfrm>
            <a:prstGeom prst="rect">
              <a:avLst/>
            </a:prstGeom>
            <a:noFill/>
          </p:spPr>
          <p:txBody>
            <a:bodyPr wrap="square" rtlCol="0">
              <a:spAutoFit/>
            </a:bodyPr>
            <a:lstStyle/>
            <a:p>
              <a:pPr algn="ctr"/>
              <a:r>
                <a:rPr lang="en-US" sz="9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077607"/>
              <a:ext cx="914401" cy="230832"/>
            </a:xfrm>
            <a:prstGeom prst="rect">
              <a:avLst/>
            </a:prstGeom>
            <a:noFill/>
          </p:spPr>
          <p:txBody>
            <a:bodyPr wrap="square" rtlCol="0">
              <a:spAutoFit/>
            </a:bodyPr>
            <a:lstStyle/>
            <a:p>
              <a:pPr algn="ctr"/>
              <a:r>
                <a:rPr lang="en-US" sz="9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077607"/>
              <a:ext cx="1028701" cy="230832"/>
            </a:xfrm>
            <a:prstGeom prst="rect">
              <a:avLst/>
            </a:prstGeom>
            <a:noFill/>
          </p:spPr>
          <p:txBody>
            <a:bodyPr wrap="square" rtlCol="0">
              <a:spAutoFit/>
            </a:bodyPr>
            <a:lstStyle/>
            <a:p>
              <a:pPr algn="ctr"/>
              <a:r>
                <a:rPr lang="en-US" sz="9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5112972" y="4538329"/>
            <a:ext cx="3650385" cy="1045778"/>
            <a:chOff x="6629399" y="3265713"/>
            <a:chExt cx="4865913" cy="1045778"/>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1"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1" cy="6858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1" cy="6858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1" cy="6858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080659"/>
              <a:ext cx="914401" cy="230832"/>
            </a:xfrm>
            <a:prstGeom prst="rect">
              <a:avLst/>
            </a:prstGeom>
            <a:noFill/>
          </p:spPr>
          <p:txBody>
            <a:bodyPr wrap="square" rtlCol="0">
              <a:spAutoFit/>
            </a:bodyPr>
            <a:lstStyle/>
            <a:p>
              <a:pPr algn="ctr"/>
              <a:r>
                <a:rPr lang="en-US" sz="9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080659"/>
              <a:ext cx="1077687" cy="230832"/>
            </a:xfrm>
            <a:prstGeom prst="rect">
              <a:avLst/>
            </a:prstGeom>
            <a:noFill/>
          </p:spPr>
          <p:txBody>
            <a:bodyPr wrap="square" rtlCol="0">
              <a:spAutoFit/>
            </a:bodyPr>
            <a:lstStyle/>
            <a:p>
              <a:pPr algn="ctr"/>
              <a:r>
                <a:rPr lang="en-US" sz="9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080659"/>
              <a:ext cx="1077687" cy="230832"/>
            </a:xfrm>
            <a:prstGeom prst="rect">
              <a:avLst/>
            </a:prstGeom>
            <a:noFill/>
          </p:spPr>
          <p:txBody>
            <a:bodyPr wrap="square" rtlCol="0">
              <a:spAutoFit/>
            </a:bodyPr>
            <a:lstStyle/>
            <a:p>
              <a:pPr algn="ctr"/>
              <a:r>
                <a:rPr lang="en-US" sz="9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080659"/>
              <a:ext cx="1028701" cy="230832"/>
            </a:xfrm>
            <a:prstGeom prst="rect">
              <a:avLst/>
            </a:prstGeom>
            <a:noFill/>
          </p:spPr>
          <p:txBody>
            <a:bodyPr wrap="square" rtlCol="0">
              <a:spAutoFit/>
            </a:bodyPr>
            <a:lstStyle/>
            <a:p>
              <a:pPr algn="ctr"/>
              <a:r>
                <a:rPr lang="en-US" sz="900"/>
                <a:t>#5D7975</a:t>
              </a:r>
            </a:p>
          </p:txBody>
        </p:sp>
      </p:grpSp>
      <p:sp>
        <p:nvSpPr>
          <p:cNvPr id="27" name="TextBox 26">
            <a:extLst>
              <a:ext uri="{FF2B5EF4-FFF2-40B4-BE49-F238E27FC236}">
                <a16:creationId xmlns:a16="http://schemas.microsoft.com/office/drawing/2014/main" id="{3C64F7BC-4382-B644-8116-11081A1C5B86}"/>
              </a:ext>
            </a:extLst>
          </p:cNvPr>
          <p:cNvSpPr txBox="1"/>
          <p:nvPr userDrawn="1"/>
        </p:nvSpPr>
        <p:spPr>
          <a:xfrm>
            <a:off x="507868" y="2378863"/>
            <a:ext cx="5586544" cy="3631763"/>
          </a:xfrm>
          <a:prstGeom prst="rect">
            <a:avLst/>
          </a:prstGeom>
          <a:noFill/>
        </p:spPr>
        <p:txBody>
          <a:bodyPr wrap="square" rtlCol="0">
            <a:spAutoFit/>
          </a:bodyPr>
          <a:lstStyle/>
          <a:p>
            <a:r>
              <a:rPr lang="en-US" sz="2400" b="1"/>
              <a:t>TDOE Approved PPT Fonts</a:t>
            </a:r>
          </a:p>
          <a:p>
            <a:endParaRPr lang="en-US" sz="1400" b="1"/>
          </a:p>
          <a:p>
            <a:r>
              <a:rPr lang="en-US" sz="1400" b="1">
                <a:solidFill>
                  <a:schemeClr val="accent2"/>
                </a:solidFill>
              </a:rPr>
              <a:t>Standard Headings – Serif Bold Blue</a:t>
            </a:r>
          </a:p>
          <a:p>
            <a:r>
              <a:rPr lang="en-US" sz="2800" b="1">
                <a:solidFill>
                  <a:schemeClr val="accent2"/>
                </a:solidFill>
                <a:latin typeface="Georgia" panose="02040502050405020303" pitchFamily="18" charset="0"/>
              </a:rPr>
              <a:t>Georgia Bold</a:t>
            </a:r>
          </a:p>
          <a:p>
            <a:r>
              <a:rPr lang="en-US" sz="1200" b="0" i="1">
                <a:solidFill>
                  <a:schemeClr val="accent2"/>
                </a:solidFill>
                <a:latin typeface="Georgia" panose="02040502050405020303" pitchFamily="18" charset="0"/>
              </a:rPr>
              <a:t>Safer choice for PPT - available on most computers</a:t>
            </a:r>
          </a:p>
          <a:p>
            <a:r>
              <a:rPr lang="en-US" sz="2800" b="1">
                <a:solidFill>
                  <a:schemeClr val="accent2"/>
                </a:solidFill>
                <a:latin typeface="PermianSlabSerifTypeface" panose="02000000000000000000" pitchFamily="2" charset="0"/>
              </a:rPr>
              <a:t>Permian Slab Serif Bold</a:t>
            </a:r>
            <a:br>
              <a:rPr lang="en-US" sz="2800" b="1">
                <a:solidFill>
                  <a:schemeClr val="accent2"/>
                </a:solidFill>
                <a:latin typeface="PermianSlabSerifTypeface" panose="02000000000000000000" pitchFamily="2" charset="0"/>
              </a:rPr>
            </a:br>
            <a:r>
              <a:rPr lang="en-US" sz="1200" b="0" i="1">
                <a:solidFill>
                  <a:schemeClr val="accent2"/>
                </a:solidFill>
                <a:latin typeface="PermianSlabSerifTypeface" panose="02000000000000000000" pitchFamily="2" charset="0"/>
              </a:rPr>
              <a:t>may not be available on every computer</a:t>
            </a:r>
          </a:p>
          <a:p>
            <a:endParaRPr lang="en-US" sz="1400"/>
          </a:p>
          <a:p>
            <a:endParaRPr lang="en-US" sz="1400"/>
          </a:p>
          <a:p>
            <a:r>
              <a:rPr lang="en-US" sz="1400" b="1"/>
              <a:t>Standard Body  / Bullets – Sans Serif Regular</a:t>
            </a:r>
          </a:p>
          <a:p>
            <a:r>
              <a:rPr lang="en-US" sz="1800"/>
              <a:t>Open Sans font family</a:t>
            </a:r>
          </a:p>
          <a:p>
            <a:r>
              <a:rPr lang="en-US" sz="1800">
                <a:latin typeface="Arial" panose="020B0604020202020204" pitchFamily="34" charset="0"/>
                <a:cs typeface="Arial" panose="020B0604020202020204" pitchFamily="34" charset="0"/>
              </a:rPr>
              <a:t>Arial font family</a:t>
            </a:r>
          </a:p>
          <a:p>
            <a:endParaRPr lang="en-US" sz="1400"/>
          </a:p>
        </p:txBody>
      </p:sp>
      <p:sp>
        <p:nvSpPr>
          <p:cNvPr id="28" name="Rectangle 27">
            <a:extLst>
              <a:ext uri="{FF2B5EF4-FFF2-40B4-BE49-F238E27FC236}">
                <a16:creationId xmlns:a16="http://schemas.microsoft.com/office/drawing/2014/main" id="{9DC9887C-F62C-604D-B149-DC1284B84CB7}"/>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Tree>
    <p:extLst>
      <p:ext uri="{BB962C8B-B14F-4D97-AF65-F5344CB8AC3E}">
        <p14:creationId xmlns:p14="http://schemas.microsoft.com/office/powerpoint/2010/main" val="160560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D05F5A-65E8-8347-A07D-BA4410C8311B}"/>
              </a:ext>
            </a:extLst>
          </p:cNvPr>
          <p:cNvSpPr/>
          <p:nvPr userDrawn="1"/>
        </p:nvSpPr>
        <p:spPr>
          <a:xfrm>
            <a:off x="-1" y="0"/>
            <a:ext cx="2729931"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23" name="Group 22">
            <a:extLst>
              <a:ext uri="{FF2B5EF4-FFF2-40B4-BE49-F238E27FC236}">
                <a16:creationId xmlns:a16="http://schemas.microsoft.com/office/drawing/2014/main" id="{545764C8-DE89-6345-99FF-66DC08A3AE01}"/>
              </a:ext>
            </a:extLst>
          </p:cNvPr>
          <p:cNvGrpSpPr/>
          <p:nvPr userDrawn="1"/>
        </p:nvGrpSpPr>
        <p:grpSpPr>
          <a:xfrm>
            <a:off x="5404670" y="6063201"/>
            <a:ext cx="3210027" cy="196444"/>
            <a:chOff x="6927228" y="7552706"/>
            <a:chExt cx="5016271" cy="227062"/>
          </a:xfrm>
        </p:grpSpPr>
        <p:sp>
          <p:nvSpPr>
            <p:cNvPr id="24" name="Oval 23">
              <a:extLst>
                <a:ext uri="{FF2B5EF4-FFF2-40B4-BE49-F238E27FC236}">
                  <a16:creationId xmlns:a16="http://schemas.microsoft.com/office/drawing/2014/main" id="{129BE723-4067-1A4C-84C2-460A21232EE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CD54BB21-09E9-2E41-940F-3FC064A1815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0A9356E0-1B64-9C40-8B1E-3D1286E021A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780BC0B3-408A-154F-AA68-1FE915165406}"/>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1534A81-662A-E849-BAF5-20B189212B0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B337AAA7-0897-C049-B5DF-6A19E14F8AE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E4DDD3F-D0B6-BC4C-803F-3DA32DD20F9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A9EDEC7A-324F-0145-A93A-60F87382A478}"/>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EE3A084D-6723-C44E-8B09-F492823EE716}"/>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EEC3369A-69C1-FA42-8C58-D2735E656195}"/>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3BC222C-D30A-9F4F-83DA-B16A4B71C4F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519AB08B-7B92-C840-9202-ED1602EE70F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66464F17-7B5B-FE43-86C3-B3E8DD306FDA}"/>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3622CB77-9462-A949-8A6A-6A05953741D7}"/>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7A7A8545-4EB5-DC4E-B801-4261E705F51B}"/>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CC406260-6599-594A-B238-D446CF6E0A0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1A19D381-14E0-934E-B252-E61EA0ABD779}"/>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F9A62AFD-0B12-A84B-A078-077CC8CFB7D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220446C8-FA2E-7A4F-B0C8-F923E64F064B}"/>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AF3F8499-4319-5B48-BE28-2D68A18BA15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938F335-68C7-B74C-B395-EEAEA98F1C1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6596029F-32AB-F245-85AC-865BED55C1DF}"/>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90F91BAC-9121-E649-AD25-364833C68007}"/>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2B167C8B-F7B7-664A-928C-0BEE882696B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E70C17C9-96E2-F44C-94F4-9A1FAB43987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91CBA9BB-3E84-9841-9B84-87769F9F3B33}"/>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8BE142B6-7673-6245-9BA5-D902FE7CB7C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68919DA5-F254-C94B-A69E-5DC25767DBE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E25BD9A6-C196-0A41-9338-B6E1AC4AE05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443F3B32-2576-0344-99B7-46C772AE0B6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77C0C7B3-C4FC-6240-805B-CFD4305D1BE5}"/>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151D662-6308-2D4C-96B6-81608446F34A}"/>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F3CD43-89AE-D540-A558-7AB08017EE2F}"/>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624CB61C-4DCC-4D4E-8DE6-93FEEB11116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58784D3C-E06F-904A-BBF7-00B7CA6AB92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B8759F1C-2857-A743-8ECA-CF3A10B5866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221278C5-26F4-824F-9B3B-6603CE9884F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3F3F97E2-AEF6-4343-9B2C-3AA7745F9440}"/>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089F1331-3002-1342-A6B2-C0476FE16DFF}"/>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B01FCD44-F758-A24B-98EC-6AF1210308F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BBEC6F50-4014-B848-A55A-F354588A5AB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BFF3883A-D484-6549-893E-F469C4D38032}"/>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7DB53B2D-C2F5-3747-B324-A9AC817F949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790A221F-3D0C-4243-A123-9CE863B40B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5D677833-8CFC-E947-A3A4-2E4D4FBF845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1F86D74-DC12-7F47-B580-7B2420C043D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4624B711-A945-AD4B-9BB0-AB837A4E014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B3553150-A3D4-714D-8343-08706165B13D}"/>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72" name="Title Placeholder 1">
            <a:extLst>
              <a:ext uri="{FF2B5EF4-FFF2-40B4-BE49-F238E27FC236}">
                <a16:creationId xmlns:a16="http://schemas.microsoft.com/office/drawing/2014/main" id="{B940E857-1A29-6349-B4B1-B43BFDF0F660}"/>
              </a:ext>
            </a:extLst>
          </p:cNvPr>
          <p:cNvSpPr>
            <a:spLocks noGrp="1"/>
          </p:cNvSpPr>
          <p:nvPr>
            <p:ph type="title" hasCustomPrompt="1"/>
          </p:nvPr>
        </p:nvSpPr>
        <p:spPr>
          <a:xfrm>
            <a:off x="3915109" y="393865"/>
            <a:ext cx="4782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73" name="Text Placeholder 4">
            <a:extLst>
              <a:ext uri="{FF2B5EF4-FFF2-40B4-BE49-F238E27FC236}">
                <a16:creationId xmlns:a16="http://schemas.microsoft.com/office/drawing/2014/main" id="{E487C06A-0A4B-7844-B6F1-A909701FA3F3}"/>
              </a:ext>
            </a:extLst>
          </p:cNvPr>
          <p:cNvSpPr>
            <a:spLocks noGrp="1"/>
          </p:cNvSpPr>
          <p:nvPr>
            <p:ph type="body" sz="quarter" idx="10"/>
          </p:nvPr>
        </p:nvSpPr>
        <p:spPr>
          <a:xfrm>
            <a:off x="3924030" y="1697183"/>
            <a:ext cx="4782726" cy="4208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4" name="Group 73">
            <a:extLst>
              <a:ext uri="{FF2B5EF4-FFF2-40B4-BE49-F238E27FC236}">
                <a16:creationId xmlns:a16="http://schemas.microsoft.com/office/drawing/2014/main" id="{F220AA2C-DFA4-7E48-9456-350191271844}"/>
              </a:ext>
            </a:extLst>
          </p:cNvPr>
          <p:cNvGrpSpPr/>
          <p:nvPr userDrawn="1"/>
        </p:nvGrpSpPr>
        <p:grpSpPr>
          <a:xfrm rot="16200000">
            <a:off x="-1406860" y="3199707"/>
            <a:ext cx="6858000" cy="458586"/>
            <a:chOff x="0" y="6170814"/>
            <a:chExt cx="12188825" cy="458586"/>
          </a:xfrm>
        </p:grpSpPr>
        <p:sp>
          <p:nvSpPr>
            <p:cNvPr id="75" name="Rectangle 74">
              <a:extLst>
                <a:ext uri="{FF2B5EF4-FFF2-40B4-BE49-F238E27FC236}">
                  <a16:creationId xmlns:a16="http://schemas.microsoft.com/office/drawing/2014/main" id="{33878EC6-F4F7-FF41-9AFD-4C96889C2DFC}"/>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0580D40-BF18-A744-9B04-A82E9F445050}"/>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40B747F-7C8D-A54D-9CC7-ACE867B2C8A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CB883930-EB91-FB48-B4FF-75C212E4A14D}"/>
              </a:ext>
            </a:extLst>
          </p:cNvPr>
          <p:cNvSpPr/>
          <p:nvPr userDrawn="1"/>
        </p:nvSpPr>
        <p:spPr>
          <a:xfrm>
            <a:off x="437244" y="393865"/>
            <a:ext cx="3215424"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Picture Placeholder 2">
            <a:extLst>
              <a:ext uri="{FF2B5EF4-FFF2-40B4-BE49-F238E27FC236}">
                <a16:creationId xmlns:a16="http://schemas.microsoft.com/office/drawing/2014/main" id="{71D41DC0-7E1C-7B4C-9F55-64252357FE30}"/>
              </a:ext>
            </a:extLst>
          </p:cNvPr>
          <p:cNvSpPr>
            <a:spLocks noGrp="1"/>
          </p:cNvSpPr>
          <p:nvPr>
            <p:ph type="pic" sz="quarter" idx="11"/>
          </p:nvPr>
        </p:nvSpPr>
        <p:spPr>
          <a:xfrm>
            <a:off x="717416" y="650914"/>
            <a:ext cx="2655080" cy="5556172"/>
          </a:xfrm>
        </p:spPr>
        <p:txBody>
          <a:bodyPr/>
          <a:lstStyle/>
          <a:p>
            <a:r>
              <a:rPr lang="en-US"/>
              <a:t>Click icon to add picture</a:t>
            </a:r>
          </a:p>
        </p:txBody>
      </p:sp>
    </p:spTree>
    <p:extLst>
      <p:ext uri="{BB962C8B-B14F-4D97-AF65-F5344CB8AC3E}">
        <p14:creationId xmlns:p14="http://schemas.microsoft.com/office/powerpoint/2010/main" val="161346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56329-2854-7046-8E87-4D75B5BC5BB9}"/>
              </a:ext>
            </a:extLst>
          </p:cNvPr>
          <p:cNvSpPr/>
          <p:nvPr userDrawn="1"/>
        </p:nvSpPr>
        <p:spPr>
          <a:xfrm>
            <a:off x="0" y="3991338"/>
            <a:ext cx="9144000"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A3070399-92F3-124F-A706-44864A0F9BC4}"/>
              </a:ext>
            </a:extLst>
          </p:cNvPr>
          <p:cNvSpPr/>
          <p:nvPr userDrawn="1"/>
        </p:nvSpPr>
        <p:spPr>
          <a:xfrm>
            <a:off x="381002" y="395826"/>
            <a:ext cx="8214108" cy="507831"/>
          </a:xfrm>
          <a:prstGeom prst="rect">
            <a:avLst/>
          </a:prstGeom>
        </p:spPr>
        <p:txBody>
          <a:bodyPr wrap="none">
            <a:spAutoFit/>
          </a:bodyPr>
          <a:lstStyle/>
          <a:p>
            <a:pPr algn="l" defTabSz="514359" rtl="0" eaLnBrk="1" latinLnBrk="0" hangingPunct="1">
              <a:spcBef>
                <a:spcPct val="0"/>
              </a:spcBef>
              <a:buNone/>
            </a:pPr>
            <a:r>
              <a:rPr lang="en-US" sz="2700" b="1" kern="1200">
                <a:solidFill>
                  <a:schemeClr val="accent2"/>
                </a:solidFill>
                <a:latin typeface="Georgia" panose="02040502050405020303" pitchFamily="18" charset="0"/>
                <a:ea typeface="+mj-ea"/>
                <a:cs typeface="+mj-cs"/>
              </a:rPr>
              <a:t>Common Logos &amp; TN State Graphic Elements</a:t>
            </a:r>
          </a:p>
        </p:txBody>
      </p:sp>
      <p:sp>
        <p:nvSpPr>
          <p:cNvPr id="5" name="Rectangle 4">
            <a:extLst>
              <a:ext uri="{FF2B5EF4-FFF2-40B4-BE49-F238E27FC236}">
                <a16:creationId xmlns:a16="http://schemas.microsoft.com/office/drawing/2014/main" id="{EE82DBE7-E7B9-5240-834E-7FBBFA888E2F}"/>
              </a:ext>
            </a:extLst>
          </p:cNvPr>
          <p:cNvSpPr/>
          <p:nvPr userDrawn="1"/>
        </p:nvSpPr>
        <p:spPr>
          <a:xfrm>
            <a:off x="1" y="0"/>
            <a:ext cx="2287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96BD511-B9C3-A547-A89B-83EC41BEF2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112" y="4563178"/>
            <a:ext cx="1268902" cy="501983"/>
          </a:xfrm>
          <a:prstGeom prst="rect">
            <a:avLst/>
          </a:prstGeom>
        </p:spPr>
      </p:pic>
      <p:pic>
        <p:nvPicPr>
          <p:cNvPr id="7" name="Picture 6">
            <a:extLst>
              <a:ext uri="{FF2B5EF4-FFF2-40B4-BE49-F238E27FC236}">
                <a16:creationId xmlns:a16="http://schemas.microsoft.com/office/drawing/2014/main" id="{7266B18F-5DCC-2543-8A00-EEE4DE67C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000" y="1567272"/>
            <a:ext cx="1268902" cy="501983"/>
          </a:xfrm>
          <a:prstGeom prst="rect">
            <a:avLst/>
          </a:prstGeom>
        </p:spPr>
      </p:pic>
      <p:pic>
        <p:nvPicPr>
          <p:cNvPr id="8" name="Picture 7">
            <a:extLst>
              <a:ext uri="{FF2B5EF4-FFF2-40B4-BE49-F238E27FC236}">
                <a16:creationId xmlns:a16="http://schemas.microsoft.com/office/drawing/2014/main" id="{D66BB6D5-0E4E-0644-9E83-650D6D9CB9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2980" y="2943638"/>
            <a:ext cx="1275874" cy="508955"/>
          </a:xfrm>
          <a:prstGeom prst="rect">
            <a:avLst/>
          </a:prstGeom>
        </p:spPr>
      </p:pic>
      <p:pic>
        <p:nvPicPr>
          <p:cNvPr id="9" name="Picture 8">
            <a:extLst>
              <a:ext uri="{FF2B5EF4-FFF2-40B4-BE49-F238E27FC236}">
                <a16:creationId xmlns:a16="http://schemas.microsoft.com/office/drawing/2014/main" id="{9B696EAA-C0F7-9947-BB4B-3EF26BFEE4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2980" y="5740232"/>
            <a:ext cx="1275874" cy="508955"/>
          </a:xfrm>
          <a:prstGeom prst="rect">
            <a:avLst/>
          </a:prstGeom>
        </p:spPr>
      </p:pic>
      <p:pic>
        <p:nvPicPr>
          <p:cNvPr id="10" name="Picture 9">
            <a:extLst>
              <a:ext uri="{FF2B5EF4-FFF2-40B4-BE49-F238E27FC236}">
                <a16:creationId xmlns:a16="http://schemas.microsoft.com/office/drawing/2014/main" id="{4DB7F31A-D9BB-BA44-9680-672ABE1E06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4593" y="1422712"/>
            <a:ext cx="1384145" cy="863731"/>
          </a:xfrm>
          <a:prstGeom prst="rect">
            <a:avLst/>
          </a:prstGeom>
        </p:spPr>
      </p:pic>
      <p:pic>
        <p:nvPicPr>
          <p:cNvPr id="11" name="Picture 10">
            <a:extLst>
              <a:ext uri="{FF2B5EF4-FFF2-40B4-BE49-F238E27FC236}">
                <a16:creationId xmlns:a16="http://schemas.microsoft.com/office/drawing/2014/main" id="{60F3B435-4C45-5C4F-B4C2-6CFFE4F6717D}"/>
              </a:ext>
            </a:extLst>
          </p:cNvPr>
          <p:cNvPicPr>
            <a:picLocks noChangeAspect="1"/>
          </p:cNvPicPr>
          <p:nvPr userDrawn="1"/>
        </p:nvPicPr>
        <p:blipFill>
          <a:blip r:embed="rId7"/>
          <a:stretch>
            <a:fillRect/>
          </a:stretch>
        </p:blipFill>
        <p:spPr>
          <a:xfrm>
            <a:off x="2304912" y="2795220"/>
            <a:ext cx="1387252" cy="862178"/>
          </a:xfrm>
          <a:prstGeom prst="rect">
            <a:avLst/>
          </a:prstGeom>
        </p:spPr>
      </p:pic>
      <p:pic>
        <p:nvPicPr>
          <p:cNvPr id="12" name="Picture 11">
            <a:extLst>
              <a:ext uri="{FF2B5EF4-FFF2-40B4-BE49-F238E27FC236}">
                <a16:creationId xmlns:a16="http://schemas.microsoft.com/office/drawing/2014/main" id="{2A4A2471-6BB9-A248-B562-B830C650F984}"/>
              </a:ext>
            </a:extLst>
          </p:cNvPr>
          <p:cNvPicPr>
            <a:picLocks noChangeAspect="1"/>
          </p:cNvPicPr>
          <p:nvPr userDrawn="1"/>
        </p:nvPicPr>
        <p:blipFill>
          <a:blip r:embed="rId8"/>
          <a:stretch>
            <a:fillRect/>
          </a:stretch>
        </p:blipFill>
        <p:spPr>
          <a:xfrm>
            <a:off x="2304912" y="5599996"/>
            <a:ext cx="1387252" cy="862178"/>
          </a:xfrm>
          <a:prstGeom prst="rect">
            <a:avLst/>
          </a:prstGeom>
        </p:spPr>
      </p:pic>
      <p:pic>
        <p:nvPicPr>
          <p:cNvPr id="13" name="Picture 12">
            <a:extLst>
              <a:ext uri="{FF2B5EF4-FFF2-40B4-BE49-F238E27FC236}">
                <a16:creationId xmlns:a16="http://schemas.microsoft.com/office/drawing/2014/main" id="{889AA6C1-3F74-BD4C-AB52-EE1A59666C25}"/>
              </a:ext>
            </a:extLst>
          </p:cNvPr>
          <p:cNvPicPr>
            <a:picLocks noChangeAspect="1"/>
          </p:cNvPicPr>
          <p:nvPr userDrawn="1"/>
        </p:nvPicPr>
        <p:blipFill>
          <a:blip r:embed="rId9"/>
          <a:stretch>
            <a:fillRect/>
          </a:stretch>
        </p:blipFill>
        <p:spPr>
          <a:xfrm>
            <a:off x="2289433" y="4417197"/>
            <a:ext cx="1382592" cy="862178"/>
          </a:xfrm>
          <a:prstGeom prst="rect">
            <a:avLst/>
          </a:prstGeom>
        </p:spPr>
      </p:pic>
      <p:pic>
        <p:nvPicPr>
          <p:cNvPr id="18" name="Graphic 17">
            <a:extLst>
              <a:ext uri="{FF2B5EF4-FFF2-40B4-BE49-F238E27FC236}">
                <a16:creationId xmlns:a16="http://schemas.microsoft.com/office/drawing/2014/main" id="{0DA99B82-5AD6-1046-B79B-7CDC8DB8400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58467" y="2929038"/>
            <a:ext cx="1469985" cy="820338"/>
          </a:xfrm>
          <a:prstGeom prst="rect">
            <a:avLst/>
          </a:prstGeom>
        </p:spPr>
      </p:pic>
      <p:pic>
        <p:nvPicPr>
          <p:cNvPr id="19" name="Graphic 18">
            <a:extLst>
              <a:ext uri="{FF2B5EF4-FFF2-40B4-BE49-F238E27FC236}">
                <a16:creationId xmlns:a16="http://schemas.microsoft.com/office/drawing/2014/main" id="{9894C6BC-0C18-E44C-9271-E4E57B7AF42B}"/>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58467" y="1553448"/>
            <a:ext cx="1469985" cy="820338"/>
          </a:xfrm>
          <a:prstGeom prst="rect">
            <a:avLst/>
          </a:prstGeom>
        </p:spPr>
      </p:pic>
      <p:pic>
        <p:nvPicPr>
          <p:cNvPr id="20" name="Graphic 19">
            <a:extLst>
              <a:ext uri="{FF2B5EF4-FFF2-40B4-BE49-F238E27FC236}">
                <a16:creationId xmlns:a16="http://schemas.microsoft.com/office/drawing/2014/main" id="{F7F2F777-8546-864F-9B7F-60536AE33A5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58467" y="5725632"/>
            <a:ext cx="1469985" cy="820338"/>
          </a:xfrm>
          <a:prstGeom prst="rect">
            <a:avLst/>
          </a:prstGeom>
        </p:spPr>
      </p:pic>
      <p:pic>
        <p:nvPicPr>
          <p:cNvPr id="21" name="Graphic 20">
            <a:extLst>
              <a:ext uri="{FF2B5EF4-FFF2-40B4-BE49-F238E27FC236}">
                <a16:creationId xmlns:a16="http://schemas.microsoft.com/office/drawing/2014/main" id="{6D06D449-62A7-B84E-862F-A7A4F9586B93}"/>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58467" y="4549354"/>
            <a:ext cx="1469985" cy="820338"/>
          </a:xfrm>
          <a:prstGeom prst="rect">
            <a:avLst/>
          </a:prstGeom>
        </p:spPr>
      </p:pic>
      <p:pic>
        <p:nvPicPr>
          <p:cNvPr id="22" name="Graphic 21">
            <a:extLst>
              <a:ext uri="{FF2B5EF4-FFF2-40B4-BE49-F238E27FC236}">
                <a16:creationId xmlns:a16="http://schemas.microsoft.com/office/drawing/2014/main" id="{C894F050-2EAB-F84E-A66D-7FAF53E960C6}"/>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12569" y="2887046"/>
            <a:ext cx="1384145" cy="840740"/>
          </a:xfrm>
          <a:prstGeom prst="rect">
            <a:avLst/>
          </a:prstGeom>
        </p:spPr>
      </p:pic>
      <p:pic>
        <p:nvPicPr>
          <p:cNvPr id="23" name="Graphic 22">
            <a:extLst>
              <a:ext uri="{FF2B5EF4-FFF2-40B4-BE49-F238E27FC236}">
                <a16:creationId xmlns:a16="http://schemas.microsoft.com/office/drawing/2014/main" id="{AC611B6D-9CCB-1149-8878-0A692578AA79}"/>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512569" y="1511456"/>
            <a:ext cx="1384145" cy="840740"/>
          </a:xfrm>
          <a:prstGeom prst="rect">
            <a:avLst/>
          </a:prstGeom>
        </p:spPr>
      </p:pic>
      <p:pic>
        <p:nvPicPr>
          <p:cNvPr id="24" name="Graphic 23">
            <a:extLst>
              <a:ext uri="{FF2B5EF4-FFF2-40B4-BE49-F238E27FC236}">
                <a16:creationId xmlns:a16="http://schemas.microsoft.com/office/drawing/2014/main" id="{B41D25F0-182A-B24C-825D-264ABF5F88CE}"/>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12569" y="5683640"/>
            <a:ext cx="1384145" cy="840740"/>
          </a:xfrm>
          <a:prstGeom prst="rect">
            <a:avLst/>
          </a:prstGeom>
        </p:spPr>
      </p:pic>
      <p:pic>
        <p:nvPicPr>
          <p:cNvPr id="25" name="Graphic 24">
            <a:extLst>
              <a:ext uri="{FF2B5EF4-FFF2-40B4-BE49-F238E27FC236}">
                <a16:creationId xmlns:a16="http://schemas.microsoft.com/office/drawing/2014/main" id="{DBFA1CFD-DA28-3549-A539-79A15B9709EA}"/>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512569" y="4507362"/>
            <a:ext cx="1384145" cy="840740"/>
          </a:xfrm>
          <a:prstGeom prst="rect">
            <a:avLst/>
          </a:prstGeom>
        </p:spPr>
      </p:pic>
      <p:pic>
        <p:nvPicPr>
          <p:cNvPr id="26" name="Graphic 25">
            <a:extLst>
              <a:ext uri="{FF2B5EF4-FFF2-40B4-BE49-F238E27FC236}">
                <a16:creationId xmlns:a16="http://schemas.microsoft.com/office/drawing/2014/main" id="{F2AFA33B-7E7A-BC42-8D9D-4A9FF02E4680}"/>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336072" y="4643847"/>
            <a:ext cx="562733" cy="572918"/>
          </a:xfrm>
          <a:prstGeom prst="rect">
            <a:avLst/>
          </a:prstGeom>
        </p:spPr>
      </p:pic>
      <p:pic>
        <p:nvPicPr>
          <p:cNvPr id="27" name="Graphic 26">
            <a:extLst>
              <a:ext uri="{FF2B5EF4-FFF2-40B4-BE49-F238E27FC236}">
                <a16:creationId xmlns:a16="http://schemas.microsoft.com/office/drawing/2014/main" id="{177A8A59-DB96-6C44-9D1B-41669F3817A9}"/>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55465" y="5680883"/>
            <a:ext cx="666654" cy="691811"/>
          </a:xfrm>
          <a:prstGeom prst="rect">
            <a:avLst/>
          </a:prstGeom>
        </p:spPr>
      </p:pic>
      <p:pic>
        <p:nvPicPr>
          <p:cNvPr id="28" name="Graphic 27">
            <a:extLst>
              <a:ext uri="{FF2B5EF4-FFF2-40B4-BE49-F238E27FC236}">
                <a16:creationId xmlns:a16="http://schemas.microsoft.com/office/drawing/2014/main" id="{FB1BF2D2-019C-3B44-9737-103ABB77FEAE}"/>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121856" y="5509161"/>
            <a:ext cx="991163" cy="1009103"/>
          </a:xfrm>
          <a:prstGeom prst="rect">
            <a:avLst/>
          </a:prstGeom>
        </p:spPr>
      </p:pic>
      <p:pic>
        <p:nvPicPr>
          <p:cNvPr id="29" name="Graphic 28">
            <a:extLst>
              <a:ext uri="{FF2B5EF4-FFF2-40B4-BE49-F238E27FC236}">
                <a16:creationId xmlns:a16="http://schemas.microsoft.com/office/drawing/2014/main" id="{98A6D508-ADF8-F540-B3C8-EED7B2420EB9}"/>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009260" y="2802864"/>
            <a:ext cx="991163" cy="1009103"/>
          </a:xfrm>
          <a:prstGeom prst="rect">
            <a:avLst/>
          </a:prstGeom>
        </p:spPr>
      </p:pic>
      <p:pic>
        <p:nvPicPr>
          <p:cNvPr id="30" name="Graphic 29">
            <a:extLst>
              <a:ext uri="{FF2B5EF4-FFF2-40B4-BE49-F238E27FC236}">
                <a16:creationId xmlns:a16="http://schemas.microsoft.com/office/drawing/2014/main" id="{A6641E3B-C3FD-4642-BB80-DA258867A314}"/>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898805" y="4402407"/>
            <a:ext cx="991163" cy="1009103"/>
          </a:xfrm>
          <a:prstGeom prst="rect">
            <a:avLst/>
          </a:prstGeom>
        </p:spPr>
      </p:pic>
      <p:pic>
        <p:nvPicPr>
          <p:cNvPr id="31" name="Graphic 30">
            <a:extLst>
              <a:ext uri="{FF2B5EF4-FFF2-40B4-BE49-F238E27FC236}">
                <a16:creationId xmlns:a16="http://schemas.microsoft.com/office/drawing/2014/main" id="{C560A040-959E-C845-B2A5-7EECA9AB3709}"/>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055305" y="3003758"/>
            <a:ext cx="1057714" cy="634629"/>
          </a:xfrm>
          <a:prstGeom prst="rect">
            <a:avLst/>
          </a:prstGeom>
        </p:spPr>
      </p:pic>
      <p:pic>
        <p:nvPicPr>
          <p:cNvPr id="32" name="Graphic 31">
            <a:extLst>
              <a:ext uri="{FF2B5EF4-FFF2-40B4-BE49-F238E27FC236}">
                <a16:creationId xmlns:a16="http://schemas.microsoft.com/office/drawing/2014/main" id="{DCDF2BD0-F35A-BB48-B426-7316FD69BCD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980831" y="1643957"/>
            <a:ext cx="1996471" cy="585353"/>
          </a:xfrm>
          <a:prstGeom prst="rect">
            <a:avLst/>
          </a:prstGeom>
        </p:spPr>
      </p:pic>
    </p:spTree>
    <p:extLst>
      <p:ext uri="{BB962C8B-B14F-4D97-AF65-F5344CB8AC3E}">
        <p14:creationId xmlns:p14="http://schemas.microsoft.com/office/powerpoint/2010/main" val="3619961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381000" y="395826"/>
            <a:ext cx="3374642" cy="507831"/>
          </a:xfrm>
          <a:prstGeom prst="rect">
            <a:avLst/>
          </a:prstGeom>
        </p:spPr>
        <p:txBody>
          <a:bodyPr wrap="none">
            <a:spAutoFit/>
          </a:bodyPr>
          <a:lstStyle/>
          <a:p>
            <a:pPr algn="l" defTabSz="514359" rtl="0" eaLnBrk="1" latinLnBrk="0" hangingPunct="1">
              <a:spcBef>
                <a:spcPct val="0"/>
              </a:spcBef>
              <a:buNone/>
            </a:pPr>
            <a:r>
              <a:rPr lang="en-US" sz="2700"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1" y="0"/>
            <a:ext cx="2287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7471" y="1222787"/>
            <a:ext cx="685979" cy="6858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5231" y="1222787"/>
            <a:ext cx="685979" cy="6858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85015" y="1222787"/>
            <a:ext cx="685979" cy="6858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44801" y="1222787"/>
            <a:ext cx="685979" cy="6858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04587" y="1222787"/>
            <a:ext cx="685979" cy="6858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00558" y="1222787"/>
            <a:ext cx="685979" cy="6858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07418" y="1222787"/>
            <a:ext cx="685979" cy="6858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263731" y="1222787"/>
            <a:ext cx="685979" cy="6858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20048" y="1222787"/>
            <a:ext cx="685979" cy="6858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29589" y="1222787"/>
            <a:ext cx="685979" cy="6858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985015" y="2384355"/>
            <a:ext cx="685979" cy="6858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844801" y="2384355"/>
            <a:ext cx="685979" cy="6858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704587" y="2384355"/>
            <a:ext cx="685979" cy="6858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500558" y="2384355"/>
            <a:ext cx="685979" cy="6858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407418" y="2384355"/>
            <a:ext cx="685979" cy="6858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263731" y="2384355"/>
            <a:ext cx="685979" cy="6858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120048" y="2384355"/>
            <a:ext cx="685979" cy="6858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125231" y="2384355"/>
            <a:ext cx="685979" cy="6858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257471" y="2384355"/>
            <a:ext cx="685979" cy="6858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29589" y="2384355"/>
            <a:ext cx="685979" cy="6858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29589" y="3535331"/>
            <a:ext cx="685979" cy="6858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257471" y="3535331"/>
            <a:ext cx="685979" cy="6858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125231" y="3535331"/>
            <a:ext cx="685979" cy="6858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2985015" y="3535331"/>
            <a:ext cx="685979" cy="6858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844801" y="3535331"/>
            <a:ext cx="685979" cy="6858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4704587" y="3535331"/>
            <a:ext cx="685979" cy="6858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5500558" y="3535331"/>
            <a:ext cx="685979" cy="6858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6407418" y="3535331"/>
            <a:ext cx="685979" cy="6858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7263731" y="3535331"/>
            <a:ext cx="685979" cy="6858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8120048" y="3535331"/>
            <a:ext cx="685979" cy="6858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429589" y="4715513"/>
            <a:ext cx="685979" cy="6858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257471" y="4715513"/>
            <a:ext cx="685979" cy="6858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125231" y="4715513"/>
            <a:ext cx="685979" cy="6858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2985015" y="4715513"/>
            <a:ext cx="685979" cy="6858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3844801" y="4715513"/>
            <a:ext cx="685979" cy="6858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4704587" y="4715513"/>
            <a:ext cx="685979" cy="6858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5500558" y="4715513"/>
            <a:ext cx="685979" cy="6858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6407418" y="4715513"/>
            <a:ext cx="685979" cy="6858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7263731" y="4715513"/>
            <a:ext cx="685979" cy="6858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8120048" y="4715513"/>
            <a:ext cx="685979" cy="6858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429589" y="5837748"/>
            <a:ext cx="685979" cy="6858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257471" y="5837748"/>
            <a:ext cx="685979" cy="6858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125231" y="5837748"/>
            <a:ext cx="685979" cy="6858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2985015" y="5837748"/>
            <a:ext cx="685979" cy="6858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3844801" y="5837748"/>
            <a:ext cx="685979" cy="6858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4704587" y="5837748"/>
            <a:ext cx="685979" cy="6858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5500558" y="5837748"/>
            <a:ext cx="685979" cy="6858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6407418" y="5837748"/>
            <a:ext cx="685979" cy="6858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7263731" y="5837748"/>
            <a:ext cx="685979" cy="6858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8120048" y="5837748"/>
            <a:ext cx="685979" cy="6858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5551817" y="0"/>
            <a:ext cx="3457252"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6099863" y="0"/>
            <a:ext cx="3044137"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8EA55D89-C39F-4D43-AE63-61EB5128A2CE}"/>
              </a:ext>
            </a:extLst>
          </p:cNvPr>
          <p:cNvSpPr/>
          <p:nvPr userDrawn="1"/>
        </p:nvSpPr>
        <p:spPr>
          <a:xfrm>
            <a:off x="6099863" y="2009788"/>
            <a:ext cx="2722539"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381001" y="228600"/>
            <a:ext cx="7531418"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381000" y="1531917"/>
            <a:ext cx="549139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6223106" y="2174542"/>
            <a:ext cx="2476054" cy="3300545"/>
          </a:xfrm>
          <a:prstGeom prst="ellipse">
            <a:avLst/>
          </a:prstGeom>
          <a:noFill/>
        </p:spPr>
        <p:txBody>
          <a:bodyPr/>
          <a:lstStyle/>
          <a:p>
            <a:r>
              <a:rPr lang="en-US"/>
              <a:t>Click icon to add picture</a:t>
            </a:r>
          </a:p>
        </p:txBody>
      </p:sp>
    </p:spTree>
    <p:extLst>
      <p:ext uri="{BB962C8B-B14F-4D97-AF65-F5344CB8AC3E}">
        <p14:creationId xmlns:p14="http://schemas.microsoft.com/office/powerpoint/2010/main" val="3081022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Academics">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6C7C490-BE97-434A-B0E0-B889D0BA9046}"/>
              </a:ext>
            </a:extLst>
          </p:cNvPr>
          <p:cNvSpPr/>
          <p:nvPr userDrawn="1"/>
        </p:nvSpPr>
        <p:spPr>
          <a:xfrm>
            <a:off x="8342052" y="3208701"/>
            <a:ext cx="801948"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14A73436-F046-7947-B5DD-444BF8045FCE}"/>
              </a:ext>
            </a:extLst>
          </p:cNvPr>
          <p:cNvSpPr>
            <a:spLocks noGrp="1"/>
          </p:cNvSpPr>
          <p:nvPr>
            <p:ph type="title"/>
          </p:nvPr>
        </p:nvSpPr>
        <p:spPr/>
        <p:txBody>
          <a:bodyPr/>
          <a:lstStyle/>
          <a:p>
            <a:r>
              <a:rPr lang="en-US"/>
              <a:t>Click to edit Master title style</a:t>
            </a:r>
          </a:p>
        </p:txBody>
      </p:sp>
      <p:pic>
        <p:nvPicPr>
          <p:cNvPr id="4" name="Graphic 3" descr="Books on shelf outline">
            <a:extLst>
              <a:ext uri="{FF2B5EF4-FFF2-40B4-BE49-F238E27FC236}">
                <a16:creationId xmlns:a16="http://schemas.microsoft.com/office/drawing/2014/main" id="{940D108F-9503-4947-B0CD-19DDEBB649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03315" y="6132173"/>
            <a:ext cx="476627" cy="635337"/>
          </a:xfrm>
          <a:prstGeom prst="rect">
            <a:avLst/>
          </a:prstGeom>
        </p:spPr>
      </p:pic>
      <p:sp>
        <p:nvSpPr>
          <p:cNvPr id="5" name="Text Placeholder 4">
            <a:extLst>
              <a:ext uri="{FF2B5EF4-FFF2-40B4-BE49-F238E27FC236}">
                <a16:creationId xmlns:a16="http://schemas.microsoft.com/office/drawing/2014/main" id="{04CBA89F-F064-9A4A-AC32-1C8775411C5D}"/>
              </a:ext>
            </a:extLst>
          </p:cNvPr>
          <p:cNvSpPr>
            <a:spLocks noGrp="1"/>
          </p:cNvSpPr>
          <p:nvPr>
            <p:ph type="body" sz="quarter" idx="10"/>
          </p:nvPr>
        </p:nvSpPr>
        <p:spPr>
          <a:xfrm>
            <a:off x="381002" y="1531917"/>
            <a:ext cx="83057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E026650-2CFB-5A44-9902-334880A72A8D}"/>
              </a:ext>
            </a:extLst>
          </p:cNvPr>
          <p:cNvSpPr txBox="1"/>
          <p:nvPr userDrawn="1"/>
        </p:nvSpPr>
        <p:spPr>
          <a:xfrm>
            <a:off x="4359137" y="6132173"/>
            <a:ext cx="3982915" cy="507831"/>
          </a:xfrm>
          <a:prstGeom prst="rect">
            <a:avLst/>
          </a:prstGeom>
          <a:noFill/>
        </p:spPr>
        <p:txBody>
          <a:bodyPr wrap="square" rtlCol="0">
            <a:spAutoFit/>
          </a:bodyPr>
          <a:lstStyle/>
          <a:p>
            <a:pPr algn="r"/>
            <a:r>
              <a:rPr lang="en-US" sz="2700" b="0" spc="225">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7" name="Picture 6">
            <a:extLst>
              <a:ext uri="{FF2B5EF4-FFF2-40B4-BE49-F238E27FC236}">
                <a16:creationId xmlns:a16="http://schemas.microsoft.com/office/drawing/2014/main" id="{755419AF-57B0-7543-8A0A-BBAB4D96D7E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361" y="5784487"/>
            <a:ext cx="1133783" cy="943089"/>
          </a:xfrm>
          <a:prstGeom prst="rect">
            <a:avLst/>
          </a:prstGeom>
        </p:spPr>
      </p:pic>
    </p:spTree>
    <p:extLst>
      <p:ext uri="{BB962C8B-B14F-4D97-AF65-F5344CB8AC3E}">
        <p14:creationId xmlns:p14="http://schemas.microsoft.com/office/powerpoint/2010/main" val="2271074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381000" y="228600"/>
            <a:ext cx="3848010" cy="1208314"/>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4778405" y="0"/>
            <a:ext cx="3887212"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381000" y="1531920"/>
            <a:ext cx="3848010" cy="4335485"/>
          </a:xfrm>
        </p:spPr>
        <p:txBody>
          <a:bodyPr/>
          <a:lstStyle>
            <a:lvl1pPr>
              <a:spcBef>
                <a:spcPts val="0"/>
              </a:spcBef>
              <a:spcAft>
                <a:spcPts val="900"/>
              </a:spcAft>
              <a:defRPr/>
            </a:lvl1pPr>
            <a:lvl2pPr>
              <a:spcBef>
                <a:spcPts val="0"/>
              </a:spcBef>
              <a:spcAft>
                <a:spcPts val="900"/>
              </a:spcAft>
              <a:defRPr/>
            </a:lvl2pPr>
            <a:lvl3pPr>
              <a:spcBef>
                <a:spcPts val="0"/>
              </a:spcBef>
              <a:spcAft>
                <a:spcPts val="900"/>
              </a:spcAft>
              <a:defRPr/>
            </a:lvl3pPr>
            <a:lvl4pPr>
              <a:spcBef>
                <a:spcPts val="0"/>
              </a:spcBef>
              <a:spcAft>
                <a:spcPts val="900"/>
              </a:spcAft>
              <a:defRPr/>
            </a:lvl4pPr>
            <a:lvl5pPr>
              <a:spcBef>
                <a:spcPts val="0"/>
              </a:spcBef>
              <a:spcAft>
                <a:spcPts val="9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5487011" y="3256986"/>
            <a:ext cx="6858000" cy="344029"/>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479451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5551817" y="0"/>
            <a:ext cx="3457252"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6099863" y="0"/>
            <a:ext cx="3044137"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8EA55D89-C39F-4D43-AE63-61EB5128A2CE}"/>
              </a:ext>
            </a:extLst>
          </p:cNvPr>
          <p:cNvSpPr/>
          <p:nvPr userDrawn="1"/>
        </p:nvSpPr>
        <p:spPr>
          <a:xfrm>
            <a:off x="6099863" y="2009788"/>
            <a:ext cx="2722539"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381001" y="228600"/>
            <a:ext cx="7531418"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381000" y="1531917"/>
            <a:ext cx="549139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6223106" y="2174542"/>
            <a:ext cx="2476054" cy="3300545"/>
          </a:xfrm>
          <a:prstGeom prst="ellipse">
            <a:avLst/>
          </a:prstGeom>
          <a:noFill/>
        </p:spPr>
        <p:txBody>
          <a:bodyPr/>
          <a:lstStyle/>
          <a:p>
            <a:r>
              <a:rPr lang="en-US"/>
              <a:t>Click icon to add picture</a:t>
            </a:r>
          </a:p>
        </p:txBody>
      </p:sp>
    </p:spTree>
    <p:extLst>
      <p:ext uri="{BB962C8B-B14F-4D97-AF65-F5344CB8AC3E}">
        <p14:creationId xmlns:p14="http://schemas.microsoft.com/office/powerpoint/2010/main" val="2752907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DE2867-547C-B244-A24F-F9F9D1E48C95}"/>
              </a:ext>
            </a:extLst>
          </p:cNvPr>
          <p:cNvSpPr/>
          <p:nvPr userDrawn="1"/>
        </p:nvSpPr>
        <p:spPr>
          <a:xfrm>
            <a:off x="0" y="2"/>
            <a:ext cx="9144000"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44815EF7-3C02-CF4A-8D24-81B68E557203}"/>
              </a:ext>
            </a:extLst>
          </p:cNvPr>
          <p:cNvSpPr>
            <a:spLocks noGrp="1"/>
          </p:cNvSpPr>
          <p:nvPr>
            <p:ph type="title"/>
          </p:nvPr>
        </p:nvSpPr>
        <p:spPr>
          <a:xfrm>
            <a:off x="624468" y="1996312"/>
            <a:ext cx="5636439" cy="1759104"/>
          </a:xfrm>
        </p:spPr>
        <p:txBody>
          <a:bodyPr anchor="b">
            <a:normAutofit/>
          </a:bodyPr>
          <a:lstStyle>
            <a:lvl1pPr>
              <a:defRPr sz="3600">
                <a:solidFill>
                  <a:schemeClr val="bg1"/>
                </a:solidFill>
                <a:latin typeface="Georgia" panose="02040502050405020303" pitchFamily="18" charset="0"/>
              </a:defRPr>
            </a:lvl1pPr>
          </a:lstStyle>
          <a:p>
            <a:r>
              <a:rPr lang="en-US"/>
              <a:t>Click to edit Master title style</a:t>
            </a:r>
          </a:p>
        </p:txBody>
      </p:sp>
      <p:sp>
        <p:nvSpPr>
          <p:cNvPr id="16" name="Text Placeholder 8">
            <a:extLst>
              <a:ext uri="{FF2B5EF4-FFF2-40B4-BE49-F238E27FC236}">
                <a16:creationId xmlns:a16="http://schemas.microsoft.com/office/drawing/2014/main" id="{63936CB6-82E1-A94D-A635-8B87D6F3B818}"/>
              </a:ext>
            </a:extLst>
          </p:cNvPr>
          <p:cNvSpPr>
            <a:spLocks noGrp="1"/>
          </p:cNvSpPr>
          <p:nvPr>
            <p:ph type="body" sz="quarter" idx="10"/>
          </p:nvPr>
        </p:nvSpPr>
        <p:spPr>
          <a:xfrm>
            <a:off x="624468" y="3808754"/>
            <a:ext cx="4382951" cy="2019300"/>
          </a:xfrm>
        </p:spPr>
        <p:txBody>
          <a:bodyPr>
            <a:normAutofit/>
          </a:bodyPr>
          <a:lstStyle>
            <a:lvl1pPr marL="0" indent="0">
              <a:buNone/>
              <a:defRPr sz="2800">
                <a:solidFill>
                  <a:schemeClr val="bg1"/>
                </a:solidFill>
              </a:defRPr>
            </a:lvl1pPr>
          </a:lstStyle>
          <a:p>
            <a:pPr lvl="0"/>
            <a:r>
              <a:rPr lang="en-US"/>
              <a:t>Click to edit Master text styles</a:t>
            </a:r>
          </a:p>
        </p:txBody>
      </p:sp>
      <p:pic>
        <p:nvPicPr>
          <p:cNvPr id="17" name="Picture 16">
            <a:extLst>
              <a:ext uri="{FF2B5EF4-FFF2-40B4-BE49-F238E27FC236}">
                <a16:creationId xmlns:a16="http://schemas.microsoft.com/office/drawing/2014/main" id="{305CB748-9771-8A42-9FD1-5777FC0A3E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2469"/>
            <a:ext cx="1590642" cy="629429"/>
          </a:xfrm>
          <a:prstGeom prst="rect">
            <a:avLst/>
          </a:prstGeom>
        </p:spPr>
      </p:pic>
      <p:sp>
        <p:nvSpPr>
          <p:cNvPr id="18" name="Right Triangle 17">
            <a:extLst>
              <a:ext uri="{FF2B5EF4-FFF2-40B4-BE49-F238E27FC236}">
                <a16:creationId xmlns:a16="http://schemas.microsoft.com/office/drawing/2014/main" id="{548F756E-D26E-5646-A5FC-21743ACE7910}"/>
              </a:ext>
            </a:extLst>
          </p:cNvPr>
          <p:cNvSpPr/>
          <p:nvPr userDrawn="1"/>
        </p:nvSpPr>
        <p:spPr>
          <a:xfrm flipH="1">
            <a:off x="5086207"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742670E-B5A2-6B47-9EBD-E239647BDCC7}"/>
              </a:ext>
            </a:extLst>
          </p:cNvPr>
          <p:cNvPicPr>
            <a:picLocks noChangeAspect="1"/>
          </p:cNvPicPr>
          <p:nvPr userDrawn="1"/>
        </p:nvPicPr>
        <p:blipFill>
          <a:blip r:embed="rId3" cstate="email">
            <a:alphaModFix amt="35000"/>
            <a:extLst>
              <a:ext uri="{28A0092B-C50C-407E-A947-70E740481C1C}">
                <a14:useLocalDpi xmlns:a14="http://schemas.microsoft.com/office/drawing/2010/main" val="0"/>
              </a:ext>
            </a:extLst>
          </a:blip>
          <a:stretch>
            <a:fillRect/>
          </a:stretch>
        </p:blipFill>
        <p:spPr>
          <a:xfrm rot="1848070">
            <a:off x="6796051" y="2975187"/>
            <a:ext cx="1188888" cy="3775949"/>
          </a:xfrm>
          <a:prstGeom prst="rect">
            <a:avLst/>
          </a:prstGeom>
        </p:spPr>
      </p:pic>
      <p:grpSp>
        <p:nvGrpSpPr>
          <p:cNvPr id="3" name="Group 2">
            <a:extLst>
              <a:ext uri="{FF2B5EF4-FFF2-40B4-BE49-F238E27FC236}">
                <a16:creationId xmlns:a16="http://schemas.microsoft.com/office/drawing/2014/main" id="{19A9F5ED-2BE6-F846-8C86-E6424BD7532F}"/>
              </a:ext>
            </a:extLst>
          </p:cNvPr>
          <p:cNvGrpSpPr/>
          <p:nvPr userDrawn="1"/>
        </p:nvGrpSpPr>
        <p:grpSpPr>
          <a:xfrm>
            <a:off x="62044" y="267987"/>
            <a:ext cx="8867828" cy="175769"/>
            <a:chOff x="62044" y="267987"/>
            <a:chExt cx="8867828" cy="175769"/>
          </a:xfrm>
        </p:grpSpPr>
        <p:grpSp>
          <p:nvGrpSpPr>
            <p:cNvPr id="22" name="Group 21">
              <a:extLst>
                <a:ext uri="{FF2B5EF4-FFF2-40B4-BE49-F238E27FC236}">
                  <a16:creationId xmlns:a16="http://schemas.microsoft.com/office/drawing/2014/main" id="{8C11EC73-1FB7-A347-85CE-62434FDC6C67}"/>
                </a:ext>
              </a:extLst>
            </p:cNvPr>
            <p:cNvGrpSpPr/>
            <p:nvPr userDrawn="1"/>
          </p:nvGrpSpPr>
          <p:grpSpPr>
            <a:xfrm>
              <a:off x="62044" y="267987"/>
              <a:ext cx="2944936" cy="175769"/>
              <a:chOff x="6927228" y="7552706"/>
              <a:chExt cx="5016271" cy="227062"/>
            </a:xfrm>
          </p:grpSpPr>
          <p:sp>
            <p:nvSpPr>
              <p:cNvPr id="118" name="Oval 117">
                <a:extLst>
                  <a:ext uri="{FF2B5EF4-FFF2-40B4-BE49-F238E27FC236}">
                    <a16:creationId xmlns:a16="http://schemas.microsoft.com/office/drawing/2014/main" id="{B16D5ABD-5845-E143-B1C9-4F4043788EA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DEEACF6-7E13-3745-9AAF-B445637CC96F}"/>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691DB61-AD19-0344-93A7-79B19265299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CB63EF94-FD9D-0540-BCD9-5799C1D7A86A}"/>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EA7A4296-29FD-5A49-A1CC-14CBF5A41FA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4FAFF734-421B-AE4E-B321-F76132CA09C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A09E07-AD97-7A41-9BEE-54FF5F5770E4}"/>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17E9ED42-BB3B-104E-9DC4-CCA9FE9FB47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0ACEC863-C746-7F47-B54C-BA321DE965B2}"/>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FBAC538A-4B92-4043-BB4A-AF729E4F316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1E13FC75-0C2A-0A42-BA49-EDF31CDDEA6E}"/>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981EB4DF-10B1-ED4F-80E7-B0641C4473F9}"/>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0BF9DB91-7AF9-794D-9976-72A253300B47}"/>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D0E09A59-051B-7B4C-9AD9-9589A06A00B8}"/>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BD02FC59-0DCB-A044-B366-D642498562A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CF6FDA55-5A83-E94E-83CE-305D5F7DB84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B2F61AF5-4AB7-9F41-99CF-7276B24018E9}"/>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48735C46-1D3A-BD49-9B4B-6A07BEA708A1}"/>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BDD922EC-9ACA-0641-B30B-9CF13CB93E56}"/>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8C4C55F7-4352-E74D-80DA-4D75CA2EF94A}"/>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51A205CE-AD9D-5F4F-9405-5F601BE98B7A}"/>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D397F042-1F60-8A4B-A5C2-BB10E853A45C}"/>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C05BAD49-6A9A-564B-A8B2-D5A630316C0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BB8A2753-D0CA-3043-9A78-1BE4B52124F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187767D-5468-754F-A0E8-16894B15B4F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FB2EFAD4-A098-1A46-B573-8DA14869DFE7}"/>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FFF38E09-D72E-3942-A29C-2BED596DD38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BA38BD46-7063-E84F-A7A7-37AC9C517A36}"/>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02D4F0CD-82AD-5D44-B0D4-4E0026463D1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10AC583-3991-A247-A9E3-11782F6C3B57}"/>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D33D158D-BE36-B041-B4CD-1AB3635F9DAA}"/>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86EF5573-4523-454E-A664-F4C927A1D29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B2B9FF2C-8255-874B-B775-A72541781C8A}"/>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247839DD-C7C1-5043-9E6B-6C5AAA33DFFA}"/>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BAECFF47-FC6D-1A42-A91A-0459E73FEBA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CE467B42-4AD6-374F-B77E-D7FFE707359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0E13971E-2620-3240-A411-C6DA14B322C4}"/>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58DD2D05-1A4D-E841-9C0E-2DAF1CC7C0C3}"/>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B0E1A7A6-F6E3-5A4B-82C0-794EABA2128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D79C13AE-0D30-BB44-B38C-1748AD0BB2BA}"/>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622E1B06-A77E-034B-B7C4-DAA67E192527}"/>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6F5443AF-68E5-0648-9F74-0709F4D63E2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A6B89404-14E8-074D-9C7E-54DE425EF0E4}"/>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47C6A64-3C8B-9340-84B6-94C8CE9704AD}"/>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4C844F9-46C7-1F41-8ABC-7471F4B40D4C}"/>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F57EF8E2-1C76-3F42-9D21-AB8B411B6791}"/>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1C26376E-A151-5C4C-88E7-BCA926A891AD}"/>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6A4EF18F-A664-E64C-8854-B2C0213AAFA4}"/>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23" name="Group 22">
              <a:extLst>
                <a:ext uri="{FF2B5EF4-FFF2-40B4-BE49-F238E27FC236}">
                  <a16:creationId xmlns:a16="http://schemas.microsoft.com/office/drawing/2014/main" id="{D4BAB00B-17C2-844E-8DCC-93E19047EA02}"/>
                </a:ext>
              </a:extLst>
            </p:cNvPr>
            <p:cNvGrpSpPr/>
            <p:nvPr userDrawn="1"/>
          </p:nvGrpSpPr>
          <p:grpSpPr>
            <a:xfrm>
              <a:off x="3092199" y="267987"/>
              <a:ext cx="2944936" cy="175769"/>
              <a:chOff x="6927228" y="7552706"/>
              <a:chExt cx="5016271" cy="227062"/>
            </a:xfrm>
          </p:grpSpPr>
          <p:sp>
            <p:nvSpPr>
              <p:cNvPr id="70" name="Oval 69">
                <a:extLst>
                  <a:ext uri="{FF2B5EF4-FFF2-40B4-BE49-F238E27FC236}">
                    <a16:creationId xmlns:a16="http://schemas.microsoft.com/office/drawing/2014/main" id="{EA975F30-ED4F-634A-858C-39A6F0AA302D}"/>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B080CF19-DCFE-7C44-8E00-95849CFFDF7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B7245DE-3B65-0A4B-AD37-49F97EA3730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BA458766-0C75-9949-89C9-1A43710B7B77}"/>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73BFA7DD-4F0E-7C44-A4C8-359EDD34358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9699B49E-F00C-7C45-A10B-7F7EC82EBD0F}"/>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3DCFEF11-2C10-7C44-A870-FB205F3FFCA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1AF918F-5B42-5D44-9980-E0E6CD77B1A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42D3A030-41CB-1F4A-BCBD-6407EEE094A6}"/>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B3F90088-DE75-6B43-AF93-397D2ED4556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A941D72-EBFE-F643-909F-68DB7C0223E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C3B8EC0B-BB7D-3547-A935-386B62E1775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BDFF078-521C-4842-A4C3-4180D3B9CA6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8D38729D-3F7E-1E46-9772-6D931958B14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B7DBE822-A3C9-294B-A38E-2540C9C2889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4655C789-16B9-224C-9B04-514AA2D13851}"/>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B9ECB5A6-2FB0-D14F-A0E8-23052DB39977}"/>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DF86DEFC-77F8-AC43-BA66-0EF6563EA4A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ABC51751-C1A6-5B4A-9405-F7F6B28B4762}"/>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D30D49B-E850-DD4A-8A83-BB45309F89D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988CCCE9-2957-CF43-B398-C0BE53DAC3E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577DEBA-69AA-4D45-9F1E-E35B2E81C0D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A0E3FB7D-8D02-D940-9420-EF7BD0E6B5E8}"/>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79DE24D3-CDD7-CD4F-839F-9C7E2A50804E}"/>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4B6DD790-12A5-1646-B855-38EE59912CA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3ACADF37-9A0A-A24A-A20A-F170855D4F82}"/>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4062B5E2-DB88-A44C-BD1B-3C0A9AC231D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44AE0AB-30CF-2941-BE58-4A063EBC435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07735E-AC25-9944-A47B-01FA4043562F}"/>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E23C501A-EA3D-A446-A334-D9E09C976B26}"/>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57682D-2428-6A4A-B8FE-E4F05E716986}"/>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9DB26BE-0130-EC4D-9FB6-F7A208BE8DA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807ADAC-9DDD-1A41-87F5-145DD5D4AC9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7CAAF128-4774-994D-B962-40865DB98D1A}"/>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89D683F2-56DB-B34B-9651-0ED003D4C578}"/>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EBF3FD0E-B754-AF43-A277-CDA0DD94F0C0}"/>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0708F38B-2F4D-0D48-9FA4-8173BCE2CD6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80C7B2EE-4AF7-DB4E-A78C-9B3490E1516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5405D5DB-74F8-744A-A0CB-C7B66E166A8B}"/>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A7CA5707-4D52-9345-ADD7-4A9F56AA926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35031789-B24F-0B40-91A4-9DBBE96A8F94}"/>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E5FDBD26-01F9-0B42-9F4E-1DE0BF1811A7}"/>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A110C036-A604-F244-805D-F7612ED1DCA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970F1803-C12C-C54F-AA79-B3063225ABE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E3D8D9F1-8254-CD49-A544-8AB9869412C6}"/>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22A4F998-7FC7-3647-923F-3EB0304BD505}"/>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22401E1A-75A5-E448-8C54-7ADF17A4A41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0B45A46D-BA10-ED4C-9460-B06CE093A06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24" name="Group 23">
              <a:extLst>
                <a:ext uri="{FF2B5EF4-FFF2-40B4-BE49-F238E27FC236}">
                  <a16:creationId xmlns:a16="http://schemas.microsoft.com/office/drawing/2014/main" id="{DE0408A5-A3B4-D84F-8BCF-96F5A72E1578}"/>
                </a:ext>
              </a:extLst>
            </p:cNvPr>
            <p:cNvGrpSpPr/>
            <p:nvPr userDrawn="1"/>
          </p:nvGrpSpPr>
          <p:grpSpPr>
            <a:xfrm>
              <a:off x="6111459" y="267987"/>
              <a:ext cx="2818413" cy="175769"/>
              <a:chOff x="6927228" y="7552706"/>
              <a:chExt cx="4800758" cy="227062"/>
            </a:xfrm>
          </p:grpSpPr>
          <p:sp>
            <p:nvSpPr>
              <p:cNvPr id="25" name="Oval 24">
                <a:extLst>
                  <a:ext uri="{FF2B5EF4-FFF2-40B4-BE49-F238E27FC236}">
                    <a16:creationId xmlns:a16="http://schemas.microsoft.com/office/drawing/2014/main" id="{00ABE20F-465C-7E4A-A047-F8F102305F96}"/>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9AFA61B-2632-EA47-9D9A-1031CD7694FF}"/>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577C0EE9-50B2-7947-A7B7-22A9B34E175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B5E187D1-6928-8447-9AEA-1FEC1ACB50C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03DD5AE1-7B53-384D-B89C-8B2885BDFD09}"/>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169D373A-8F52-F047-B2B5-AEF3DC3217E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E4B5081C-6855-944D-9A11-22B8243BB3FC}"/>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F92D4992-F588-5F44-8A5F-1154E457960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6BED8E4B-0185-4149-B73B-3EECE26AD7BC}"/>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D0BF0174-0E9B-144B-8E7C-7AAE43FB776D}"/>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18174CA1-3EA0-7047-B54D-A00D0D016C32}"/>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F5B5FA52-037A-1D44-807E-F956A0B2F40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E063B0D-8A6E-204F-ABCD-25C98F2CC34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AB1582FC-D8C6-D34E-B25A-0C8679E220F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F1FA15D5-D8AD-6A4C-99C4-223F291BD57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E6442565-C0CB-C345-8E69-EB0F17018C66}"/>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6E44D6A2-5FDE-EB40-B567-F9FD2F924629}"/>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C90C5DCC-5FCB-9448-A211-96B18E43C4B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3D3D0315-E3CB-2442-B842-C06F5879CE1A}"/>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C1FC69BF-FA8E-B14F-B3CC-0755162FC37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BF1ADED5-AFA6-164A-A726-0E1AF28F2F5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7712D77-C11E-0440-81E3-85DD199D89A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A1113962-76F2-9046-B5D9-C88B741BBAD7}"/>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C154B5C2-E61F-2C4D-8070-2BCC34490214}"/>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3651FE9-0B00-674B-BC8A-B365081EFE8D}"/>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78DE341-2D35-8E4E-A86B-69E7FA133CF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9725567-B4CA-504E-AE87-9E9455907C58}"/>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611D4CC9-B767-C543-B161-09983090D68B}"/>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8B6D563D-A913-9844-BCC0-DAB5582A678F}"/>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4AAA34E9-8F78-E448-90B2-5F4BD04F2C9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1449F94B-65C7-914A-8A61-0C798C8D68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23C7C8E-AFB5-7B4C-8F35-E2AA206DBA6B}"/>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C6D338B3-5A70-4A43-8DCF-24D2500FD2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ABE5B59-3818-3E45-9E56-88D4A7A0BBC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9E47F38C-1CAA-4E4F-87D4-8AFA119DB9A9}"/>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2689F11F-B8AC-7D4E-9317-B2AE3AD1CF5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15474B40-5E17-B645-AA39-3472E5037DBC}"/>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A874455D-7377-6542-8244-A0A72B2C8EB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6176391A-016A-8244-922D-311B69F8C09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28D6289A-C5A0-0C48-AB05-B7FA9D9F928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9AA72DBD-EC6B-244B-AE4E-69125AE315CD}"/>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5CC2ED2-4A7D-E84D-8BB9-35FA7E62E53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47C02864-446A-CE4B-9E4C-9BC04A7255EC}"/>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ABEF5C90-C825-6640-8F74-C832A791F561}"/>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FA86E68-5C8D-0646-8D08-234538877572}"/>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2" name="Text Placeholder 11">
            <a:extLst>
              <a:ext uri="{FF2B5EF4-FFF2-40B4-BE49-F238E27FC236}">
                <a16:creationId xmlns:a16="http://schemas.microsoft.com/office/drawing/2014/main" id="{382DFF62-A208-357E-9F9B-FEBD44CB0FEF}"/>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7842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620047-2327-7444-A8DC-4F565619E3FD}"/>
              </a:ext>
            </a:extLst>
          </p:cNvPr>
          <p:cNvGrpSpPr/>
          <p:nvPr userDrawn="1"/>
        </p:nvGrpSpPr>
        <p:grpSpPr>
          <a:xfrm>
            <a:off x="4355670" y="0"/>
            <a:ext cx="4608469" cy="6858000"/>
            <a:chOff x="7400495" y="0"/>
            <a:chExt cx="4608469" cy="6858000"/>
          </a:xfrm>
        </p:grpSpPr>
        <p:sp>
          <p:nvSpPr>
            <p:cNvPr id="12" name="Freeform 11">
              <a:extLst>
                <a:ext uri="{FF2B5EF4-FFF2-40B4-BE49-F238E27FC236}">
                  <a16:creationId xmlns:a16="http://schemas.microsoft.com/office/drawing/2014/main" id="{CC3B4A32-19B3-DE47-9F83-136E5F14DA1A}"/>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20B33025-1AD6-AF49-BF11-A037C5E77A78}"/>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EB272634-12DC-2D42-8CE1-42B9F889976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Right Triangle 14">
            <a:extLst>
              <a:ext uri="{FF2B5EF4-FFF2-40B4-BE49-F238E27FC236}">
                <a16:creationId xmlns:a16="http://schemas.microsoft.com/office/drawing/2014/main" id="{087CA2B0-0091-A944-8ABC-55AE12308E4D}"/>
              </a:ext>
            </a:extLst>
          </p:cNvPr>
          <p:cNvSpPr/>
          <p:nvPr userDrawn="1"/>
        </p:nvSpPr>
        <p:spPr>
          <a:xfrm flipH="1">
            <a:off x="5086207"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877B95-9757-D746-AF4C-507E4BCE62FC}"/>
              </a:ext>
            </a:extLst>
          </p:cNvPr>
          <p:cNvSpPr/>
          <p:nvPr userDrawn="1"/>
        </p:nvSpPr>
        <p:spPr>
          <a:xfrm>
            <a:off x="5086207"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9" name="Picture Placeholder 23">
            <a:extLst>
              <a:ext uri="{FF2B5EF4-FFF2-40B4-BE49-F238E27FC236}">
                <a16:creationId xmlns:a16="http://schemas.microsoft.com/office/drawing/2014/main" id="{9E31C554-4C70-BD45-8620-B7254FDE7264}"/>
              </a:ext>
            </a:extLst>
          </p:cNvPr>
          <p:cNvSpPr>
            <a:spLocks noGrp="1" noChangeAspect="1"/>
          </p:cNvSpPr>
          <p:nvPr>
            <p:ph type="pic" sz="quarter" idx="13"/>
          </p:nvPr>
        </p:nvSpPr>
        <p:spPr>
          <a:xfrm>
            <a:off x="5250488" y="2174542"/>
            <a:ext cx="3300545" cy="3300545"/>
          </a:xfrm>
          <a:prstGeom prst="ellipse">
            <a:avLst/>
          </a:prstGeom>
          <a:noFill/>
        </p:spPr>
        <p:txBody>
          <a:bodyPr/>
          <a:lstStyle/>
          <a:p>
            <a:r>
              <a:rPr lang="en-US"/>
              <a:t>Click icon to add picture</a:t>
            </a:r>
          </a:p>
        </p:txBody>
      </p:sp>
      <p:sp>
        <p:nvSpPr>
          <p:cNvPr id="20" name="Text Placeholder 2">
            <a:extLst>
              <a:ext uri="{FF2B5EF4-FFF2-40B4-BE49-F238E27FC236}">
                <a16:creationId xmlns:a16="http://schemas.microsoft.com/office/drawing/2014/main" id="{8BA50A8C-B145-A240-B4E7-3CF9BB605041}"/>
              </a:ext>
            </a:extLst>
          </p:cNvPr>
          <p:cNvSpPr>
            <a:spLocks noGrp="1"/>
          </p:cNvSpPr>
          <p:nvPr>
            <p:ph idx="1"/>
          </p:nvPr>
        </p:nvSpPr>
        <p:spPr>
          <a:xfrm>
            <a:off x="381000" y="1531922"/>
            <a:ext cx="454092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Placeholder 1">
            <a:extLst>
              <a:ext uri="{FF2B5EF4-FFF2-40B4-BE49-F238E27FC236}">
                <a16:creationId xmlns:a16="http://schemas.microsoft.com/office/drawing/2014/main" id="{38B94DA0-F18A-784D-9BE3-7CDBDF4C5A4F}"/>
              </a:ext>
            </a:extLst>
          </p:cNvPr>
          <p:cNvSpPr>
            <a:spLocks noGrp="1"/>
          </p:cNvSpPr>
          <p:nvPr>
            <p:ph type="title"/>
          </p:nvPr>
        </p:nvSpPr>
        <p:spPr>
          <a:xfrm>
            <a:off x="381000" y="228600"/>
            <a:ext cx="6822688" cy="1208314"/>
          </a:xfrm>
          <a:prstGeom prst="rect">
            <a:avLst/>
          </a:prstGeom>
        </p:spPr>
        <p:txBody>
          <a:bodyPr vert="horz" lIns="91440" tIns="45720" rIns="91440" bIns="45720" rtlCol="0" anchor="ctr">
            <a:normAutofit/>
          </a:bodyPr>
          <a:lstStyle/>
          <a:p>
            <a:r>
              <a:rPr lang="en-US"/>
              <a:t>Click to edit Master title style</a:t>
            </a:r>
          </a:p>
        </p:txBody>
      </p:sp>
      <p:sp>
        <p:nvSpPr>
          <p:cNvPr id="2" name="Text Placeholder 11">
            <a:extLst>
              <a:ext uri="{FF2B5EF4-FFF2-40B4-BE49-F238E27FC236}">
                <a16:creationId xmlns:a16="http://schemas.microsoft.com/office/drawing/2014/main" id="{4D79B57E-BF4A-D07E-D73D-02F8B3B51FF2}"/>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113474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A522601-7E05-0E4C-BBAF-B38E083B40DB}"/>
              </a:ext>
            </a:extLst>
          </p:cNvPr>
          <p:cNvGrpSpPr/>
          <p:nvPr userDrawn="1"/>
        </p:nvGrpSpPr>
        <p:grpSpPr>
          <a:xfrm>
            <a:off x="0" y="5907918"/>
            <a:ext cx="9144000" cy="458586"/>
            <a:chOff x="0" y="6170814"/>
            <a:chExt cx="12188825" cy="458586"/>
          </a:xfrm>
        </p:grpSpPr>
        <p:sp>
          <p:nvSpPr>
            <p:cNvPr id="11" name="Rectangle 10">
              <a:extLst>
                <a:ext uri="{FF2B5EF4-FFF2-40B4-BE49-F238E27FC236}">
                  <a16:creationId xmlns:a16="http://schemas.microsoft.com/office/drawing/2014/main" id="{0313A058-73FE-774F-A3FE-8CA65123DA92}"/>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65F9D8-1655-6846-956D-1CE837F14D7F}"/>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BEC039-5472-CC4E-A3CC-883E3F38527B}"/>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32A2DF6-575A-DB43-8331-2F35ECDD225D}"/>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7" name="Picture Placeholder 3">
            <a:extLst>
              <a:ext uri="{FF2B5EF4-FFF2-40B4-BE49-F238E27FC236}">
                <a16:creationId xmlns:a16="http://schemas.microsoft.com/office/drawing/2014/main" id="{A4EE02EF-BCCE-0D42-ABD0-D60A3CAD47C8}"/>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8" name="Text Placeholder 2">
            <a:extLst>
              <a:ext uri="{FF2B5EF4-FFF2-40B4-BE49-F238E27FC236}">
                <a16:creationId xmlns:a16="http://schemas.microsoft.com/office/drawing/2014/main" id="{EB45940E-BD29-6E41-BB4D-EA99C12DFDFF}"/>
              </a:ext>
            </a:extLst>
          </p:cNvPr>
          <p:cNvSpPr>
            <a:spLocks noGrp="1"/>
          </p:cNvSpPr>
          <p:nvPr>
            <p:ph idx="1"/>
          </p:nvPr>
        </p:nvSpPr>
        <p:spPr>
          <a:xfrm>
            <a:off x="2070904" y="1531922"/>
            <a:ext cx="6533147"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C2FD1BC5-6686-2C46-961A-3DBFD2F60103}"/>
              </a:ext>
            </a:extLst>
          </p:cNvPr>
          <p:cNvSpPr>
            <a:spLocks noGrp="1"/>
          </p:cNvSpPr>
          <p:nvPr>
            <p:ph type="title"/>
          </p:nvPr>
        </p:nvSpPr>
        <p:spPr>
          <a:xfrm>
            <a:off x="2070904" y="228600"/>
            <a:ext cx="6533147" cy="120831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8959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6D9058-23DE-A045-9A28-EE7BA8845F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1005" y="2940934"/>
            <a:ext cx="979425" cy="3003992"/>
          </a:xfrm>
          <a:prstGeom prst="rect">
            <a:avLst/>
          </a:prstGeom>
        </p:spPr>
      </p:pic>
      <p:grpSp>
        <p:nvGrpSpPr>
          <p:cNvPr id="203" name="Group 202">
            <a:extLst>
              <a:ext uri="{FF2B5EF4-FFF2-40B4-BE49-F238E27FC236}">
                <a16:creationId xmlns:a16="http://schemas.microsoft.com/office/drawing/2014/main" id="{34578744-55F6-A44E-92A4-54EC4613EA62}"/>
              </a:ext>
            </a:extLst>
          </p:cNvPr>
          <p:cNvGrpSpPr/>
          <p:nvPr userDrawn="1"/>
        </p:nvGrpSpPr>
        <p:grpSpPr>
          <a:xfrm>
            <a:off x="87609" y="6117965"/>
            <a:ext cx="8994351" cy="175769"/>
            <a:chOff x="87609" y="6453631"/>
            <a:chExt cx="8994351" cy="175769"/>
          </a:xfrm>
        </p:grpSpPr>
        <p:grpSp>
          <p:nvGrpSpPr>
            <p:cNvPr id="7" name="Group 6">
              <a:extLst>
                <a:ext uri="{FF2B5EF4-FFF2-40B4-BE49-F238E27FC236}">
                  <a16:creationId xmlns:a16="http://schemas.microsoft.com/office/drawing/2014/main" id="{9D180725-F09B-1F44-B300-2CBAB3A5CC55}"/>
                </a:ext>
              </a:extLst>
            </p:cNvPr>
            <p:cNvGrpSpPr/>
            <p:nvPr userDrawn="1"/>
          </p:nvGrpSpPr>
          <p:grpSpPr>
            <a:xfrm>
              <a:off x="87609" y="6453631"/>
              <a:ext cx="2944936" cy="175769"/>
              <a:chOff x="6927228" y="7552706"/>
              <a:chExt cx="5016271" cy="227062"/>
            </a:xfrm>
          </p:grpSpPr>
          <p:sp>
            <p:nvSpPr>
              <p:cNvPr id="155" name="Oval 154">
                <a:extLst>
                  <a:ext uri="{FF2B5EF4-FFF2-40B4-BE49-F238E27FC236}">
                    <a16:creationId xmlns:a16="http://schemas.microsoft.com/office/drawing/2014/main" id="{E96E1240-551E-0F4B-B4B3-2EFA5D24DAC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A052929C-7768-B540-91C6-803D654F173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3C41D2A5-A13A-3644-B42C-A3F09E2702F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54FA430-24D7-4F42-846A-ED4986703DF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064C4670-396C-8D4C-BFD9-E2C21F6AE95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1F0ED273-2057-C14C-A17D-D4E160915C2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D2AB69B0-5203-9E46-95AF-F85A601EF59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720B6F10-8732-D54A-A485-714F91BE10B8}"/>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30BF26B-078C-AA48-92D8-B883A69135F0}"/>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CFB32300-1816-0147-B36D-297AEF214B34}"/>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58A96056-4132-C849-87D6-5DE122ADDAD5}"/>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428B6576-9308-1C42-BB10-64F0AFD7BA1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8C95A6E8-2F69-9142-909D-E6DAB426038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6DE06B5-A949-484D-A4A1-474B682D166A}"/>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0F674C51-0B64-B245-8221-35D02EE3CBC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1FA1A0C-DB12-9E4A-A058-EFDAA04DAC35}"/>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45DB9FB6-C7A0-D94C-891E-4110D1D85E7C}"/>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18289396-CDE9-974F-867E-333DD4627D73}"/>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7776A38E-1378-334B-88A8-C8E4F578C901}"/>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E89DC16E-5132-474B-969E-7CC97A9DEA57}"/>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7D044605-EB24-E749-A3B8-681363D61AB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2DEE604D-C580-504E-B6CA-82C88473834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089B0106-365D-2B4B-9FF4-42D67BEA400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EA36F14E-F999-5949-8906-6D6BC0BAAD5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2E7587D9-1845-3445-BC79-AEB735FC02FE}"/>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234932C9-B741-A84A-921A-9698B577087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BA97E83A-397A-EC43-AD9B-A6071806F572}"/>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443361D4-5F6B-BC4E-9F31-7AD2F28C63F1}"/>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B90D95C3-833E-1E4E-B443-D6E7D2B3683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6A38197D-2E58-EA4B-BD32-B1B0E751D69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28288FCC-FFD0-6F4D-8767-1A16B5111B5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5EC1202E-24AB-914A-84FE-6725013DC267}"/>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7C011AB2-C056-AB41-A816-6462525CD871}"/>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B9AACB29-D9DC-F949-ADCB-0377B59FD519}"/>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F017FE6-9814-DE40-B408-DF4C2CA28C1B}"/>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648A133-915A-364F-A628-1B125E4E5F24}"/>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65C83549-7C57-774A-8995-132719E1C13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9CF0D4A9-D0CC-0E40-87F3-4A0148C152E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E913F879-073A-B549-9BC3-0F83284D9B22}"/>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667A2FBD-5506-B146-A5D6-0F5E2CFA341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10502E2C-0EE0-D44A-B25B-512BBD36D04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9BD42C8A-ADB9-D549-A017-118B1DEF8885}"/>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B74B9CBC-9B40-0649-BFD0-E773825C425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AB73E96E-3ACA-E248-89AD-BF89D6B1C037}"/>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C1652742-AE52-1A41-868E-0B1A9598BD9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D43DC093-CF4B-754B-BFFE-91F4EC12DE9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5DF206D6-DABA-A249-B6F0-114A80F9E51B}"/>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F06602F0-B1B5-3B46-A59A-CE574482E8F7}"/>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8" name="Group 7">
              <a:extLst>
                <a:ext uri="{FF2B5EF4-FFF2-40B4-BE49-F238E27FC236}">
                  <a16:creationId xmlns:a16="http://schemas.microsoft.com/office/drawing/2014/main" id="{4686E294-D4F7-EA4E-9426-C30CE0D43B3F}"/>
                </a:ext>
              </a:extLst>
            </p:cNvPr>
            <p:cNvGrpSpPr/>
            <p:nvPr userDrawn="1"/>
          </p:nvGrpSpPr>
          <p:grpSpPr>
            <a:xfrm>
              <a:off x="3106869" y="6453631"/>
              <a:ext cx="2944936" cy="175769"/>
              <a:chOff x="6927228" y="7552706"/>
              <a:chExt cx="5016271" cy="227062"/>
            </a:xfrm>
          </p:grpSpPr>
          <p:sp>
            <p:nvSpPr>
              <p:cNvPr id="107" name="Oval 106">
                <a:extLst>
                  <a:ext uri="{FF2B5EF4-FFF2-40B4-BE49-F238E27FC236}">
                    <a16:creationId xmlns:a16="http://schemas.microsoft.com/office/drawing/2014/main" id="{AB3C495D-61C0-5546-8A5F-CA4C29544916}"/>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57384D5E-31D5-904E-A67F-358AA030CD8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358F0455-7D52-AE4F-BA69-782ADA48F5F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324EC8EB-B6FD-F349-B7DF-060418F7C05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5CF00767-2FBE-DD47-B09A-6A73D1A7D7F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7E197AF9-DF34-004E-BF61-5E624A956CA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00B2FC9A-252B-2841-899B-7384F99E04A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46EB433-C6D6-1F45-9229-62263BE335B6}"/>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2C1018F2-75D7-0D4F-A097-8CD15921BE8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B495A8C8-5781-604B-8E78-ACCDC66FAA2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A31635DC-B238-604E-8FA9-3253B5225942}"/>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29C85D49-77BB-0C44-B879-128D6C4692E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5CAA255F-BD8F-5D4A-B8B7-D34CA21EAF32}"/>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315FB850-E044-6248-B1B9-F7336D339AD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733C56C7-6B4F-124F-9E24-656CB44B1A7D}"/>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465A4819-167C-E74A-B95E-83BD8191CA45}"/>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5A68107-BD27-3C41-AA69-3931B43FE64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FB07FC6B-4D7E-5644-B888-58A00CEAC89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05568276-7FDA-7347-86AC-1B640BF5AF5E}"/>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5B2C8EC7-0E47-CE4A-8293-AA1B83D3388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25D91BA0-8286-E742-AC20-B72FC005459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9CC9F952-43E4-3D48-83E4-CA4721268B7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38493CA6-28E4-714F-9FE7-C0C20B434EB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DD28E394-8FF7-4C4C-A1B6-72FD6AC8D279}"/>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D7A9E3B-A347-0B43-B624-0541FDB11E36}"/>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35FEDFED-4003-7A4A-AF91-6EFC3C5DBA62}"/>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30EBA07E-1E98-CB49-BC25-B697CEFB9651}"/>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DFA1A995-E6F5-D048-9DBE-9E446E1C756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89C5B532-636F-384A-AF7C-C1765D67F8A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D45F94CF-CCEC-9744-8063-A795B34F907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DCA1B519-6CF3-DA48-A5CF-CDB2D207F91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25F26F6-B920-8F45-8891-9D80FE85C5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E4D1BEF2-3820-4B43-9456-B0CD5413F4E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FB21F457-92FC-DA42-B400-39B1E6AD0275}"/>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94283811-82FC-0F46-8225-D5D7D526170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33EAA837-3390-2248-B711-8AE143813DD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D1C7F3DF-0CEB-0540-B0FD-6BD4D02C40A6}"/>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AE0F28B6-086E-B248-91EF-80079FBCAD6C}"/>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263C4576-5EB6-1A44-AF58-4FF341FBEC35}"/>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C3507BEB-FC49-A844-B876-4B2D0147FAED}"/>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1B65C51E-B838-7142-A342-6958B82D7B9B}"/>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DFC2CDCF-86B0-AF44-88CE-45BC9EAB12C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621635B8-EB4F-8840-A674-496D9E266328}"/>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D6EDEFE2-7714-1A49-B5D0-86E288FDE02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02AE9452-8B9E-9D42-ABC1-50F229324A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CD534D3F-F698-084D-844D-B147BA22840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0849F324-40DF-7540-AEC4-9E11DB84EEF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83269E6-DF79-D546-BF1B-CFDCF7DBF031}"/>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695E1E38-BDE6-644B-A880-7CA33B1E79EE}"/>
                </a:ext>
              </a:extLst>
            </p:cNvPr>
            <p:cNvGrpSpPr/>
            <p:nvPr userDrawn="1"/>
          </p:nvGrpSpPr>
          <p:grpSpPr>
            <a:xfrm>
              <a:off x="6137024" y="6453631"/>
              <a:ext cx="2944936" cy="175769"/>
              <a:chOff x="6927228" y="7552706"/>
              <a:chExt cx="5016271" cy="227062"/>
            </a:xfrm>
          </p:grpSpPr>
          <p:sp>
            <p:nvSpPr>
              <p:cNvPr id="59" name="Oval 58">
                <a:extLst>
                  <a:ext uri="{FF2B5EF4-FFF2-40B4-BE49-F238E27FC236}">
                    <a16:creationId xmlns:a16="http://schemas.microsoft.com/office/drawing/2014/main" id="{935AF451-F8B9-CB40-963C-EFF589A5B81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3C9F3AAF-A034-A145-886F-814B4651AB0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8BB2FF0B-3CC4-7E45-8C00-FAE8B569FA9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4D232CD1-AF17-FB4E-A916-E4A10FBB2D09}"/>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70271678-DFBB-8B40-9CEF-3A71BBD0FF61}"/>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CE732F0B-898F-E04E-8866-994DD34470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77C54EF2-2C83-CE4D-9DBB-F9B10842A82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CB879E9C-34FF-A149-8A2A-C9E0FE5A05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426F0810-E6A0-F347-81AD-076CAEA2FEB5}"/>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A5A64B6-D9A7-8342-A8A9-BFE4C2CBC079}"/>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9190ABF-1A16-C644-A355-80A1C33C898E}"/>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A786DFD3-02CD-BC42-ADEF-17A7BB956CEF}"/>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38E104BD-FA9E-2A44-8D96-EAC09C86E9A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4B971C87-C9F3-C84A-AA8D-F5DC88B009C7}"/>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2FD477A1-81AB-6F41-A76D-1BF8D2CE8FA2}"/>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C620727-5967-B741-973D-AEB4307073C1}"/>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C0ED70ED-3638-D44E-8E2F-2B0F666CBC11}"/>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D12F94FA-D5A7-DE49-9ADC-145E0EDFD47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9293EB0E-2FE2-434B-BE5D-91BA2629646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FFB44FE9-B6A4-BB42-9A45-99FA7793A00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49D21FCE-7D7F-A544-A7B4-DB315B09C51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A8335EC2-0BEC-C746-BB44-DDCC39EF4DFF}"/>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89F14C5C-318D-A14B-85B3-C25CC23BF9F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D4853336-F659-6E4E-8BAD-A3ADD910D5D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ACAB3974-9571-4B4F-A5F5-A5DDA93BC46D}"/>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8C63D8B-5DF3-4944-A9CA-A8C8F3AF075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A064B30-6809-2A4E-BCEE-D3C0D02A93A8}"/>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9D17E22A-6DE9-0B4B-AD75-ADBBD360A95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0944E7C0-1CC3-EB4F-B77E-1E79979F18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B7270B9B-8423-244A-8477-C887ADD589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77D9A63A-C201-D946-A718-72CD1FA51C0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401C610E-4729-B742-AB16-98A9B53788E5}"/>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DFD49F95-34C7-B740-81A3-F52F62CC2B4C}"/>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4FE7866B-9FBD-1F44-BD6C-AF9EDA3722AF}"/>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EA3DAD9E-1470-0945-B397-62A04CD38FA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02ABF466-ACF4-9347-9846-12B7399B75A8}"/>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2595E034-1C43-7746-A50A-E9E3407B41D9}"/>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6A87F8D7-E9A4-4144-9E8A-20385E2E3B1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4686FD6F-68DE-794D-8C94-1103A5EAB542}"/>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36442A48-472E-EF4D-9342-CBFBD04967EC}"/>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BDB58BC-B130-C346-A441-EFC0ADA4EFF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DCA00BCB-BA42-1A47-A113-A1C49140999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6C83D796-27E0-904C-B233-11B955998D4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1696767F-4269-0040-B7ED-698149628E2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51E66B43-087C-4647-9A53-776D4C88B72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D8558D09-205A-464C-837C-10FC83CB5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A11DDF18-12DC-C44C-BAF3-643A744B328F}"/>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6585EA2-48BA-6E40-96B2-E81763EA87AB}"/>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205" name="Title Placeholder 1">
            <a:extLst>
              <a:ext uri="{FF2B5EF4-FFF2-40B4-BE49-F238E27FC236}">
                <a16:creationId xmlns:a16="http://schemas.microsoft.com/office/drawing/2014/main" id="{D7C02F94-D187-394D-A4DD-AEDB27D2D8AF}"/>
              </a:ext>
            </a:extLst>
          </p:cNvPr>
          <p:cNvSpPr>
            <a:spLocks noGrp="1"/>
          </p:cNvSpPr>
          <p:nvPr>
            <p:ph type="title"/>
          </p:nvPr>
        </p:nvSpPr>
        <p:spPr>
          <a:xfrm>
            <a:off x="381000" y="228600"/>
            <a:ext cx="8369430" cy="1208314"/>
          </a:xfrm>
          <a:prstGeom prst="rect">
            <a:avLst/>
          </a:prstGeom>
        </p:spPr>
        <p:txBody>
          <a:bodyPr vert="horz" lIns="91440" tIns="45720" rIns="91440" bIns="45720" rtlCol="0" anchor="ctr">
            <a:normAutofit/>
          </a:bodyPr>
          <a:lstStyle/>
          <a:p>
            <a:r>
              <a:rPr lang="en-US"/>
              <a:t>Click to edit Master title style</a:t>
            </a:r>
          </a:p>
        </p:txBody>
      </p:sp>
      <p:sp>
        <p:nvSpPr>
          <p:cNvPr id="206" name="Text Placeholder 2">
            <a:extLst>
              <a:ext uri="{FF2B5EF4-FFF2-40B4-BE49-F238E27FC236}">
                <a16:creationId xmlns:a16="http://schemas.microsoft.com/office/drawing/2014/main" id="{B7789AD1-F4DE-BD4C-9459-D627B3171E0A}"/>
              </a:ext>
            </a:extLst>
          </p:cNvPr>
          <p:cNvSpPr>
            <a:spLocks noGrp="1"/>
          </p:cNvSpPr>
          <p:nvPr>
            <p:ph idx="1"/>
          </p:nvPr>
        </p:nvSpPr>
        <p:spPr>
          <a:xfrm>
            <a:off x="381000" y="1531922"/>
            <a:ext cx="7165694"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15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10B76-A0B1-2346-80DD-E875ACBC2932}"/>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046813" y="228600"/>
            <a:ext cx="674000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1A918A53-C283-1B4D-9640-1599D57C8316}"/>
              </a:ext>
            </a:extLst>
          </p:cNvPr>
          <p:cNvSpPr>
            <a:spLocks noGrp="1"/>
          </p:cNvSpPr>
          <p:nvPr>
            <p:ph type="body" sz="quarter" idx="10"/>
          </p:nvPr>
        </p:nvSpPr>
        <p:spPr>
          <a:xfrm>
            <a:off x="2046813" y="1531917"/>
            <a:ext cx="67400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79B71F1-AECA-A340-AB46-C24FAD2D30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grpSp>
        <p:nvGrpSpPr>
          <p:cNvPr id="3" name="Group 2">
            <a:extLst>
              <a:ext uri="{FF2B5EF4-FFF2-40B4-BE49-F238E27FC236}">
                <a16:creationId xmlns:a16="http://schemas.microsoft.com/office/drawing/2014/main" id="{2E9EAFE0-FADD-BBF5-EA40-A9D38DD0A8CB}"/>
              </a:ext>
            </a:extLst>
          </p:cNvPr>
          <p:cNvGrpSpPr/>
          <p:nvPr userDrawn="1"/>
        </p:nvGrpSpPr>
        <p:grpSpPr>
          <a:xfrm>
            <a:off x="5404670" y="6063201"/>
            <a:ext cx="3210027" cy="196444"/>
            <a:chOff x="6927228" y="7552706"/>
            <a:chExt cx="5016271" cy="227062"/>
          </a:xfrm>
        </p:grpSpPr>
        <p:sp>
          <p:nvSpPr>
            <p:cNvPr id="4" name="Oval 3">
              <a:extLst>
                <a:ext uri="{FF2B5EF4-FFF2-40B4-BE49-F238E27FC236}">
                  <a16:creationId xmlns:a16="http://schemas.microsoft.com/office/drawing/2014/main" id="{080A71DF-EC0E-C5C0-CB99-C0B22FDDBD2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618454C1-7EC5-B542-980E-E28244C6865F}"/>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a:extLst>
                <a:ext uri="{FF2B5EF4-FFF2-40B4-BE49-F238E27FC236}">
                  <a16:creationId xmlns:a16="http://schemas.microsoft.com/office/drawing/2014/main" id="{385058B6-CBC4-F516-9213-FBE758948E8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a:extLst>
                <a:ext uri="{FF2B5EF4-FFF2-40B4-BE49-F238E27FC236}">
                  <a16:creationId xmlns:a16="http://schemas.microsoft.com/office/drawing/2014/main" id="{BAD46651-E3DF-A93A-46AA-FFA01B6D4DC7}"/>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a:extLst>
                <a:ext uri="{FF2B5EF4-FFF2-40B4-BE49-F238E27FC236}">
                  <a16:creationId xmlns:a16="http://schemas.microsoft.com/office/drawing/2014/main" id="{A19AA3D8-466F-7B05-66CD-2DA22CD7DCF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E766F5DE-462F-22AD-315A-CBA61150181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AA8A9A13-CD54-3BA6-D519-6F4EB2D11023}"/>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D96CE95-7E12-4D3F-9765-AA261C0BE1E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85630D19-40B1-2EAB-D166-F0179C06B7D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2C8C5501-DB3E-89F4-E228-0FAC50278276}"/>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79CD5912-5B0E-EA9C-40B2-2FEE564E2A4A}"/>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297161BB-73BC-5625-D571-8A6F6C9D2CC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FCB559E4-8B50-E88D-2F9E-EC0891DF9289}"/>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CF112407-E159-FE9C-39A4-8C79C15771E6}"/>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B56BDAD-ADAF-D3D0-51BD-10AD28EEBF36}"/>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1ADE8DF4-048E-B295-BA57-8DC9FE12C91C}"/>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E4781B41-8145-D0FF-8416-9142B713EF7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07A661F3-2899-D96A-785E-836B6FF27463}"/>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7B6D4F5A-4BA3-E462-8637-F21D4D148D64}"/>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DB17926A-0B82-3267-9469-B712F55923D3}"/>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C55B889-4E0E-4C19-33F7-910C1955888E}"/>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A3AD2AA-2540-685B-53E4-39D3D8411E1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7EEAE8A9-2F63-2F7E-071A-1EB4A9305B2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7BC15BDE-179D-6609-6F8B-DE256A9870CC}"/>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BC3EFE49-60D2-7DF4-D49C-FBE31B8747B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103ADA17-9BFA-F9FD-A83B-D06B5C7F123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94D4D830-C2BC-5681-F220-A7CCAA5061F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6E4649A6-5BA4-D04B-449E-AED58698B705}"/>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C5836256-DF13-2BE8-C64D-5F2C31504ED1}"/>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85DAEBEC-6FDF-22A7-C198-C353D45801E1}"/>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9DA0300D-A105-517E-3794-4EEA2C7264D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A0094468-CD6F-2508-9E7C-2C011B26FEF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108F09A-7AF1-5EAC-0BA8-4B3522A162A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06A52DD1-CF32-4A91-8FFC-C6274E290EFD}"/>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C8E6BE2C-6D5E-13CC-4662-D74B5EBD9D1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92BD8959-FB99-49EB-45E5-BA800793500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0B1C17EE-10F7-DB5F-B18D-D08A35A5E17E}"/>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7E1A0115-03B6-24D6-6963-DD60C3DC67A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9A7A3CA1-AB9D-DFF0-F342-4BCFD97EDCE5}"/>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F5D4A7C-1A1F-0DE3-BF12-3719E6DD3760}"/>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0C0692BA-E73D-F75A-3180-4EF27C2B450C}"/>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A17A4333-C1C2-2966-7D8D-1D4EE7A70102}"/>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AAAF6C82-77D4-DA50-8E9E-4A1A18A8A818}"/>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6CAE22F8-9B28-006B-4F92-56E7C4E06F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FE364A3B-39F1-C162-4B53-5838EA91512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F1782687-800E-F196-FD5B-229E0399B4A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83998300-FCDA-516D-6D32-06B75D7E4109}"/>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39EC5671-6B85-2EB9-AC7F-31195118D001}"/>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5689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9B9E9E-E172-6D40-A0E1-523348BEAECC}"/>
              </a:ext>
            </a:extLst>
          </p:cNvPr>
          <p:cNvSpPr>
            <a:spLocks noGrp="1"/>
          </p:cNvSpPr>
          <p:nvPr>
            <p:ph type="title" hasCustomPrompt="1"/>
          </p:nvPr>
        </p:nvSpPr>
        <p:spPr>
          <a:xfrm>
            <a:off x="2102455" y="228600"/>
            <a:ext cx="6508146" cy="1208314"/>
          </a:xfrm>
        </p:spPr>
        <p:txBody>
          <a:bodyPr/>
          <a:lstStyle>
            <a:lvl1pPr>
              <a:defRPr sz="3200"/>
            </a:lvl1pPr>
          </a:lstStyle>
          <a:p>
            <a:r>
              <a:rPr lang="en-US">
                <a:latin typeface="Open Sans" panose="020B0606030504020204" pitchFamily="34" charset="0"/>
              </a:rPr>
              <a:t>Table Example </a:t>
            </a:r>
            <a:br>
              <a:rPr lang="en-US">
                <a:latin typeface="Open Sans" panose="020B0606030504020204" pitchFamily="34" charset="0"/>
              </a:rPr>
            </a:br>
            <a:r>
              <a:rPr lang="en-US">
                <a:latin typeface="Open Sans" panose="020B0606030504020204" pitchFamily="34" charset="0"/>
              </a:rPr>
              <a:t>(this slide cannot be edited)</a:t>
            </a:r>
          </a:p>
        </p:txBody>
      </p:sp>
      <p:graphicFrame>
        <p:nvGraphicFramePr>
          <p:cNvPr id="4" name="Table 4">
            <a:extLst>
              <a:ext uri="{FF2B5EF4-FFF2-40B4-BE49-F238E27FC236}">
                <a16:creationId xmlns:a16="http://schemas.microsoft.com/office/drawing/2014/main" id="{F8C5DB27-0CF7-7744-8525-AEBEE28EA1AD}"/>
              </a:ext>
            </a:extLst>
          </p:cNvPr>
          <p:cNvGraphicFramePr>
            <a:graphicFrameLocks/>
          </p:cNvGraphicFramePr>
          <p:nvPr userDrawn="1">
            <p:extLst>
              <p:ext uri="{D42A27DB-BD31-4B8C-83A1-F6EECF244321}">
                <p14:modId xmlns:p14="http://schemas.microsoft.com/office/powerpoint/2010/main" val="2438725338"/>
              </p:ext>
            </p:extLst>
          </p:nvPr>
        </p:nvGraphicFramePr>
        <p:xfrm>
          <a:off x="2101851" y="1436914"/>
          <a:ext cx="6508750" cy="4743973"/>
        </p:xfrm>
        <a:graphic>
          <a:graphicData uri="http://schemas.openxmlformats.org/drawingml/2006/table">
            <a:tbl>
              <a:tblPr firstRow="1" bandRow="1">
                <a:tableStyleId>{21E4AEA4-8DFA-4A89-87EB-49C32662AFE0}</a:tableStyleId>
              </a:tblPr>
              <a:tblGrid>
                <a:gridCol w="1301750">
                  <a:extLst>
                    <a:ext uri="{9D8B030D-6E8A-4147-A177-3AD203B41FA5}">
                      <a16:colId xmlns:a16="http://schemas.microsoft.com/office/drawing/2014/main" val="648917623"/>
                    </a:ext>
                  </a:extLst>
                </a:gridCol>
                <a:gridCol w="1301750">
                  <a:extLst>
                    <a:ext uri="{9D8B030D-6E8A-4147-A177-3AD203B41FA5}">
                      <a16:colId xmlns:a16="http://schemas.microsoft.com/office/drawing/2014/main" val="600804887"/>
                    </a:ext>
                  </a:extLst>
                </a:gridCol>
                <a:gridCol w="1301750">
                  <a:extLst>
                    <a:ext uri="{9D8B030D-6E8A-4147-A177-3AD203B41FA5}">
                      <a16:colId xmlns:a16="http://schemas.microsoft.com/office/drawing/2014/main" val="2796580745"/>
                    </a:ext>
                  </a:extLst>
                </a:gridCol>
                <a:gridCol w="1301750">
                  <a:extLst>
                    <a:ext uri="{9D8B030D-6E8A-4147-A177-3AD203B41FA5}">
                      <a16:colId xmlns:a16="http://schemas.microsoft.com/office/drawing/2014/main" val="541427354"/>
                    </a:ext>
                  </a:extLst>
                </a:gridCol>
                <a:gridCol w="1301750">
                  <a:extLst>
                    <a:ext uri="{9D8B030D-6E8A-4147-A177-3AD203B41FA5}">
                      <a16:colId xmlns:a16="http://schemas.microsoft.com/office/drawing/2014/main" val="814551050"/>
                    </a:ext>
                  </a:extLst>
                </a:gridCol>
              </a:tblGrid>
              <a:tr h="364921">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64921">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6" name="Rectangle 55">
            <a:extLst>
              <a:ext uri="{FF2B5EF4-FFF2-40B4-BE49-F238E27FC236}">
                <a16:creationId xmlns:a16="http://schemas.microsoft.com/office/drawing/2014/main" id="{8B22F38B-33D1-824B-909B-BDA3447F3F23}"/>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57" name="Picture 56">
            <a:extLst>
              <a:ext uri="{FF2B5EF4-FFF2-40B4-BE49-F238E27FC236}">
                <a16:creationId xmlns:a16="http://schemas.microsoft.com/office/drawing/2014/main" id="{17E7168F-7299-ED4F-B43C-377855BA36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24778319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381000" y="228600"/>
            <a:ext cx="8305800" cy="1208314"/>
          </a:xfrm>
          <a:prstGeom prst="rect">
            <a:avLst/>
          </a:prstGeom>
        </p:spPr>
        <p:txBody>
          <a:bodyPr vert="horz" lIns="91440" tIns="45720" rIns="91440" bIns="45720" rtlCol="0" anchor="ctr">
            <a:normAutofit/>
          </a:bodyPr>
          <a:lstStyle/>
          <a:p>
            <a:r>
              <a:rPr lang="en-US"/>
              <a:t>Click to edit title style</a:t>
            </a:r>
          </a:p>
        </p:txBody>
      </p:sp>
      <p:sp>
        <p:nvSpPr>
          <p:cNvPr id="4" name="Text Placeholder 11">
            <a:extLst>
              <a:ext uri="{FF2B5EF4-FFF2-40B4-BE49-F238E27FC236}">
                <a16:creationId xmlns:a16="http://schemas.microsoft.com/office/drawing/2014/main" id="{53A5D07C-B30A-77F7-BCDF-7412BE044F96}"/>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16" r:id="rId1"/>
    <p:sldLayoutId id="2147483970" r:id="rId2"/>
    <p:sldLayoutId id="2147483962" r:id="rId3"/>
    <p:sldLayoutId id="2147483918" r:id="rId4"/>
    <p:sldLayoutId id="2147483923" r:id="rId5"/>
    <p:sldLayoutId id="2147483924" r:id="rId6"/>
    <p:sldLayoutId id="2147483971" r:id="rId7"/>
    <p:sldLayoutId id="2147483930"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 id="2147483986" r:id="rId23"/>
    <p:sldLayoutId id="2147483987" r:id="rId24"/>
    <p:sldLayoutId id="2147483966" r:id="rId25"/>
    <p:sldLayoutId id="2147483945" r:id="rId26"/>
    <p:sldLayoutId id="2147483967" r:id="rId27"/>
    <p:sldLayoutId id="2147483988" r:id="rId28"/>
    <p:sldLayoutId id="2147483960" r:id="rId29"/>
    <p:sldLayoutId id="2147483969" r:id="rId30"/>
    <p:sldLayoutId id="2147483959" r:id="rId31"/>
    <p:sldLayoutId id="2147483989" r:id="rId32"/>
    <p:sldLayoutId id="2147483990" r:id="rId33"/>
    <p:sldLayoutId id="2147483991" r:id="rId34"/>
    <p:sldLayoutId id="2147483992" r:id="rId35"/>
  </p:sldLayoutIdLst>
  <p:txStyles>
    <p:titleStyle>
      <a:lvl1pPr algn="l" defTabSz="514359" rtl="0" eaLnBrk="1" latinLnBrk="0" hangingPunct="1">
        <a:spcBef>
          <a:spcPct val="0"/>
        </a:spcBef>
        <a:buNone/>
        <a:defRPr sz="2700" b="1" kern="1200">
          <a:solidFill>
            <a:schemeClr val="accent2"/>
          </a:solidFill>
          <a:latin typeface="Georgia" panose="02040502050405020303" pitchFamily="18" charset="0"/>
          <a:ea typeface="+mj-ea"/>
          <a:cs typeface="+mj-cs"/>
        </a:defRPr>
      </a:lvl1pPr>
    </p:titleStyle>
    <p:bodyStyle>
      <a:lvl1pPr marL="192885" indent="-192885" algn="l" defTabSz="514359" rtl="0" eaLnBrk="1" latinLnBrk="0" hangingPunct="1">
        <a:spcBef>
          <a:spcPct val="20000"/>
        </a:spcBef>
        <a:buClr>
          <a:schemeClr val="tx1"/>
        </a:buClr>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17917" indent="-160738" algn="l" defTabSz="514359" rtl="0" eaLnBrk="1" latinLnBrk="0" hangingPunct="1">
        <a:spcBef>
          <a:spcPct val="20000"/>
        </a:spcBef>
        <a:buClr>
          <a:schemeClr val="tx1"/>
        </a:buClr>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42948" indent="-128590" algn="l" defTabSz="514359" rtl="0" eaLnBrk="1" latinLnBrk="0" hangingPunct="1">
        <a:spcBef>
          <a:spcPct val="20000"/>
        </a:spcBef>
        <a:buClr>
          <a:schemeClr val="tx1"/>
        </a:buClr>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00127" indent="-128590" algn="l" defTabSz="514359" rtl="0" eaLnBrk="1" latinLnBrk="0" hangingPunct="1">
        <a:spcBef>
          <a:spcPct val="20000"/>
        </a:spcBef>
        <a:buClr>
          <a:schemeClr val="tx1"/>
        </a:buClr>
        <a:buFont typeface="Courier New" panose="02070309020205020404" pitchFamily="49" charset="0"/>
        <a:buChar char="o"/>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57307" indent="-128590" algn="l" defTabSz="514359" rtl="0" eaLnBrk="1" latinLnBrk="0" hangingPunct="1">
        <a:spcBef>
          <a:spcPct val="20000"/>
        </a:spcBef>
        <a:buClr>
          <a:schemeClr val="tx1"/>
        </a:buClr>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414486"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65"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4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02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9" rtl="0" eaLnBrk="1" latinLnBrk="0" hangingPunct="1">
        <a:defRPr sz="1013" kern="1200">
          <a:solidFill>
            <a:schemeClr val="tx1"/>
          </a:solidFill>
          <a:latin typeface="+mn-lt"/>
          <a:ea typeface="+mn-ea"/>
          <a:cs typeface="+mn-cs"/>
        </a:defRPr>
      </a:lvl1pPr>
      <a:lvl2pPr marL="257180" algn="l" defTabSz="514359" rtl="0" eaLnBrk="1" latinLnBrk="0" hangingPunct="1">
        <a:defRPr sz="1013" kern="1200">
          <a:solidFill>
            <a:schemeClr val="tx1"/>
          </a:solidFill>
          <a:latin typeface="+mn-lt"/>
          <a:ea typeface="+mn-ea"/>
          <a:cs typeface="+mn-cs"/>
        </a:defRPr>
      </a:lvl2pPr>
      <a:lvl3pPr marL="514359" algn="l" defTabSz="514359" rtl="0" eaLnBrk="1" latinLnBrk="0" hangingPunct="1">
        <a:defRPr sz="1013" kern="1200">
          <a:solidFill>
            <a:schemeClr val="tx1"/>
          </a:solidFill>
          <a:latin typeface="+mn-lt"/>
          <a:ea typeface="+mn-ea"/>
          <a:cs typeface="+mn-cs"/>
        </a:defRPr>
      </a:lvl3pPr>
      <a:lvl4pPr marL="771538" algn="l" defTabSz="514359" rtl="0" eaLnBrk="1" latinLnBrk="0" hangingPunct="1">
        <a:defRPr sz="1013" kern="1200">
          <a:solidFill>
            <a:schemeClr val="tx1"/>
          </a:solidFill>
          <a:latin typeface="+mn-lt"/>
          <a:ea typeface="+mn-ea"/>
          <a:cs typeface="+mn-cs"/>
        </a:defRPr>
      </a:lvl4pPr>
      <a:lvl5pPr marL="1028717" algn="l" defTabSz="514359" rtl="0" eaLnBrk="1" latinLnBrk="0" hangingPunct="1">
        <a:defRPr sz="1013" kern="1200">
          <a:solidFill>
            <a:schemeClr val="tx1"/>
          </a:solidFill>
          <a:latin typeface="+mn-lt"/>
          <a:ea typeface="+mn-ea"/>
          <a:cs typeface="+mn-cs"/>
        </a:defRPr>
      </a:lvl5pPr>
      <a:lvl6pPr marL="1285897" algn="l" defTabSz="514359" rtl="0" eaLnBrk="1" latinLnBrk="0" hangingPunct="1">
        <a:defRPr sz="1013" kern="1200">
          <a:solidFill>
            <a:schemeClr val="tx1"/>
          </a:solidFill>
          <a:latin typeface="+mn-lt"/>
          <a:ea typeface="+mn-ea"/>
          <a:cs typeface="+mn-cs"/>
        </a:defRPr>
      </a:lvl6pPr>
      <a:lvl7pPr marL="1543076" algn="l" defTabSz="514359" rtl="0" eaLnBrk="1" latinLnBrk="0" hangingPunct="1">
        <a:defRPr sz="1013" kern="1200">
          <a:solidFill>
            <a:schemeClr val="tx1"/>
          </a:solidFill>
          <a:latin typeface="+mn-lt"/>
          <a:ea typeface="+mn-ea"/>
          <a:cs typeface="+mn-cs"/>
        </a:defRPr>
      </a:lvl7pPr>
      <a:lvl8pPr marL="1800255" algn="l" defTabSz="514359" rtl="0" eaLnBrk="1" latinLnBrk="0" hangingPunct="1">
        <a:defRPr sz="1013" kern="1200">
          <a:solidFill>
            <a:schemeClr val="tx1"/>
          </a:solidFill>
          <a:latin typeface="+mn-lt"/>
          <a:ea typeface="+mn-ea"/>
          <a:cs typeface="+mn-cs"/>
        </a:defRPr>
      </a:lvl8pPr>
      <a:lvl9pPr marL="2057434" algn="l" defTabSz="514359"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fundowheel.es/scaffolding/" TargetMode="External"/><Relationship Id="rId2" Type="http://schemas.openxmlformats.org/officeDocument/2006/relationships/image" Target="../media/image171.png"/><Relationship Id="rId1" Type="http://schemas.openxmlformats.org/officeDocument/2006/relationships/slideLayout" Target="../slideLayouts/slideLayout27.xml"/><Relationship Id="rId4" Type="http://schemas.openxmlformats.org/officeDocument/2006/relationships/hyperlink" Target="https://creativecommons.org/licenses/by-nc-sa/3.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178.svg"/><Relationship Id="rId13" Type="http://schemas.openxmlformats.org/officeDocument/2006/relationships/image" Target="../media/image134.png"/><Relationship Id="rId3" Type="http://schemas.openxmlformats.org/officeDocument/2006/relationships/image" Target="../media/image175.svg"/><Relationship Id="rId7" Type="http://schemas.openxmlformats.org/officeDocument/2006/relationships/image" Target="../media/image76.png"/><Relationship Id="rId12" Type="http://schemas.openxmlformats.org/officeDocument/2006/relationships/image" Target="../media/image180.svg"/><Relationship Id="rId2" Type="http://schemas.openxmlformats.org/officeDocument/2006/relationships/image" Target="../media/image174.png"/><Relationship Id="rId1" Type="http://schemas.openxmlformats.org/officeDocument/2006/relationships/slideLayout" Target="../slideLayouts/slideLayout25.xml"/><Relationship Id="rId6" Type="http://schemas.openxmlformats.org/officeDocument/2006/relationships/image" Target="../media/image177.svg"/><Relationship Id="rId11" Type="http://schemas.openxmlformats.org/officeDocument/2006/relationships/image" Target="../media/image142.png"/><Relationship Id="rId5" Type="http://schemas.openxmlformats.org/officeDocument/2006/relationships/image" Target="../media/image78.png"/><Relationship Id="rId10" Type="http://schemas.openxmlformats.org/officeDocument/2006/relationships/image" Target="../media/image179.svg"/><Relationship Id="rId4" Type="http://schemas.openxmlformats.org/officeDocument/2006/relationships/image" Target="../media/image176.jpeg"/><Relationship Id="rId9" Type="http://schemas.openxmlformats.org/officeDocument/2006/relationships/image" Target="../media/image124.png"/><Relationship Id="rId14" Type="http://schemas.openxmlformats.org/officeDocument/2006/relationships/image" Target="../media/image181.svg"/></Relationships>
</file>

<file path=ppt/slides/_rels/slide22.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svg"/><Relationship Id="rId7" Type="http://schemas.openxmlformats.org/officeDocument/2006/relationships/image" Target="../media/image186.sv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185.png"/><Relationship Id="rId5" Type="http://schemas.openxmlformats.org/officeDocument/2006/relationships/image" Target="../media/image184.svg"/><Relationship Id="rId4" Type="http://schemas.openxmlformats.org/officeDocument/2006/relationships/image" Target="../media/image183.png"/><Relationship Id="rId9" Type="http://schemas.openxmlformats.org/officeDocument/2006/relationships/image" Target="../media/image188.svg"/></Relationships>
</file>

<file path=ppt/slides/_rels/slide23.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svg"/><Relationship Id="rId7" Type="http://schemas.openxmlformats.org/officeDocument/2006/relationships/image" Target="../media/image194.svg"/><Relationship Id="rId2" Type="http://schemas.openxmlformats.org/officeDocument/2006/relationships/image" Target="../media/image189.png"/><Relationship Id="rId1" Type="http://schemas.openxmlformats.org/officeDocument/2006/relationships/slideLayout" Target="../slideLayouts/slideLayout26.xml"/><Relationship Id="rId6" Type="http://schemas.openxmlformats.org/officeDocument/2006/relationships/image" Target="../media/image193.png"/><Relationship Id="rId5" Type="http://schemas.openxmlformats.org/officeDocument/2006/relationships/image" Target="../media/image192.svg"/><Relationship Id="rId4" Type="http://schemas.openxmlformats.org/officeDocument/2006/relationships/image" Target="../media/image191.png"/><Relationship Id="rId9" Type="http://schemas.openxmlformats.org/officeDocument/2006/relationships/image" Target="../media/image196.svg"/></Relationships>
</file>

<file path=ppt/slides/_rels/slide24.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image" Target="../media/image134.png"/><Relationship Id="rId7" Type="http://schemas.openxmlformats.org/officeDocument/2006/relationships/image" Target="../media/image118.png"/><Relationship Id="rId12" Type="http://schemas.openxmlformats.org/officeDocument/2006/relationships/image" Target="../media/image200.svg"/><Relationship Id="rId2" Type="http://schemas.openxmlformats.org/officeDocument/2006/relationships/image" Target="../media/image197.jpeg"/><Relationship Id="rId1" Type="http://schemas.openxmlformats.org/officeDocument/2006/relationships/slideLayout" Target="../slideLayouts/slideLayout25.xml"/><Relationship Id="rId6" Type="http://schemas.openxmlformats.org/officeDocument/2006/relationships/image" Target="../media/image198.svg"/><Relationship Id="rId11" Type="http://schemas.openxmlformats.org/officeDocument/2006/relationships/image" Target="../media/image136.png"/><Relationship Id="rId5" Type="http://schemas.openxmlformats.org/officeDocument/2006/relationships/image" Target="../media/image86.png"/><Relationship Id="rId10" Type="http://schemas.openxmlformats.org/officeDocument/2006/relationships/image" Target="../media/image179.svg"/><Relationship Id="rId4" Type="http://schemas.openxmlformats.org/officeDocument/2006/relationships/image" Target="../media/image181.svg"/><Relationship Id="rId9" Type="http://schemas.openxmlformats.org/officeDocument/2006/relationships/image" Target="../media/image124.png"/></Relationships>
</file>

<file path=ppt/slides/_rels/slide25.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148.png"/><Relationship Id="rId1" Type="http://schemas.openxmlformats.org/officeDocument/2006/relationships/slideLayout" Target="../slideLayouts/slideLayout25.xml"/><Relationship Id="rId5" Type="http://schemas.openxmlformats.org/officeDocument/2006/relationships/image" Target="../media/image202.svg"/><Relationship Id="rId4" Type="http://schemas.openxmlformats.org/officeDocument/2006/relationships/image" Target="../media/image128.png"/></Relationships>
</file>

<file path=ppt/slides/_rels/slide26.xml.rels><?xml version="1.0" encoding="UTF-8" standalone="yes"?>
<Relationships xmlns="http://schemas.openxmlformats.org/package/2006/relationships"><Relationship Id="rId3" Type="http://schemas.openxmlformats.org/officeDocument/2006/relationships/image" Target="../media/image179.svg"/><Relationship Id="rId2" Type="http://schemas.openxmlformats.org/officeDocument/2006/relationships/image" Target="../media/image124.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5.xml"/><Relationship Id="rId4" Type="http://schemas.openxmlformats.org/officeDocument/2006/relationships/image" Target="../media/image205.svg"/></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en/scaffold-scaffolding-construction-14253/" TargetMode="External"/><Relationship Id="rId2" Type="http://schemas.openxmlformats.org/officeDocument/2006/relationships/image" Target="../media/image160.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99.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07.svg"/><Relationship Id="rId2" Type="http://schemas.openxmlformats.org/officeDocument/2006/relationships/image" Target="../media/image206.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4.svg"/><Relationship Id="rId2" Type="http://schemas.openxmlformats.org/officeDocument/2006/relationships/image" Target="../media/image209.png"/><Relationship Id="rId1" Type="http://schemas.openxmlformats.org/officeDocument/2006/relationships/slideLayout" Target="../slideLayouts/slideLayout27.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3" Type="http://schemas.openxmlformats.org/officeDocument/2006/relationships/hyperlink" Target="https://seidlitzblog.org/2019/03/27/qsssa-more-than-turn-talk/" TargetMode="External"/><Relationship Id="rId2" Type="http://schemas.openxmlformats.org/officeDocument/2006/relationships/hyperlink" Target="https://www.apa.org/education-career/k12/relationships"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4.xml"/><Relationship Id="rId4" Type="http://schemas.openxmlformats.org/officeDocument/2006/relationships/image" Target="../media/image163.jpeg"/></Relationships>
</file>

<file path=ppt/slides/_rels/slide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5.xml"/><Relationship Id="rId5" Type="http://schemas.openxmlformats.org/officeDocument/2006/relationships/image" Target="../media/image167.jpeg"/><Relationship Id="rId4" Type="http://schemas.openxmlformats.org/officeDocument/2006/relationships/image" Target="../media/image166.jpeg"/></Relationships>
</file>

<file path=ppt/slides/_rels/slide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038FE17-B058-1FE4-6747-CE16F0268CE3}"/>
              </a:ext>
            </a:extLst>
          </p:cNvPr>
          <p:cNvSpPr>
            <a:spLocks noGrp="1"/>
          </p:cNvSpPr>
          <p:nvPr>
            <p:ph type="subTitle" idx="1"/>
          </p:nvPr>
        </p:nvSpPr>
        <p:spPr/>
        <p:txBody>
          <a:bodyPr/>
          <a:lstStyle/>
          <a:p>
            <a:r>
              <a:rPr lang="en-US"/>
              <a:t>Sara Kathryn Hendrix</a:t>
            </a:r>
          </a:p>
        </p:txBody>
      </p:sp>
      <p:sp>
        <p:nvSpPr>
          <p:cNvPr id="4" name="Title 3">
            <a:extLst>
              <a:ext uri="{FF2B5EF4-FFF2-40B4-BE49-F238E27FC236}">
                <a16:creationId xmlns:a16="http://schemas.microsoft.com/office/drawing/2014/main" id="{D2FF437F-2F8E-A941-FAA8-F533E32B7772}"/>
              </a:ext>
            </a:extLst>
          </p:cNvPr>
          <p:cNvSpPr>
            <a:spLocks noGrp="1"/>
          </p:cNvSpPr>
          <p:nvPr>
            <p:ph type="title"/>
          </p:nvPr>
        </p:nvSpPr>
        <p:spPr/>
        <p:txBody>
          <a:bodyPr>
            <a:normAutofit/>
          </a:bodyPr>
          <a:lstStyle/>
          <a:p>
            <a:r>
              <a:rPr lang="en-US" sz="3600">
                <a:latin typeface="Georgia"/>
              </a:rPr>
              <a:t>Scaffolding in Content Instruction</a:t>
            </a:r>
          </a:p>
        </p:txBody>
      </p:sp>
      <p:sp>
        <p:nvSpPr>
          <p:cNvPr id="5" name="Text Placeholder 4">
            <a:extLst>
              <a:ext uri="{FF2B5EF4-FFF2-40B4-BE49-F238E27FC236}">
                <a16:creationId xmlns:a16="http://schemas.microsoft.com/office/drawing/2014/main" id="{25623DF7-5055-96E3-5393-3D45BB116AFA}"/>
              </a:ext>
            </a:extLst>
          </p:cNvPr>
          <p:cNvSpPr>
            <a:spLocks noGrp="1"/>
          </p:cNvSpPr>
          <p:nvPr>
            <p:ph type="body" sz="quarter" idx="10"/>
          </p:nvPr>
        </p:nvSpPr>
        <p:spPr>
          <a:xfrm>
            <a:off x="503239" y="4343400"/>
            <a:ext cx="4513378" cy="1036598"/>
          </a:xfrm>
        </p:spPr>
        <p:txBody>
          <a:bodyPr vert="horz" lIns="91440" tIns="45720" rIns="91440" bIns="45720" rtlCol="0" anchor="t">
            <a:normAutofit lnSpcReduction="10000"/>
          </a:bodyPr>
          <a:lstStyle/>
          <a:p>
            <a:r>
              <a:rPr lang="en-US">
                <a:latin typeface="Open Sans"/>
                <a:ea typeface="Open Sans"/>
                <a:cs typeface="Open Sans"/>
              </a:rPr>
              <a:t>EL </a:t>
            </a:r>
            <a:r>
              <a:rPr lang="en-US" err="1">
                <a:latin typeface="Open Sans"/>
                <a:ea typeface="Open Sans"/>
                <a:cs typeface="Open Sans"/>
              </a:rPr>
              <a:t>Coordinator|Office</a:t>
            </a:r>
            <a:r>
              <a:rPr lang="en-US">
                <a:latin typeface="Open Sans"/>
                <a:ea typeface="Open Sans"/>
                <a:cs typeface="Open Sans"/>
              </a:rPr>
              <a:t> of Academics</a:t>
            </a:r>
          </a:p>
          <a:p>
            <a:r>
              <a:rPr lang="en-US">
                <a:latin typeface="Open Sans"/>
                <a:ea typeface="Open Sans"/>
                <a:cs typeface="Open Sans"/>
              </a:rPr>
              <a:t>Division of Special Education &amp; Intervention Programs</a:t>
            </a:r>
            <a:endParaRPr lang="en-US"/>
          </a:p>
          <a:p>
            <a:endParaRPr lang="en-US"/>
          </a:p>
        </p:txBody>
      </p:sp>
    </p:spTree>
    <p:extLst>
      <p:ext uri="{BB962C8B-B14F-4D97-AF65-F5344CB8AC3E}">
        <p14:creationId xmlns:p14="http://schemas.microsoft.com/office/powerpoint/2010/main" val="588176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0EC4-1CFD-4FE0-AF59-C110011D6CBA}"/>
              </a:ext>
            </a:extLst>
          </p:cNvPr>
          <p:cNvSpPr>
            <a:spLocks noGrp="1"/>
          </p:cNvSpPr>
          <p:nvPr>
            <p:ph type="title"/>
          </p:nvPr>
        </p:nvSpPr>
        <p:spPr/>
        <p:txBody>
          <a:bodyPr>
            <a:normAutofit/>
          </a:bodyPr>
          <a:lstStyle/>
          <a:p>
            <a:r>
              <a:rPr lang="en-US" sz="3600">
                <a:latin typeface="Georgia"/>
              </a:rPr>
              <a:t>Access Points</a:t>
            </a:r>
          </a:p>
        </p:txBody>
      </p:sp>
      <p:sp>
        <p:nvSpPr>
          <p:cNvPr id="4" name="Text Placeholder 3">
            <a:extLst>
              <a:ext uri="{FF2B5EF4-FFF2-40B4-BE49-F238E27FC236}">
                <a16:creationId xmlns:a16="http://schemas.microsoft.com/office/drawing/2014/main" id="{0232C769-E162-4270-91DD-0DC7BD77A6F7}"/>
              </a:ext>
            </a:extLst>
          </p:cNvPr>
          <p:cNvSpPr>
            <a:spLocks noGrp="1"/>
          </p:cNvSpPr>
          <p:nvPr>
            <p:ph type="body" sz="quarter" idx="11"/>
          </p:nvPr>
        </p:nvSpPr>
        <p:spPr/>
        <p:txBody>
          <a:bodyPr vert="horz" lIns="91440" tIns="45720" rIns="91440" bIns="45720" rtlCol="0" anchor="t">
            <a:noAutofit/>
          </a:bodyPr>
          <a:lstStyle/>
          <a:p>
            <a:pPr marL="0" indent="0">
              <a:buNone/>
            </a:pPr>
            <a:r>
              <a:rPr lang="en-US" sz="2400">
                <a:latin typeface="Open Sans"/>
                <a:ea typeface="Open Sans"/>
                <a:cs typeface="Open Sans"/>
              </a:rPr>
              <a:t>Annotations within high-quality instructional materials that help teachers determine additional supports for students within the lessons to ensure they can fully engage (e.g., pre-teach vocabulary, additional practice, alternative writing tools, etc.).</a:t>
            </a:r>
          </a:p>
          <a:p>
            <a:pPr marL="192405" indent="-192405"/>
            <a:endParaRPr lang="en-US"/>
          </a:p>
        </p:txBody>
      </p:sp>
      <p:pic>
        <p:nvPicPr>
          <p:cNvPr id="1026" name="Picture 2">
            <a:extLst>
              <a:ext uri="{FF2B5EF4-FFF2-40B4-BE49-F238E27FC236}">
                <a16:creationId xmlns:a16="http://schemas.microsoft.com/office/drawing/2014/main" id="{530A6D17-2686-42F6-8106-F8028A328FB6}"/>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46372" t="-1905" b="1905"/>
          <a:stretch/>
        </p:blipFill>
        <p:spPr bwMode="auto">
          <a:xfrm>
            <a:off x="5517229" y="758583"/>
            <a:ext cx="3148388" cy="514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230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1"/>
          <p:cNvSpPr txBox="1">
            <a:spLocks noGrp="1"/>
          </p:cNvSpPr>
          <p:nvPr>
            <p:ph type="title"/>
          </p:nvPr>
        </p:nvSpPr>
        <p:spPr>
          <a:xfrm>
            <a:off x="381001" y="951455"/>
            <a:ext cx="8305800" cy="906472"/>
          </a:xfrm>
          <a:prstGeom prst="rect">
            <a:avLst/>
          </a:prstGeom>
          <a:noFill/>
          <a:ln>
            <a:noFill/>
          </a:ln>
        </p:spPr>
        <p:txBody>
          <a:bodyPr spcFirstLastPara="1" vert="horz" wrap="square" lIns="68587" tIns="34284" rIns="68587" bIns="34284" rtlCol="0" anchor="t" anchorCtr="0">
            <a:normAutofit/>
          </a:bodyPr>
          <a:lstStyle/>
          <a:p>
            <a:pPr>
              <a:spcBef>
                <a:spcPts val="0"/>
              </a:spcBef>
              <a:buClr>
                <a:schemeClr val="accent6"/>
              </a:buClr>
              <a:buSzPts val="1800"/>
            </a:pPr>
            <a:r>
              <a:rPr lang="en-US" sz="3600">
                <a:latin typeface="Georgia"/>
              </a:rPr>
              <a:t>Instructional Scaffolding</a:t>
            </a:r>
          </a:p>
        </p:txBody>
      </p:sp>
      <p:graphicFrame>
        <p:nvGraphicFramePr>
          <p:cNvPr id="768" name="Google Shape;768;p11"/>
          <p:cNvGraphicFramePr/>
          <p:nvPr/>
        </p:nvGraphicFramePr>
        <p:xfrm>
          <a:off x="457203" y="1612862"/>
          <a:ext cx="8229598" cy="889090"/>
        </p:xfrm>
        <a:graphic>
          <a:graphicData uri="http://schemas.openxmlformats.org/drawingml/2006/table">
            <a:tbl>
              <a:tblPr firstRow="1" firstCol="1" bandRow="1">
                <a:noFill/>
              </a:tblPr>
              <a:tblGrid>
                <a:gridCol w="8229598">
                  <a:extLst>
                    <a:ext uri="{9D8B030D-6E8A-4147-A177-3AD203B41FA5}">
                      <a16:colId xmlns:a16="http://schemas.microsoft.com/office/drawing/2014/main" val="20000"/>
                    </a:ext>
                  </a:extLst>
                </a:gridCol>
              </a:tblGrid>
              <a:tr h="889090">
                <a:tc>
                  <a:txBody>
                    <a:bodyPr/>
                    <a:lstStyle/>
                    <a:p>
                      <a:pPr marL="28575" marR="0" lvl="0" indent="-28575" algn="l" rtl="0">
                        <a:lnSpc>
                          <a:spcPct val="100000"/>
                        </a:lnSpc>
                        <a:spcBef>
                          <a:spcPts val="0"/>
                        </a:spcBef>
                        <a:spcAft>
                          <a:spcPts val="0"/>
                        </a:spcAft>
                        <a:buClr>
                          <a:srgbClr val="000000"/>
                        </a:buClr>
                        <a:buSzPts val="2400"/>
                        <a:buFont typeface="Arial"/>
                        <a:buNone/>
                      </a:pPr>
                      <a:r>
                        <a:rPr lang="en-US" sz="1800" b="1" u="none" strike="noStrike" cap="none">
                          <a:solidFill>
                            <a:schemeClr val="lt1"/>
                          </a:solidFill>
                          <a:latin typeface="+mn-lt"/>
                          <a:ea typeface="Quattrocento Sans"/>
                          <a:cs typeface="Quattrocento Sans"/>
                          <a:sym typeface="Quattrocento Sans"/>
                        </a:rPr>
                        <a:t>Instructional Scaffolding </a:t>
                      </a:r>
                      <a:endParaRPr sz="1100" u="none" strike="noStrike" cap="none">
                        <a:latin typeface="+mn-lt"/>
                      </a:endParaRPr>
                    </a:p>
                    <a:p>
                      <a:pPr marL="28575" marR="0" lvl="0" indent="-28575" algn="l" rtl="0">
                        <a:lnSpc>
                          <a:spcPct val="100000"/>
                        </a:lnSpc>
                        <a:spcBef>
                          <a:spcPts val="0"/>
                        </a:spcBef>
                        <a:spcAft>
                          <a:spcPts val="0"/>
                        </a:spcAft>
                        <a:buClr>
                          <a:srgbClr val="000000"/>
                        </a:buClr>
                        <a:buSzPts val="1400"/>
                        <a:buFont typeface="Arial"/>
                        <a:buNone/>
                      </a:pPr>
                      <a:endParaRPr sz="800" u="none" strike="noStrike" cap="none">
                        <a:solidFill>
                          <a:schemeClr val="lt1"/>
                        </a:solidFill>
                        <a:latin typeface="+mn-lt"/>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1800"/>
                        <a:buFont typeface="Arial"/>
                        <a:buNone/>
                      </a:pPr>
                      <a:r>
                        <a:rPr lang="en-US" sz="1400" u="none" strike="noStrike" cap="none">
                          <a:solidFill>
                            <a:schemeClr val="lt1"/>
                          </a:solidFill>
                          <a:latin typeface="+mn-lt"/>
                          <a:ea typeface="Quattrocento Sans"/>
                          <a:cs typeface="Quattrocento Sans"/>
                          <a:sym typeface="Quattrocento Sans"/>
                        </a:rPr>
                        <a:t>A </a:t>
                      </a:r>
                      <a:r>
                        <a:rPr lang="en-US" sz="1400" b="1" u="none" strike="noStrike" cap="none">
                          <a:solidFill>
                            <a:schemeClr val="lt1"/>
                          </a:solidFill>
                          <a:latin typeface="+mn-lt"/>
                          <a:ea typeface="Quattrocento Sans"/>
                          <a:cs typeface="Quattrocento Sans"/>
                          <a:sym typeface="Quattrocento Sans"/>
                        </a:rPr>
                        <a:t>temporary, student-specific </a:t>
                      </a:r>
                      <a:r>
                        <a:rPr lang="en-US" sz="1400" u="none" strike="noStrike" cap="none">
                          <a:solidFill>
                            <a:schemeClr val="lt1"/>
                          </a:solidFill>
                          <a:latin typeface="+mn-lt"/>
                          <a:ea typeface="Quattrocento Sans"/>
                          <a:cs typeface="Quattrocento Sans"/>
                          <a:sym typeface="Quattrocento Sans"/>
                        </a:rPr>
                        <a:t>support </a:t>
                      </a:r>
                      <a:r>
                        <a:rPr lang="en-US" sz="1400" b="1" u="none" strike="noStrike" cap="none">
                          <a:solidFill>
                            <a:schemeClr val="lt1"/>
                          </a:solidFill>
                          <a:latin typeface="+mn-lt"/>
                          <a:ea typeface="Quattrocento Sans"/>
                          <a:cs typeface="Quattrocento Sans"/>
                          <a:sym typeface="Quattrocento Sans"/>
                        </a:rPr>
                        <a:t>structure</a:t>
                      </a:r>
                      <a:r>
                        <a:rPr lang="en-US" sz="1400" u="none" strike="noStrike" cap="none">
                          <a:solidFill>
                            <a:schemeClr val="lt1"/>
                          </a:solidFill>
                          <a:latin typeface="+mn-lt"/>
                          <a:ea typeface="Quattrocento Sans"/>
                          <a:cs typeface="Quattrocento Sans"/>
                          <a:sym typeface="Quattrocento Sans"/>
                        </a:rPr>
                        <a:t> designed to </a:t>
                      </a:r>
                      <a:r>
                        <a:rPr lang="en-US" sz="1400" b="1" u="none" strike="noStrike" cap="none">
                          <a:solidFill>
                            <a:schemeClr val="lt1"/>
                          </a:solidFill>
                          <a:latin typeface="+mn-lt"/>
                          <a:ea typeface="Quattrocento Sans"/>
                          <a:cs typeface="Quattrocento Sans"/>
                          <a:sym typeface="Quattrocento Sans"/>
                        </a:rPr>
                        <a:t>maximize access </a:t>
                      </a:r>
                      <a:r>
                        <a:rPr lang="en-US" sz="1400" u="none" strike="noStrike" cap="none">
                          <a:solidFill>
                            <a:schemeClr val="lt1"/>
                          </a:solidFill>
                          <a:latin typeface="+mn-lt"/>
                          <a:ea typeface="Quattrocento Sans"/>
                          <a:cs typeface="Quattrocento Sans"/>
                          <a:sym typeface="Quattrocento Sans"/>
                        </a:rPr>
                        <a:t>to </a:t>
                      </a:r>
                      <a:r>
                        <a:rPr lang="en-US" sz="1400" b="1" u="none" strike="noStrike" cap="none">
                          <a:solidFill>
                            <a:schemeClr val="lt1"/>
                          </a:solidFill>
                          <a:latin typeface="+mn-lt"/>
                          <a:ea typeface="Quattrocento Sans"/>
                          <a:cs typeface="Quattrocento Sans"/>
                          <a:sym typeface="Quattrocento Sans"/>
                        </a:rPr>
                        <a:t>grade-level</a:t>
                      </a:r>
                      <a:r>
                        <a:rPr lang="en-US" sz="1400" u="none" strike="noStrike" cap="none">
                          <a:solidFill>
                            <a:schemeClr val="lt1"/>
                          </a:solidFill>
                          <a:latin typeface="+mn-lt"/>
                          <a:ea typeface="Quattrocento Sans"/>
                          <a:cs typeface="Quattrocento Sans"/>
                          <a:sym typeface="Quattrocento Sans"/>
                        </a:rPr>
                        <a:t> concepts and tasks. </a:t>
                      </a:r>
                      <a:endParaRPr sz="1400" u="none" strike="noStrike" cap="none">
                        <a:solidFill>
                          <a:schemeClr val="lt1"/>
                        </a:solidFill>
                        <a:latin typeface="+mn-lt"/>
                        <a:ea typeface="Quattrocento Sans"/>
                        <a:cs typeface="Quattrocento Sans"/>
                        <a:sym typeface="Quattrocento Sans"/>
                      </a:endParaRPr>
                    </a:p>
                  </a:txBody>
                  <a:tcPr marL="43999" marR="43999" marT="0" marB="0">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bl>
          </a:graphicData>
        </a:graphic>
      </p:graphicFrame>
      <p:sp>
        <p:nvSpPr>
          <p:cNvPr id="769" name="Google Shape;769;p11"/>
          <p:cNvSpPr/>
          <p:nvPr/>
        </p:nvSpPr>
        <p:spPr>
          <a:xfrm>
            <a:off x="1919503" y="1462063"/>
            <a:ext cx="178465" cy="484748"/>
          </a:xfrm>
          <a:prstGeom prst="rect">
            <a:avLst/>
          </a:prstGeom>
          <a:noFill/>
          <a:ln>
            <a:noFill/>
          </a:ln>
        </p:spPr>
        <p:txBody>
          <a:bodyPr spcFirstLastPara="1" wrap="square" lIns="68568" tIns="34284" rIns="68568" bIns="34284" anchor="ctr" anchorCtr="0">
            <a:noAutofit/>
          </a:bodyPr>
          <a:lstStyle/>
          <a:p>
            <a:pPr>
              <a:buClr>
                <a:srgbClr val="000000"/>
              </a:buClr>
              <a:buSzPts val="1799"/>
            </a:pPr>
            <a:br>
              <a:rPr lang="en-US" sz="1350">
                <a:solidFill>
                  <a:schemeClr val="dk1"/>
                </a:solidFill>
                <a:latin typeface="Open Sans"/>
                <a:ea typeface="Open Sans"/>
                <a:cs typeface="Open Sans"/>
                <a:sym typeface="Open Sans"/>
              </a:rPr>
            </a:br>
            <a:endParaRPr sz="1350">
              <a:solidFill>
                <a:schemeClr val="dk1"/>
              </a:solidFill>
              <a:latin typeface="Open Sans"/>
              <a:ea typeface="Open Sans"/>
              <a:cs typeface="Open Sans"/>
              <a:sym typeface="Open Sans"/>
            </a:endParaRPr>
          </a:p>
        </p:txBody>
      </p:sp>
      <p:graphicFrame>
        <p:nvGraphicFramePr>
          <p:cNvPr id="770" name="Google Shape;770;p11"/>
          <p:cNvGraphicFramePr/>
          <p:nvPr/>
        </p:nvGraphicFramePr>
        <p:xfrm>
          <a:off x="457203" y="2518204"/>
          <a:ext cx="8229598" cy="1054118"/>
        </p:xfrm>
        <a:graphic>
          <a:graphicData uri="http://schemas.openxmlformats.org/drawingml/2006/table">
            <a:tbl>
              <a:tblPr firstRow="1" firstCol="1" bandRow="1">
                <a:noFill/>
              </a:tblPr>
              <a:tblGrid>
                <a:gridCol w="1445556">
                  <a:extLst>
                    <a:ext uri="{9D8B030D-6E8A-4147-A177-3AD203B41FA5}">
                      <a16:colId xmlns:a16="http://schemas.microsoft.com/office/drawing/2014/main" val="20000"/>
                    </a:ext>
                  </a:extLst>
                </a:gridCol>
                <a:gridCol w="6784042">
                  <a:extLst>
                    <a:ext uri="{9D8B030D-6E8A-4147-A177-3AD203B41FA5}">
                      <a16:colId xmlns:a16="http://schemas.microsoft.com/office/drawing/2014/main" val="20001"/>
                    </a:ext>
                  </a:extLst>
                </a:gridCol>
              </a:tblGrid>
              <a:tr h="1054118">
                <a:tc>
                  <a:txBody>
                    <a:bodyPr/>
                    <a:lstStyle/>
                    <a:p>
                      <a:pPr marL="28575" marR="0" lvl="0" indent="-28575" algn="ctr" rtl="0">
                        <a:lnSpc>
                          <a:spcPct val="100000"/>
                        </a:lnSpc>
                        <a:spcBef>
                          <a:spcPts val="0"/>
                        </a:spcBef>
                        <a:spcAft>
                          <a:spcPts val="0"/>
                        </a:spcAft>
                        <a:buClr>
                          <a:srgbClr val="000000"/>
                        </a:buClr>
                        <a:buSzPts val="1400"/>
                        <a:buFont typeface="Arial"/>
                        <a:buNone/>
                      </a:pPr>
                      <a:r>
                        <a:rPr lang="en-US" sz="1100" b="1" u="none" strike="noStrike" cap="none">
                          <a:solidFill>
                            <a:schemeClr val="tx1"/>
                          </a:solidFill>
                          <a:latin typeface="+mn-lt"/>
                          <a:ea typeface="Quattrocento Sans"/>
                          <a:cs typeface="Quattrocento Sans"/>
                          <a:sym typeface="Quattrocento Sans"/>
                        </a:rPr>
                        <a:t>Structure</a:t>
                      </a:r>
                      <a:endParaRPr sz="1100" b="1" u="none" strike="noStrike" cap="none">
                        <a:solidFill>
                          <a:schemeClr val="tx1"/>
                        </a:solidFill>
                        <a:latin typeface="+mn-lt"/>
                        <a:ea typeface="Quattrocento Sans"/>
                        <a:cs typeface="Quattrocento Sans"/>
                        <a:sym typeface="Quattrocento Sans"/>
                      </a:endParaRPr>
                    </a:p>
                  </a:txBody>
                  <a:tcPr marL="43999" marR="43999"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F7DB"/>
                    </a:solidFill>
                  </a:tcPr>
                </a:tc>
                <a:tc>
                  <a:txBody>
                    <a:bodyPr/>
                    <a:lstStyle/>
                    <a:p>
                      <a:pPr marL="28575" marR="0" lvl="0" indent="-28575" algn="l" rtl="0">
                        <a:lnSpc>
                          <a:spcPct val="100000"/>
                        </a:lnSpc>
                        <a:spcBef>
                          <a:spcPts val="0"/>
                        </a:spcBef>
                        <a:spcAft>
                          <a:spcPts val="0"/>
                        </a:spcAft>
                        <a:buClr>
                          <a:srgbClr val="000000"/>
                        </a:buClr>
                        <a:buSzPts val="1400"/>
                        <a:buFont typeface="Arial"/>
                        <a:buNone/>
                      </a:pPr>
                      <a:endParaRPr sz="1100" u="none" strike="noStrike" cap="none">
                        <a:solidFill>
                          <a:schemeClr val="accent6"/>
                        </a:solidFill>
                        <a:latin typeface="+mn-lt"/>
                        <a:ea typeface="Quattrocento Sans"/>
                        <a:cs typeface="Quattrocento Sans"/>
                        <a:sym typeface="Quattrocento Sans"/>
                      </a:endParaRPr>
                    </a:p>
                  </a:txBody>
                  <a:tcPr marL="43999" marR="43999"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71" name="Google Shape;771;p11"/>
          <p:cNvGraphicFramePr/>
          <p:nvPr/>
        </p:nvGraphicFramePr>
        <p:xfrm>
          <a:off x="457203" y="3597849"/>
          <a:ext cx="8229598" cy="678758"/>
        </p:xfrm>
        <a:graphic>
          <a:graphicData uri="http://schemas.openxmlformats.org/drawingml/2006/table">
            <a:tbl>
              <a:tblPr firstRow="1" firstCol="1" bandRow="1">
                <a:noFill/>
              </a:tblPr>
              <a:tblGrid>
                <a:gridCol w="1445556">
                  <a:extLst>
                    <a:ext uri="{9D8B030D-6E8A-4147-A177-3AD203B41FA5}">
                      <a16:colId xmlns:a16="http://schemas.microsoft.com/office/drawing/2014/main" val="20000"/>
                    </a:ext>
                  </a:extLst>
                </a:gridCol>
                <a:gridCol w="6784042">
                  <a:extLst>
                    <a:ext uri="{9D8B030D-6E8A-4147-A177-3AD203B41FA5}">
                      <a16:colId xmlns:a16="http://schemas.microsoft.com/office/drawing/2014/main" val="20001"/>
                    </a:ext>
                  </a:extLst>
                </a:gridCol>
              </a:tblGrid>
              <a:tr h="678758">
                <a:tc>
                  <a:txBody>
                    <a:bodyPr/>
                    <a:lstStyle/>
                    <a:p>
                      <a:pPr marL="28575" marR="0" lvl="0" indent="-28575" algn="ctr" rtl="0">
                        <a:lnSpc>
                          <a:spcPct val="100000"/>
                        </a:lnSpc>
                        <a:spcBef>
                          <a:spcPts val="0"/>
                        </a:spcBef>
                        <a:spcAft>
                          <a:spcPts val="0"/>
                        </a:spcAft>
                        <a:buClr>
                          <a:srgbClr val="000000"/>
                        </a:buClr>
                        <a:buSzPts val="1400"/>
                        <a:buFont typeface="Arial"/>
                        <a:buNone/>
                      </a:pPr>
                      <a:r>
                        <a:rPr lang="en-US" sz="1100" b="1" u="none" strike="noStrike" cap="none">
                          <a:solidFill>
                            <a:schemeClr val="tx1"/>
                          </a:solidFill>
                          <a:latin typeface="+mn-lt"/>
                          <a:ea typeface="Quattrocento Sans"/>
                          <a:cs typeface="Quattrocento Sans"/>
                          <a:sym typeface="Quattrocento Sans"/>
                        </a:rPr>
                        <a:t>Student-specific</a:t>
                      </a:r>
                      <a:endParaRPr sz="1100" b="1" u="none" strike="noStrike" cap="none">
                        <a:solidFill>
                          <a:schemeClr val="tx1"/>
                        </a:solidFill>
                        <a:latin typeface="+mn-lt"/>
                        <a:ea typeface="Quattrocento Sans"/>
                        <a:cs typeface="Quattrocento Sans"/>
                        <a:sym typeface="Quattrocento Sans"/>
                      </a:endParaRPr>
                    </a:p>
                  </a:txBody>
                  <a:tcPr marL="43999" marR="43999"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F7DB"/>
                    </a:solidFill>
                  </a:tcPr>
                </a:tc>
                <a:tc>
                  <a:txBody>
                    <a:bodyPr/>
                    <a:lstStyle/>
                    <a:p>
                      <a:pPr marL="0" marR="0" lvl="0" indent="9525" algn="l" rtl="0">
                        <a:lnSpc>
                          <a:spcPct val="100000"/>
                        </a:lnSpc>
                        <a:spcBef>
                          <a:spcPts val="0"/>
                        </a:spcBef>
                        <a:spcAft>
                          <a:spcPts val="0"/>
                        </a:spcAft>
                        <a:buClr>
                          <a:srgbClr val="000000"/>
                        </a:buClr>
                        <a:buSzPts val="1400"/>
                        <a:buFont typeface="Arial"/>
                        <a:buNone/>
                      </a:pPr>
                      <a:endParaRPr sz="1100" u="none" strike="noStrike" cap="none">
                        <a:solidFill>
                          <a:schemeClr val="accent6"/>
                        </a:solidFill>
                        <a:latin typeface="+mn-lt"/>
                        <a:ea typeface="Quattrocento Sans"/>
                        <a:cs typeface="Quattrocento Sans"/>
                        <a:sym typeface="Quattrocento Sans"/>
                      </a:endParaRPr>
                    </a:p>
                  </a:txBody>
                  <a:tcPr marL="43999" marR="43999"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72" name="Google Shape;772;p11"/>
          <p:cNvGraphicFramePr/>
          <p:nvPr/>
        </p:nvGraphicFramePr>
        <p:xfrm>
          <a:off x="457200" y="5106501"/>
          <a:ext cx="8229598" cy="678758"/>
        </p:xfrm>
        <a:graphic>
          <a:graphicData uri="http://schemas.openxmlformats.org/drawingml/2006/table">
            <a:tbl>
              <a:tblPr firstRow="1" firstCol="1" bandRow="1">
                <a:noFill/>
              </a:tblPr>
              <a:tblGrid>
                <a:gridCol w="1445556">
                  <a:extLst>
                    <a:ext uri="{9D8B030D-6E8A-4147-A177-3AD203B41FA5}">
                      <a16:colId xmlns:a16="http://schemas.microsoft.com/office/drawing/2014/main" val="20000"/>
                    </a:ext>
                  </a:extLst>
                </a:gridCol>
                <a:gridCol w="6784042">
                  <a:extLst>
                    <a:ext uri="{9D8B030D-6E8A-4147-A177-3AD203B41FA5}">
                      <a16:colId xmlns:a16="http://schemas.microsoft.com/office/drawing/2014/main" val="20001"/>
                    </a:ext>
                  </a:extLst>
                </a:gridCol>
              </a:tblGrid>
              <a:tr h="678758">
                <a:tc>
                  <a:txBody>
                    <a:bodyPr/>
                    <a:lstStyle/>
                    <a:p>
                      <a:pPr marL="28575" marR="0" lvl="0" indent="-28575" algn="ctr" rtl="0">
                        <a:lnSpc>
                          <a:spcPct val="100000"/>
                        </a:lnSpc>
                        <a:spcBef>
                          <a:spcPts val="0"/>
                        </a:spcBef>
                        <a:spcAft>
                          <a:spcPts val="0"/>
                        </a:spcAft>
                        <a:buClr>
                          <a:srgbClr val="000000"/>
                        </a:buClr>
                        <a:buSzPts val="1400"/>
                        <a:buFont typeface="Arial"/>
                        <a:buNone/>
                      </a:pPr>
                      <a:r>
                        <a:rPr lang="en-US" sz="1100" b="1" u="none" strike="noStrike" cap="none">
                          <a:solidFill>
                            <a:schemeClr val="tx1"/>
                          </a:solidFill>
                          <a:latin typeface="+mn-lt"/>
                          <a:ea typeface="Quattrocento Sans"/>
                          <a:cs typeface="Quattrocento Sans"/>
                          <a:sym typeface="Quattrocento Sans"/>
                        </a:rPr>
                        <a:t>Maximize access</a:t>
                      </a:r>
                      <a:endParaRPr sz="1100" b="1" u="none" strike="noStrike" cap="none">
                        <a:solidFill>
                          <a:schemeClr val="tx1"/>
                        </a:solidFill>
                        <a:latin typeface="+mn-lt"/>
                        <a:ea typeface="Quattrocento Sans"/>
                        <a:cs typeface="Quattrocento Sans"/>
                        <a:sym typeface="Quattrocento Sans"/>
                      </a:endParaRPr>
                    </a:p>
                  </a:txBody>
                  <a:tcPr marL="43999" marR="43999"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F7DB"/>
                    </a:solidFill>
                  </a:tcPr>
                </a:tc>
                <a:tc>
                  <a:txBody>
                    <a:bodyPr/>
                    <a:lstStyle/>
                    <a:p>
                      <a:pPr marL="0" marR="0" lvl="0" indent="9525" algn="l" rtl="0">
                        <a:lnSpc>
                          <a:spcPct val="100000"/>
                        </a:lnSpc>
                        <a:spcBef>
                          <a:spcPts val="0"/>
                        </a:spcBef>
                        <a:spcAft>
                          <a:spcPts val="0"/>
                        </a:spcAft>
                        <a:buClr>
                          <a:srgbClr val="000000"/>
                        </a:buClr>
                        <a:buSzPts val="1400"/>
                        <a:buFont typeface="Arial"/>
                        <a:buNone/>
                      </a:pPr>
                      <a:endParaRPr sz="1100" u="none" strike="noStrike" cap="none">
                        <a:solidFill>
                          <a:srgbClr val="000000"/>
                        </a:solidFill>
                        <a:latin typeface="+mn-lt"/>
                        <a:ea typeface="Quattrocento Sans"/>
                        <a:cs typeface="Quattrocento Sans"/>
                        <a:sym typeface="Quattrocento Sans"/>
                      </a:endParaRPr>
                    </a:p>
                  </a:txBody>
                  <a:tcPr marL="43999" marR="43999"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73" name="Google Shape;773;p11"/>
          <p:cNvGraphicFramePr/>
          <p:nvPr/>
        </p:nvGraphicFramePr>
        <p:xfrm>
          <a:off x="457203" y="4319067"/>
          <a:ext cx="8229598" cy="339388"/>
        </p:xfrm>
        <a:graphic>
          <a:graphicData uri="http://schemas.openxmlformats.org/drawingml/2006/table">
            <a:tbl>
              <a:tblPr firstRow="1" firstCol="1" bandRow="1">
                <a:noFill/>
              </a:tblPr>
              <a:tblGrid>
                <a:gridCol w="1445556">
                  <a:extLst>
                    <a:ext uri="{9D8B030D-6E8A-4147-A177-3AD203B41FA5}">
                      <a16:colId xmlns:a16="http://schemas.microsoft.com/office/drawing/2014/main" val="20000"/>
                    </a:ext>
                  </a:extLst>
                </a:gridCol>
                <a:gridCol w="6784042">
                  <a:extLst>
                    <a:ext uri="{9D8B030D-6E8A-4147-A177-3AD203B41FA5}">
                      <a16:colId xmlns:a16="http://schemas.microsoft.com/office/drawing/2014/main" val="20001"/>
                    </a:ext>
                  </a:extLst>
                </a:gridCol>
              </a:tblGrid>
              <a:tr h="339388">
                <a:tc>
                  <a:txBody>
                    <a:bodyPr/>
                    <a:lstStyle/>
                    <a:p>
                      <a:pPr marL="28575" marR="0" lvl="0" indent="-28575" algn="ctr" rtl="0">
                        <a:lnSpc>
                          <a:spcPct val="100000"/>
                        </a:lnSpc>
                        <a:spcBef>
                          <a:spcPts val="0"/>
                        </a:spcBef>
                        <a:spcAft>
                          <a:spcPts val="0"/>
                        </a:spcAft>
                        <a:buClr>
                          <a:srgbClr val="000000"/>
                        </a:buClr>
                        <a:buSzPts val="1400"/>
                        <a:buFont typeface="Arial"/>
                        <a:buNone/>
                      </a:pPr>
                      <a:r>
                        <a:rPr lang="en-US" sz="1100" b="1" u="none" strike="noStrike" cap="none">
                          <a:solidFill>
                            <a:schemeClr val="tx1"/>
                          </a:solidFill>
                          <a:latin typeface="+mn-lt"/>
                          <a:ea typeface="Quattrocento Sans"/>
                          <a:cs typeface="Quattrocento Sans"/>
                          <a:sym typeface="Quattrocento Sans"/>
                        </a:rPr>
                        <a:t>Temporary</a:t>
                      </a:r>
                      <a:endParaRPr sz="1100" b="1" u="none" strike="noStrike" cap="none">
                        <a:solidFill>
                          <a:schemeClr val="tx1"/>
                        </a:solidFill>
                        <a:latin typeface="+mn-lt"/>
                        <a:ea typeface="Quattrocento Sans"/>
                        <a:cs typeface="Quattrocento Sans"/>
                        <a:sym typeface="Quattrocento Sans"/>
                      </a:endParaRPr>
                    </a:p>
                  </a:txBody>
                  <a:tcPr marL="43999" marR="43999"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F7DB"/>
                    </a:solidFill>
                  </a:tcPr>
                </a:tc>
                <a:tc>
                  <a:txBody>
                    <a:bodyPr/>
                    <a:lstStyle/>
                    <a:p>
                      <a:pPr marL="0" marR="0" lvl="0" indent="9525" algn="l" rtl="0">
                        <a:lnSpc>
                          <a:spcPct val="100000"/>
                        </a:lnSpc>
                        <a:spcBef>
                          <a:spcPts val="0"/>
                        </a:spcBef>
                        <a:spcAft>
                          <a:spcPts val="0"/>
                        </a:spcAft>
                        <a:buClr>
                          <a:srgbClr val="000000"/>
                        </a:buClr>
                        <a:buSzPts val="1400"/>
                        <a:buFont typeface="Arial"/>
                        <a:buNone/>
                      </a:pPr>
                      <a:endParaRPr sz="1100" u="none" strike="noStrike" cap="none">
                        <a:solidFill>
                          <a:schemeClr val="accent6"/>
                        </a:solidFill>
                        <a:latin typeface="+mn-lt"/>
                        <a:ea typeface="Quattrocento Sans"/>
                        <a:cs typeface="Quattrocento Sans"/>
                        <a:sym typeface="Quattrocento Sans"/>
                      </a:endParaRPr>
                    </a:p>
                  </a:txBody>
                  <a:tcPr marL="43999" marR="43999"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74" name="Google Shape;774;p11"/>
          <p:cNvGraphicFramePr/>
          <p:nvPr/>
        </p:nvGraphicFramePr>
        <p:xfrm>
          <a:off x="457203" y="4717473"/>
          <a:ext cx="8229598" cy="339388"/>
        </p:xfrm>
        <a:graphic>
          <a:graphicData uri="http://schemas.openxmlformats.org/drawingml/2006/table">
            <a:tbl>
              <a:tblPr firstRow="1" firstCol="1" bandRow="1">
                <a:noFill/>
              </a:tblPr>
              <a:tblGrid>
                <a:gridCol w="1445556">
                  <a:extLst>
                    <a:ext uri="{9D8B030D-6E8A-4147-A177-3AD203B41FA5}">
                      <a16:colId xmlns:a16="http://schemas.microsoft.com/office/drawing/2014/main" val="20000"/>
                    </a:ext>
                  </a:extLst>
                </a:gridCol>
                <a:gridCol w="6784042">
                  <a:extLst>
                    <a:ext uri="{9D8B030D-6E8A-4147-A177-3AD203B41FA5}">
                      <a16:colId xmlns:a16="http://schemas.microsoft.com/office/drawing/2014/main" val="20001"/>
                    </a:ext>
                  </a:extLst>
                </a:gridCol>
              </a:tblGrid>
              <a:tr h="339388">
                <a:tc>
                  <a:txBody>
                    <a:bodyPr/>
                    <a:lstStyle/>
                    <a:p>
                      <a:pPr marL="28575" marR="0" lvl="0" indent="-28575" algn="ctr" rtl="0">
                        <a:lnSpc>
                          <a:spcPct val="100000"/>
                        </a:lnSpc>
                        <a:spcBef>
                          <a:spcPts val="0"/>
                        </a:spcBef>
                        <a:spcAft>
                          <a:spcPts val="0"/>
                        </a:spcAft>
                        <a:buClr>
                          <a:srgbClr val="000000"/>
                        </a:buClr>
                        <a:buSzPts val="1400"/>
                        <a:buFont typeface="Arial"/>
                        <a:buNone/>
                      </a:pPr>
                      <a:r>
                        <a:rPr lang="en-US" sz="1100" b="1" u="none" strike="noStrike" cap="none">
                          <a:solidFill>
                            <a:schemeClr val="tx1"/>
                          </a:solidFill>
                          <a:latin typeface="+mn-lt"/>
                          <a:ea typeface="Quattrocento Sans"/>
                          <a:cs typeface="Quattrocento Sans"/>
                          <a:sym typeface="Quattrocento Sans"/>
                        </a:rPr>
                        <a:t>Grade-level </a:t>
                      </a:r>
                      <a:endParaRPr sz="1100" b="1" u="none" strike="noStrike" cap="none">
                        <a:solidFill>
                          <a:schemeClr val="tx1"/>
                        </a:solidFill>
                        <a:latin typeface="+mn-lt"/>
                        <a:ea typeface="Quattrocento Sans"/>
                        <a:cs typeface="Quattrocento Sans"/>
                        <a:sym typeface="Quattrocento Sans"/>
                      </a:endParaRPr>
                    </a:p>
                  </a:txBody>
                  <a:tcPr marL="43999" marR="43999"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7F7DB"/>
                    </a:solidFill>
                  </a:tcPr>
                </a:tc>
                <a:tc>
                  <a:txBody>
                    <a:bodyPr/>
                    <a:lstStyle/>
                    <a:p>
                      <a:pPr marL="0" marR="0" lvl="0" indent="9525" algn="l" rtl="0">
                        <a:lnSpc>
                          <a:spcPct val="100000"/>
                        </a:lnSpc>
                        <a:spcBef>
                          <a:spcPts val="0"/>
                        </a:spcBef>
                        <a:spcAft>
                          <a:spcPts val="0"/>
                        </a:spcAft>
                        <a:buClr>
                          <a:srgbClr val="000000"/>
                        </a:buClr>
                        <a:buSzPts val="1400"/>
                        <a:buFont typeface="Arial"/>
                        <a:buNone/>
                      </a:pPr>
                      <a:endParaRPr sz="1100" u="none" strike="noStrike" cap="none">
                        <a:solidFill>
                          <a:srgbClr val="000000"/>
                        </a:solidFill>
                        <a:latin typeface="+mn-lt"/>
                        <a:ea typeface="Quattrocento Sans"/>
                        <a:cs typeface="Quattrocento Sans"/>
                        <a:sym typeface="Quattrocento Sans"/>
                      </a:endParaRPr>
                    </a:p>
                  </a:txBody>
                  <a:tcPr marL="43999" marR="43999"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775" name="Google Shape;775;p11"/>
          <p:cNvSpPr txBox="1"/>
          <p:nvPr/>
        </p:nvSpPr>
        <p:spPr>
          <a:xfrm>
            <a:off x="2008735" y="2580967"/>
            <a:ext cx="6753899" cy="877151"/>
          </a:xfrm>
          <a:prstGeom prst="rect">
            <a:avLst/>
          </a:prstGeom>
          <a:noFill/>
          <a:ln>
            <a:noFill/>
          </a:ln>
        </p:spPr>
        <p:txBody>
          <a:bodyPr spcFirstLastPara="1" wrap="square" lIns="68587" tIns="34284" rIns="68587" bIns="34284" anchor="t" anchorCtr="0">
            <a:spAutoFit/>
          </a:bodyPr>
          <a:lstStyle/>
          <a:p>
            <a:pPr marL="21430" indent="-21430">
              <a:buClr>
                <a:srgbClr val="000000"/>
              </a:buClr>
              <a:buSzPts val="1200"/>
            </a:pPr>
            <a:r>
              <a:rPr lang="en-US" sz="1050">
                <a:ea typeface="Open Sans"/>
                <a:cs typeface="Open Sans"/>
                <a:sym typeface="Open Sans"/>
              </a:rPr>
              <a:t>The support structure may take one of many forms:</a:t>
            </a:r>
            <a:endParaRPr sz="1050">
              <a:ea typeface="Open Sans"/>
              <a:cs typeface="Open Sans"/>
              <a:sym typeface="Open Sans"/>
            </a:endParaRPr>
          </a:p>
          <a:p>
            <a:pPr marL="257166" indent="-257166">
              <a:buClr>
                <a:schemeClr val="dk1"/>
              </a:buClr>
              <a:buSzPts val="1400"/>
              <a:buFont typeface="Noto Sans Symbols"/>
              <a:buChar char="∙"/>
            </a:pPr>
            <a:r>
              <a:rPr lang="en-US" sz="1050" b="1">
                <a:ea typeface="Open Sans"/>
                <a:cs typeface="Open Sans"/>
                <a:sym typeface="Open Sans"/>
              </a:rPr>
              <a:t>Tools</a:t>
            </a:r>
            <a:r>
              <a:rPr lang="en-US" sz="1050">
                <a:ea typeface="Open Sans"/>
                <a:cs typeface="Open Sans"/>
                <a:sym typeface="Open Sans"/>
              </a:rPr>
              <a:t> - graphic organizers, sentence frames, bookmarks, concept maps, realia, visuals, etc.</a:t>
            </a:r>
            <a:endParaRPr sz="1050">
              <a:ea typeface="Open Sans"/>
              <a:cs typeface="Open Sans"/>
              <a:sym typeface="Open Sans"/>
            </a:endParaRPr>
          </a:p>
          <a:p>
            <a:pPr marL="257166" indent="-257166">
              <a:buClr>
                <a:schemeClr val="dk1"/>
              </a:buClr>
              <a:buSzPts val="1400"/>
              <a:buFont typeface="Noto Sans Symbols"/>
              <a:buChar char="∙"/>
            </a:pPr>
            <a:r>
              <a:rPr lang="en-US" sz="1050" b="1">
                <a:ea typeface="Open Sans"/>
                <a:cs typeface="Open Sans"/>
                <a:sym typeface="Open Sans"/>
              </a:rPr>
              <a:t>Peer Interactions </a:t>
            </a:r>
            <a:r>
              <a:rPr lang="en-US" sz="1050">
                <a:ea typeface="Open Sans"/>
                <a:cs typeface="Open Sans"/>
                <a:sym typeface="Open Sans"/>
              </a:rPr>
              <a:t>– pair share, peer tutoring/feedback, etc.</a:t>
            </a:r>
            <a:endParaRPr sz="1050">
              <a:ea typeface="Open Sans"/>
              <a:cs typeface="Open Sans"/>
              <a:sym typeface="Open Sans"/>
            </a:endParaRPr>
          </a:p>
          <a:p>
            <a:pPr marL="257166" indent="-257166">
              <a:buClr>
                <a:schemeClr val="dk1"/>
              </a:buClr>
              <a:buSzPts val="1400"/>
              <a:buFont typeface="Noto Sans Symbols"/>
              <a:buChar char="∙"/>
            </a:pPr>
            <a:r>
              <a:rPr lang="en-US" sz="1050" b="1">
                <a:ea typeface="Open Sans"/>
                <a:cs typeface="Open Sans"/>
                <a:sym typeface="Open Sans"/>
              </a:rPr>
              <a:t>Teacher interactions </a:t>
            </a:r>
            <a:r>
              <a:rPr lang="en-US" sz="1050">
                <a:ea typeface="Open Sans"/>
                <a:cs typeface="Open Sans"/>
                <a:sym typeface="Open Sans"/>
              </a:rPr>
              <a:t>– assessing and advancing questions, wise feedback, etc.</a:t>
            </a:r>
            <a:endParaRPr sz="1050">
              <a:ea typeface="Open Sans"/>
              <a:cs typeface="Open Sans"/>
              <a:sym typeface="Open Sans"/>
            </a:endParaRPr>
          </a:p>
          <a:p>
            <a:pPr marL="257166" indent="-257166">
              <a:buClr>
                <a:schemeClr val="dk1"/>
              </a:buClr>
              <a:buSzPts val="1400"/>
              <a:buFont typeface="Noto Sans Symbols"/>
              <a:buChar char="∙"/>
            </a:pPr>
            <a:r>
              <a:rPr lang="en-US" sz="1050" b="1">
                <a:ea typeface="Open Sans"/>
                <a:cs typeface="Open Sans"/>
                <a:sym typeface="Open Sans"/>
              </a:rPr>
              <a:t>Exercises</a:t>
            </a:r>
            <a:r>
              <a:rPr lang="en-US" sz="1050">
                <a:ea typeface="Open Sans"/>
                <a:cs typeface="Open Sans"/>
                <a:sym typeface="Open Sans"/>
              </a:rPr>
              <a:t> – routines, self-evaluation or reflection, visualization, etc.</a:t>
            </a:r>
            <a:endParaRPr sz="1050">
              <a:ea typeface="Open Sans"/>
              <a:cs typeface="Open Sans"/>
              <a:sym typeface="Open Sans"/>
            </a:endParaRPr>
          </a:p>
        </p:txBody>
      </p:sp>
      <p:sp>
        <p:nvSpPr>
          <p:cNvPr id="776" name="Google Shape;776;p11"/>
          <p:cNvSpPr txBox="1"/>
          <p:nvPr/>
        </p:nvSpPr>
        <p:spPr>
          <a:xfrm>
            <a:off x="1919503" y="3651337"/>
            <a:ext cx="6753899" cy="553986"/>
          </a:xfrm>
          <a:prstGeom prst="rect">
            <a:avLst/>
          </a:prstGeom>
          <a:noFill/>
          <a:ln>
            <a:noFill/>
          </a:ln>
        </p:spPr>
        <p:txBody>
          <a:bodyPr spcFirstLastPara="1" wrap="square" lIns="68587" tIns="34284" rIns="68587" bIns="34284" anchor="t" anchorCtr="0">
            <a:spAutoFit/>
          </a:bodyPr>
          <a:lstStyle/>
          <a:p>
            <a:pPr indent="7143">
              <a:buClr>
                <a:srgbClr val="000000"/>
              </a:buClr>
              <a:buSzPts val="1200"/>
            </a:pPr>
            <a:r>
              <a:rPr lang="en-US" sz="1050">
                <a:ea typeface="Open Sans"/>
                <a:cs typeface="Open Sans"/>
                <a:sym typeface="Open Sans"/>
              </a:rPr>
              <a:t>Scaffolds </a:t>
            </a:r>
            <a:r>
              <a:rPr lang="en-US" sz="1050" b="1">
                <a:ea typeface="Open Sans"/>
                <a:cs typeface="Open Sans"/>
                <a:sym typeface="Open Sans"/>
              </a:rPr>
              <a:t>respond to evidence </a:t>
            </a:r>
            <a:r>
              <a:rPr lang="en-US" sz="1050">
                <a:ea typeface="Open Sans"/>
                <a:cs typeface="Open Sans"/>
                <a:sym typeface="Open Sans"/>
              </a:rPr>
              <a:t>(not assumptions) of individualized needs and assets to clear the path to learning. If evidence supports entire class needing a scaffold, then it may be applied whole-group while still meeting the criteria of being student-specific. </a:t>
            </a:r>
            <a:endParaRPr sz="1050">
              <a:ea typeface="Open Sans"/>
              <a:cs typeface="Open Sans"/>
              <a:sym typeface="Open Sans"/>
            </a:endParaRPr>
          </a:p>
        </p:txBody>
      </p:sp>
      <p:sp>
        <p:nvSpPr>
          <p:cNvPr id="777" name="Google Shape;777;p11"/>
          <p:cNvSpPr txBox="1"/>
          <p:nvPr/>
        </p:nvSpPr>
        <p:spPr>
          <a:xfrm>
            <a:off x="1919502" y="4298194"/>
            <a:ext cx="6753899" cy="392403"/>
          </a:xfrm>
          <a:prstGeom prst="rect">
            <a:avLst/>
          </a:prstGeom>
          <a:noFill/>
          <a:ln>
            <a:noFill/>
          </a:ln>
        </p:spPr>
        <p:txBody>
          <a:bodyPr spcFirstLastPara="1" wrap="square" lIns="68587" tIns="34284" rIns="68587" bIns="34284" anchor="t" anchorCtr="0">
            <a:spAutoFit/>
          </a:bodyPr>
          <a:lstStyle/>
          <a:p>
            <a:pPr indent="7143">
              <a:buClr>
                <a:srgbClr val="000000"/>
              </a:buClr>
              <a:buSzPts val="1200"/>
            </a:pPr>
            <a:r>
              <a:rPr lang="en-US" sz="1050">
                <a:ea typeface="Open Sans"/>
                <a:cs typeface="Open Sans"/>
                <a:sym typeface="Open Sans"/>
              </a:rPr>
              <a:t>Scaffolds function as temporary supports that are strategically removed over the course of the lesson, unit, or year to </a:t>
            </a:r>
            <a:r>
              <a:rPr lang="en-US" sz="1050" b="1">
                <a:ea typeface="Open Sans"/>
                <a:cs typeface="Open Sans"/>
                <a:sym typeface="Open Sans"/>
              </a:rPr>
              <a:t>foster independent learning</a:t>
            </a:r>
            <a:r>
              <a:rPr lang="en-US" sz="1050">
                <a:ea typeface="Open Sans"/>
                <a:cs typeface="Open Sans"/>
                <a:sym typeface="Open Sans"/>
              </a:rPr>
              <a:t>.</a:t>
            </a:r>
            <a:endParaRPr sz="1050">
              <a:ea typeface="Open Sans"/>
              <a:cs typeface="Open Sans"/>
              <a:sym typeface="Open Sans"/>
            </a:endParaRPr>
          </a:p>
        </p:txBody>
      </p:sp>
      <p:sp>
        <p:nvSpPr>
          <p:cNvPr id="778" name="Google Shape;778;p11"/>
          <p:cNvSpPr txBox="1"/>
          <p:nvPr/>
        </p:nvSpPr>
        <p:spPr>
          <a:xfrm>
            <a:off x="1919501" y="4714014"/>
            <a:ext cx="6753899" cy="392403"/>
          </a:xfrm>
          <a:prstGeom prst="rect">
            <a:avLst/>
          </a:prstGeom>
          <a:noFill/>
          <a:ln>
            <a:noFill/>
          </a:ln>
        </p:spPr>
        <p:txBody>
          <a:bodyPr spcFirstLastPara="1" wrap="square" lIns="68587" tIns="34284" rIns="68587" bIns="34284" anchor="t" anchorCtr="0">
            <a:spAutoFit/>
          </a:bodyPr>
          <a:lstStyle/>
          <a:p>
            <a:pPr indent="7143">
              <a:buClr>
                <a:srgbClr val="000000"/>
              </a:buClr>
              <a:buSzPts val="1200"/>
            </a:pPr>
            <a:r>
              <a:rPr lang="en-US" sz="1050">
                <a:ea typeface="Open Sans"/>
                <a:cs typeface="Open Sans"/>
                <a:sym typeface="Open Sans"/>
              </a:rPr>
              <a:t>Scaffolds provide students with a pathway to experiences that build </a:t>
            </a:r>
            <a:r>
              <a:rPr lang="en-US" sz="1050" b="1">
                <a:ea typeface="Open Sans"/>
                <a:cs typeface="Open Sans"/>
                <a:sym typeface="Open Sans"/>
              </a:rPr>
              <a:t>competence and confidence</a:t>
            </a:r>
            <a:r>
              <a:rPr lang="en-US" sz="1050">
                <a:ea typeface="Open Sans"/>
                <a:cs typeface="Open Sans"/>
                <a:sym typeface="Open Sans"/>
              </a:rPr>
              <a:t> with grade-level content. </a:t>
            </a:r>
            <a:endParaRPr sz="1050">
              <a:ea typeface="Open Sans"/>
              <a:cs typeface="Open Sans"/>
              <a:sym typeface="Open Sans"/>
            </a:endParaRPr>
          </a:p>
        </p:txBody>
      </p:sp>
      <p:sp>
        <p:nvSpPr>
          <p:cNvPr id="779" name="Google Shape;779;p11"/>
          <p:cNvSpPr txBox="1"/>
          <p:nvPr/>
        </p:nvSpPr>
        <p:spPr>
          <a:xfrm>
            <a:off x="1906101" y="5106501"/>
            <a:ext cx="6753899" cy="553986"/>
          </a:xfrm>
          <a:prstGeom prst="rect">
            <a:avLst/>
          </a:prstGeom>
          <a:noFill/>
          <a:ln>
            <a:noFill/>
          </a:ln>
        </p:spPr>
        <p:txBody>
          <a:bodyPr spcFirstLastPara="1" wrap="square" lIns="68587" tIns="34284" rIns="68587" bIns="34284" anchor="t" anchorCtr="0">
            <a:spAutoFit/>
          </a:bodyPr>
          <a:lstStyle/>
          <a:p>
            <a:pPr indent="7143">
              <a:buClr>
                <a:srgbClr val="000000"/>
              </a:buClr>
              <a:buSzPts val="1200"/>
            </a:pPr>
            <a:r>
              <a:rPr lang="en-US" sz="1050">
                <a:ea typeface="Open Sans"/>
                <a:cs typeface="Open Sans"/>
                <a:sym typeface="Open Sans"/>
              </a:rPr>
              <a:t>The purpose of an instructional scaffold is for students to maximize their time </a:t>
            </a:r>
            <a:r>
              <a:rPr lang="en-US" sz="1050" b="1">
                <a:ea typeface="Open Sans"/>
                <a:cs typeface="Open Sans"/>
                <a:sym typeface="Open Sans"/>
              </a:rPr>
              <a:t>grappling productively</a:t>
            </a:r>
            <a:r>
              <a:rPr lang="en-US" sz="1050">
                <a:ea typeface="Open Sans"/>
                <a:cs typeface="Open Sans"/>
                <a:sym typeface="Open Sans"/>
              </a:rPr>
              <a:t> with complex grade-level content, which means the scaffold must minimize anticipated, student-specific barriers to learning, such as interference from non-essential content or other cognitive distractions. </a:t>
            </a:r>
            <a:endParaRPr sz="1050">
              <a:ea typeface="Open Sans"/>
              <a:cs typeface="Open Sans"/>
              <a:sym typeface="Open Sans"/>
            </a:endParaRPr>
          </a:p>
        </p:txBody>
      </p:sp>
    </p:spTree>
    <p:extLst>
      <p:ext uri="{BB962C8B-B14F-4D97-AF65-F5344CB8AC3E}">
        <p14:creationId xmlns:p14="http://schemas.microsoft.com/office/powerpoint/2010/main" val="22526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75"/>
                                        </p:tgtEl>
                                        <p:attrNameLst>
                                          <p:attrName>style.visibility</p:attrName>
                                        </p:attrNameLst>
                                      </p:cBhvr>
                                      <p:to>
                                        <p:strVal val="visible"/>
                                      </p:to>
                                    </p:set>
                                    <p:anim calcmode="lin" valueType="num">
                                      <p:cBhvr additive="base">
                                        <p:cTn id="19" dur="500"/>
                                        <p:tgtEl>
                                          <p:spTgt spid="77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76"/>
                                        </p:tgtEl>
                                        <p:attrNameLst>
                                          <p:attrName>style.visibility</p:attrName>
                                        </p:attrNameLst>
                                      </p:cBhvr>
                                      <p:to>
                                        <p:strVal val="visible"/>
                                      </p:to>
                                    </p:set>
                                    <p:anim calcmode="lin" valueType="num">
                                      <p:cBhvr additive="base">
                                        <p:cTn id="24" dur="500"/>
                                        <p:tgtEl>
                                          <p:spTgt spid="77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77"/>
                                        </p:tgtEl>
                                        <p:attrNameLst>
                                          <p:attrName>style.visibility</p:attrName>
                                        </p:attrNameLst>
                                      </p:cBhvr>
                                      <p:to>
                                        <p:strVal val="visible"/>
                                      </p:to>
                                    </p:set>
                                    <p:anim calcmode="lin" valueType="num">
                                      <p:cBhvr additive="base">
                                        <p:cTn id="29" dur="500"/>
                                        <p:tgtEl>
                                          <p:spTgt spid="77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78"/>
                                        </p:tgtEl>
                                        <p:attrNameLst>
                                          <p:attrName>style.visibility</p:attrName>
                                        </p:attrNameLst>
                                      </p:cBhvr>
                                      <p:to>
                                        <p:strVal val="visible"/>
                                      </p:to>
                                    </p:set>
                                    <p:anim calcmode="lin" valueType="num">
                                      <p:cBhvr additive="base">
                                        <p:cTn id="34" dur="500"/>
                                        <p:tgtEl>
                                          <p:spTgt spid="77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79"/>
                                        </p:tgtEl>
                                        <p:attrNameLst>
                                          <p:attrName>style.visibility</p:attrName>
                                        </p:attrNameLst>
                                      </p:cBhvr>
                                      <p:to>
                                        <p:strVal val="visible"/>
                                      </p:to>
                                    </p:set>
                                    <p:anim calcmode="lin" valueType="num">
                                      <p:cBhvr additive="base">
                                        <p:cTn id="39" dur="500"/>
                                        <p:tgtEl>
                                          <p:spTgt spid="7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1489693-4272-49B5-A26E-09BAD2D8A8F2}"/>
              </a:ext>
            </a:extLst>
          </p:cNvPr>
          <p:cNvGraphicFramePr/>
          <p:nvPr/>
        </p:nvGraphicFramePr>
        <p:xfrm>
          <a:off x="123532" y="1111479"/>
          <a:ext cx="8896937" cy="430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FE117401-C029-4B61-872D-7B3912E4B964}"/>
              </a:ext>
            </a:extLst>
          </p:cNvPr>
          <p:cNvSpPr/>
          <p:nvPr/>
        </p:nvSpPr>
        <p:spPr>
          <a:xfrm>
            <a:off x="581319" y="1111478"/>
            <a:ext cx="290324" cy="19800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46">
              <a:defRPr/>
            </a:pPr>
            <a:endParaRPr lang="en-US" sz="1350">
              <a:solidFill>
                <a:srgbClr val="FFFFFF"/>
              </a:solidFill>
              <a:latin typeface="Open Sans"/>
            </a:endParaRPr>
          </a:p>
        </p:txBody>
      </p:sp>
      <p:sp>
        <p:nvSpPr>
          <p:cNvPr id="6" name="Rectangle 5">
            <a:extLst>
              <a:ext uri="{FF2B5EF4-FFF2-40B4-BE49-F238E27FC236}">
                <a16:creationId xmlns:a16="http://schemas.microsoft.com/office/drawing/2014/main" id="{03C70FFB-45A1-419E-AD57-892798E03DCA}"/>
              </a:ext>
            </a:extLst>
          </p:cNvPr>
          <p:cNvSpPr/>
          <p:nvPr/>
        </p:nvSpPr>
        <p:spPr>
          <a:xfrm>
            <a:off x="593248" y="3424310"/>
            <a:ext cx="290324" cy="19800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46">
              <a:defRPr/>
            </a:pPr>
            <a:endParaRPr lang="en-US" sz="1350">
              <a:solidFill>
                <a:srgbClr val="FFFFFF"/>
              </a:solidFill>
              <a:latin typeface="Open Sans"/>
            </a:endParaRPr>
          </a:p>
        </p:txBody>
      </p:sp>
      <p:sp>
        <p:nvSpPr>
          <p:cNvPr id="7" name="TextBox 6">
            <a:extLst>
              <a:ext uri="{FF2B5EF4-FFF2-40B4-BE49-F238E27FC236}">
                <a16:creationId xmlns:a16="http://schemas.microsoft.com/office/drawing/2014/main" id="{BB578B42-2BA9-4CD8-9DB6-4435E3762B27}"/>
              </a:ext>
            </a:extLst>
          </p:cNvPr>
          <p:cNvSpPr txBox="1"/>
          <p:nvPr/>
        </p:nvSpPr>
        <p:spPr>
          <a:xfrm rot="16200000">
            <a:off x="71986" y="1935357"/>
            <a:ext cx="1295737" cy="300082"/>
          </a:xfrm>
          <a:prstGeom prst="rect">
            <a:avLst/>
          </a:prstGeom>
          <a:noFill/>
        </p:spPr>
        <p:txBody>
          <a:bodyPr wrap="square" rtlCol="0">
            <a:spAutoFit/>
          </a:bodyPr>
          <a:lstStyle/>
          <a:p>
            <a:pPr defTabSz="685846">
              <a:defRPr/>
            </a:pPr>
            <a:r>
              <a:rPr lang="en-US" sz="1350" b="1">
                <a:solidFill>
                  <a:srgbClr val="FFFFFF"/>
                </a:solidFill>
                <a:latin typeface="Arial" panose="020B0604020202020204" pitchFamily="34" charset="0"/>
                <a:cs typeface="Arial" panose="020B0604020202020204" pitchFamily="34" charset="0"/>
              </a:rPr>
              <a:t>All Students</a:t>
            </a:r>
          </a:p>
        </p:txBody>
      </p:sp>
      <p:sp>
        <p:nvSpPr>
          <p:cNvPr id="8" name="TextBox 7">
            <a:extLst>
              <a:ext uri="{FF2B5EF4-FFF2-40B4-BE49-F238E27FC236}">
                <a16:creationId xmlns:a16="http://schemas.microsoft.com/office/drawing/2014/main" id="{50C1869B-6C2D-4B87-9F82-151E130999E8}"/>
              </a:ext>
            </a:extLst>
          </p:cNvPr>
          <p:cNvSpPr txBox="1"/>
          <p:nvPr/>
        </p:nvSpPr>
        <p:spPr>
          <a:xfrm rot="16200000">
            <a:off x="78616" y="4248189"/>
            <a:ext cx="1295737" cy="300082"/>
          </a:xfrm>
          <a:prstGeom prst="rect">
            <a:avLst/>
          </a:prstGeom>
          <a:noFill/>
        </p:spPr>
        <p:txBody>
          <a:bodyPr wrap="square" rtlCol="0">
            <a:spAutoFit/>
          </a:bodyPr>
          <a:lstStyle/>
          <a:p>
            <a:pPr defTabSz="685846">
              <a:defRPr/>
            </a:pPr>
            <a:r>
              <a:rPr lang="en-US" sz="1350" b="1">
                <a:latin typeface="Arial" panose="020B0604020202020204" pitchFamily="34" charset="0"/>
                <a:cs typeface="Arial" panose="020B0604020202020204" pitchFamily="34" charset="0"/>
              </a:rPr>
              <a:t>IEP, 504, ILP</a:t>
            </a:r>
          </a:p>
        </p:txBody>
      </p:sp>
      <p:sp>
        <p:nvSpPr>
          <p:cNvPr id="2" name="TextBox 1">
            <a:extLst>
              <a:ext uri="{FF2B5EF4-FFF2-40B4-BE49-F238E27FC236}">
                <a16:creationId xmlns:a16="http://schemas.microsoft.com/office/drawing/2014/main" id="{D3923D43-A283-4F4A-80FC-0AAA6A8D92AF}"/>
              </a:ext>
            </a:extLst>
          </p:cNvPr>
          <p:cNvSpPr txBox="1"/>
          <p:nvPr/>
        </p:nvSpPr>
        <p:spPr>
          <a:xfrm>
            <a:off x="421388" y="1886732"/>
            <a:ext cx="7996551" cy="2308324"/>
          </a:xfrm>
          <a:prstGeom prst="rect">
            <a:avLst/>
          </a:prstGeom>
          <a:solidFill>
            <a:schemeClr val="accent1"/>
          </a:solidFill>
          <a:ln>
            <a:solidFill>
              <a:schemeClr val="accent1"/>
            </a:solidFill>
          </a:ln>
        </p:spPr>
        <p:txBody>
          <a:bodyPr wrap="square" lIns="91440" tIns="45720" rIns="91440" bIns="45720" rtlCol="0" anchor="t">
            <a:spAutoFit/>
          </a:bodyPr>
          <a:lstStyle/>
          <a:p>
            <a:pPr algn="ctr"/>
            <a:r>
              <a:rPr lang="en-US" sz="2400" dirty="0">
                <a:solidFill>
                  <a:srgbClr val="FFFFFF"/>
                </a:solidFill>
              </a:rPr>
              <a:t>This greater access to flexibility in how curriculum and instruction are delivered, and multiple options in the way students can respond to instruction for demonstrating their knowledge should </a:t>
            </a:r>
            <a:r>
              <a:rPr lang="en-US" sz="2400" b="1" u="sng" dirty="0">
                <a:solidFill>
                  <a:srgbClr val="FFFFFF"/>
                </a:solidFill>
              </a:rPr>
              <a:t>reduce</a:t>
            </a:r>
            <a:r>
              <a:rPr lang="en-US" sz="2400" dirty="0">
                <a:solidFill>
                  <a:srgbClr val="FFFFFF"/>
                </a:solidFill>
              </a:rPr>
              <a:t> the need for singling out individual students to provide accommodations.</a:t>
            </a:r>
            <a:r>
              <a:rPr lang="en-US" sz="2400" dirty="0">
                <a:solidFill>
                  <a:srgbClr val="000000"/>
                </a:solidFill>
              </a:rPr>
              <a:t>​</a:t>
            </a:r>
            <a:endParaRPr lang="en-US" sz="2400" dirty="0">
              <a:ea typeface="Open Sans"/>
              <a:cs typeface="Open Sans"/>
            </a:endParaRPr>
          </a:p>
        </p:txBody>
      </p:sp>
    </p:spTree>
    <p:extLst>
      <p:ext uri="{BB962C8B-B14F-4D97-AF65-F5344CB8AC3E}">
        <p14:creationId xmlns:p14="http://schemas.microsoft.com/office/powerpoint/2010/main" val="15883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7" name="Picture Placeholder 6" descr="A picture containing text, person&#10;&#10;Description automatically generated">
            <a:extLst>
              <a:ext uri="{FF2B5EF4-FFF2-40B4-BE49-F238E27FC236}">
                <a16:creationId xmlns:a16="http://schemas.microsoft.com/office/drawing/2014/main" id="{C5524C86-11E0-4D08-AA30-E712558B5D5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6639" r="16639"/>
          <a:stretch/>
        </p:blipFill>
        <p:spPr/>
      </p:pic>
      <p:sp>
        <p:nvSpPr>
          <p:cNvPr id="1016" name="Google Shape;1016;p33"/>
          <p:cNvSpPr txBox="1">
            <a:spLocks noGrp="1"/>
          </p:cNvSpPr>
          <p:nvPr>
            <p:ph idx="1"/>
          </p:nvPr>
        </p:nvSpPr>
        <p:spPr>
          <a:prstGeom prst="rect">
            <a:avLst/>
          </a:prstGeom>
          <a:noFill/>
          <a:ln>
            <a:noFill/>
          </a:ln>
        </p:spPr>
        <p:txBody>
          <a:bodyPr spcFirstLastPara="1" vert="horz" wrap="square" lIns="68587" tIns="34284" rIns="68587" bIns="34284" rtlCol="0" anchor="t" anchorCtr="0">
            <a:normAutofit fontScale="92500" lnSpcReduction="10000"/>
          </a:bodyPr>
          <a:lstStyle/>
          <a:p>
            <a:pPr marL="192405" indent="-192405">
              <a:spcBef>
                <a:spcPts val="360"/>
              </a:spcBef>
              <a:spcAft>
                <a:spcPts val="1350"/>
              </a:spcAft>
              <a:buSzPct val="100000"/>
            </a:pPr>
            <a:r>
              <a:rPr lang="en-US" sz="2400" dirty="0">
                <a:latin typeface="+mn-lt"/>
                <a:ea typeface="Open Sans"/>
                <a:cs typeface="Open Sans"/>
              </a:rPr>
              <a:t>What are the grade-level expectations of this standard, complex text, and/or task? </a:t>
            </a:r>
            <a:endParaRPr lang="en-US" sz="2400" dirty="0">
              <a:latin typeface="+mn-lt"/>
            </a:endParaRPr>
          </a:p>
          <a:p>
            <a:pPr marL="192405" indent="-192405">
              <a:spcBef>
                <a:spcPts val="360"/>
              </a:spcBef>
              <a:spcAft>
                <a:spcPts val="1350"/>
              </a:spcAft>
              <a:buSzPct val="100000"/>
            </a:pPr>
            <a:r>
              <a:rPr lang="en-US" sz="2400" dirty="0">
                <a:latin typeface="+mn-lt"/>
                <a:ea typeface="Open Sans"/>
                <a:cs typeface="Open Sans"/>
              </a:rPr>
              <a:t>What prerequisite knowledge/skills (including those related to language) are needed in order to access the new learning?</a:t>
            </a:r>
          </a:p>
          <a:p>
            <a:pPr marL="192405" indent="-192405">
              <a:spcBef>
                <a:spcPts val="360"/>
              </a:spcBef>
              <a:spcAft>
                <a:spcPts val="1350"/>
              </a:spcAft>
              <a:buSzPct val="100000"/>
            </a:pPr>
            <a:r>
              <a:rPr lang="en-US" sz="2400" dirty="0">
                <a:latin typeface="+mn-lt"/>
                <a:ea typeface="Open Sans"/>
                <a:cs typeface="Open Sans"/>
              </a:rPr>
              <a:t>Which content might require instructional scaffolds for access?</a:t>
            </a:r>
            <a:endParaRPr dirty="0">
              <a:latin typeface="+mn-lt"/>
            </a:endParaRPr>
          </a:p>
        </p:txBody>
      </p:sp>
      <p:sp>
        <p:nvSpPr>
          <p:cNvPr id="1017" name="Google Shape;1017;p33"/>
          <p:cNvSpPr txBox="1">
            <a:spLocks noGrp="1"/>
          </p:cNvSpPr>
          <p:nvPr>
            <p:ph type="title"/>
          </p:nvPr>
        </p:nvSpPr>
        <p:spPr>
          <a:prstGeom prst="rect">
            <a:avLst/>
          </a:prstGeom>
          <a:noFill/>
          <a:ln>
            <a:noFill/>
          </a:ln>
        </p:spPr>
        <p:txBody>
          <a:bodyPr spcFirstLastPara="1" vert="horz" wrap="square" lIns="68587" tIns="34284" rIns="68587" bIns="34284" rtlCol="0" anchor="t" anchorCtr="0">
            <a:normAutofit/>
          </a:bodyPr>
          <a:lstStyle/>
          <a:p>
            <a:pPr>
              <a:spcBef>
                <a:spcPts val="0"/>
              </a:spcBef>
              <a:buClr>
                <a:schemeClr val="accent6"/>
              </a:buClr>
              <a:buSzPts val="1800"/>
            </a:pPr>
            <a:r>
              <a:rPr lang="en-US" sz="3600">
                <a:latin typeface="Georgia"/>
              </a:rPr>
              <a:t>Evaluating HQIM and applying scaffolds</a:t>
            </a:r>
          </a:p>
        </p:txBody>
      </p:sp>
    </p:spTree>
    <p:extLst>
      <p:ext uri="{BB962C8B-B14F-4D97-AF65-F5344CB8AC3E}">
        <p14:creationId xmlns:p14="http://schemas.microsoft.com/office/powerpoint/2010/main" val="45694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0EFF3-6524-B26C-24EF-93AE1A459972}"/>
              </a:ext>
            </a:extLst>
          </p:cNvPr>
          <p:cNvSpPr>
            <a:spLocks noGrp="1"/>
          </p:cNvSpPr>
          <p:nvPr>
            <p:ph idx="1"/>
          </p:nvPr>
        </p:nvSpPr>
        <p:spPr/>
        <p:txBody>
          <a:bodyPr vert="horz" lIns="91440" tIns="45720" rIns="91440" bIns="45720" rtlCol="0" anchor="t">
            <a:normAutofit/>
          </a:bodyPr>
          <a:lstStyle/>
          <a:p>
            <a:pPr marL="342900" indent="-342900">
              <a:buAutoNum type="arabicPeriod"/>
            </a:pPr>
            <a:r>
              <a:rPr lang="en-US" sz="2400">
                <a:latin typeface="Open Sans"/>
                <a:ea typeface="Open Sans"/>
                <a:cs typeface="Open Sans"/>
              </a:rPr>
              <a:t>Allow for mistakes</a:t>
            </a:r>
          </a:p>
          <a:p>
            <a:pPr marL="342900" indent="-342900">
              <a:buAutoNum type="arabicPeriod"/>
            </a:pPr>
            <a:r>
              <a:rPr lang="en-US" sz="2400">
                <a:latin typeface="Open Sans"/>
                <a:ea typeface="Open Sans"/>
                <a:cs typeface="Open Sans"/>
              </a:rPr>
              <a:t>Be a guide towards autonomy</a:t>
            </a:r>
          </a:p>
          <a:p>
            <a:pPr marL="342900" indent="-342900">
              <a:buAutoNum type="arabicPeriod"/>
            </a:pPr>
            <a:r>
              <a:rPr lang="en-US" sz="2400">
                <a:latin typeface="Open Sans"/>
                <a:ea typeface="Open Sans"/>
                <a:cs typeface="Open Sans"/>
              </a:rPr>
              <a:t>Encourage productive struggle and risk-taking in learning</a:t>
            </a:r>
          </a:p>
          <a:p>
            <a:pPr marL="0" indent="0">
              <a:buNone/>
            </a:pPr>
            <a:endParaRPr lang="en-US"/>
          </a:p>
        </p:txBody>
      </p:sp>
      <p:sp>
        <p:nvSpPr>
          <p:cNvPr id="4" name="Title 3">
            <a:extLst>
              <a:ext uri="{FF2B5EF4-FFF2-40B4-BE49-F238E27FC236}">
                <a16:creationId xmlns:a16="http://schemas.microsoft.com/office/drawing/2014/main" id="{A4F0C942-4CD7-8AF1-67A9-56EBEE57A571}"/>
              </a:ext>
            </a:extLst>
          </p:cNvPr>
          <p:cNvSpPr>
            <a:spLocks noGrp="1"/>
          </p:cNvSpPr>
          <p:nvPr>
            <p:ph type="title"/>
          </p:nvPr>
        </p:nvSpPr>
        <p:spPr/>
        <p:txBody>
          <a:bodyPr>
            <a:normAutofit/>
          </a:bodyPr>
          <a:lstStyle/>
          <a:p>
            <a:r>
              <a:rPr lang="en-US" sz="3600">
                <a:latin typeface="Georgia"/>
              </a:rPr>
              <a:t>Key Details when Scaffolding:</a:t>
            </a:r>
          </a:p>
        </p:txBody>
      </p:sp>
    </p:spTree>
    <p:extLst>
      <p:ext uri="{BB962C8B-B14F-4D97-AF65-F5344CB8AC3E}">
        <p14:creationId xmlns:p14="http://schemas.microsoft.com/office/powerpoint/2010/main" val="3799664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735068C-76A6-F130-E9D7-87035D833A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98098" y="113075"/>
            <a:ext cx="7832784" cy="5884226"/>
          </a:xfrm>
          <a:prstGeom prst="rect">
            <a:avLst/>
          </a:prstGeom>
        </p:spPr>
      </p:pic>
      <p:sp>
        <p:nvSpPr>
          <p:cNvPr id="3" name="TextBox 2">
            <a:extLst>
              <a:ext uri="{FF2B5EF4-FFF2-40B4-BE49-F238E27FC236}">
                <a16:creationId xmlns:a16="http://schemas.microsoft.com/office/drawing/2014/main" id="{1CDFA1D6-E225-B156-962C-4938F72E0713}"/>
              </a:ext>
            </a:extLst>
          </p:cNvPr>
          <p:cNvSpPr txBox="1"/>
          <p:nvPr/>
        </p:nvSpPr>
        <p:spPr>
          <a:xfrm>
            <a:off x="526211" y="6083929"/>
            <a:ext cx="4784784" cy="820707"/>
          </a:xfrm>
          <a:prstGeom prst="rect">
            <a:avLst/>
          </a:prstGeom>
        </p:spPr>
        <p:txBody>
          <a:bodyPr>
            <a:normAutofit/>
          </a:bodyPr>
          <a:lstStyle/>
          <a:p>
            <a:r>
              <a:rPr lang="en-US">
                <a:hlinkClick r:id="rId3"/>
              </a:rPr>
              <a:t>This Photo</a:t>
            </a:r>
            <a:r>
              <a:rPr lang="en-US"/>
              <a:t> by Unknown author is licensed under </a:t>
            </a:r>
            <a:r>
              <a:rPr lang="en-US">
                <a:hlinkClick r:id="rId4"/>
              </a:rPr>
              <a:t>CC BY-SA-NC</a:t>
            </a:r>
            <a:r>
              <a:rPr lang="en-US"/>
              <a:t>.</a:t>
            </a:r>
          </a:p>
        </p:txBody>
      </p:sp>
    </p:spTree>
    <p:extLst>
      <p:ext uri="{BB962C8B-B14F-4D97-AF65-F5344CB8AC3E}">
        <p14:creationId xmlns:p14="http://schemas.microsoft.com/office/powerpoint/2010/main" val="1014658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7F44-C7F0-03EC-F57C-FD0CF2E4E15B}"/>
              </a:ext>
            </a:extLst>
          </p:cNvPr>
          <p:cNvSpPr>
            <a:spLocks noGrp="1"/>
          </p:cNvSpPr>
          <p:nvPr>
            <p:ph type="title"/>
          </p:nvPr>
        </p:nvSpPr>
        <p:spPr/>
        <p:txBody>
          <a:bodyPr/>
          <a:lstStyle/>
          <a:p>
            <a:r>
              <a:rPr lang="en-US" sz="3600">
                <a:latin typeface="Georgia"/>
              </a:rPr>
              <a:t>Allow for Mistakes</a:t>
            </a:r>
            <a:endParaRPr lang="en-US" sz="3600" b="0">
              <a:latin typeface="Georgia"/>
            </a:endParaRPr>
          </a:p>
          <a:p>
            <a:endParaRPr lang="en-US"/>
          </a:p>
        </p:txBody>
      </p:sp>
      <p:sp>
        <p:nvSpPr>
          <p:cNvPr id="3" name="Content Placeholder 2">
            <a:extLst>
              <a:ext uri="{FF2B5EF4-FFF2-40B4-BE49-F238E27FC236}">
                <a16:creationId xmlns:a16="http://schemas.microsoft.com/office/drawing/2014/main" id="{D0209BD8-3AC0-8E2E-78C2-47642140062B}"/>
              </a:ext>
            </a:extLst>
          </p:cNvPr>
          <p:cNvSpPr>
            <a:spLocks noGrp="1"/>
          </p:cNvSpPr>
          <p:nvPr>
            <p:ph sz="quarter" idx="12"/>
          </p:nvPr>
        </p:nvSpPr>
        <p:spPr/>
        <p:txBody>
          <a:bodyPr vert="horz" lIns="91440" tIns="45720" rIns="91440" bIns="45720" rtlCol="0" anchor="t">
            <a:normAutofit/>
          </a:bodyPr>
          <a:lstStyle/>
          <a:p>
            <a:pPr marL="0" indent="0">
              <a:spcBef>
                <a:spcPts val="0"/>
              </a:spcBef>
              <a:buNone/>
            </a:pPr>
            <a:r>
              <a:rPr lang="en-US" sz="2400">
                <a:latin typeface="Open Sans"/>
                <a:ea typeface="Open Sans"/>
                <a:cs typeface="Open Sans"/>
              </a:rPr>
              <a:t>Let students make </a:t>
            </a:r>
            <a:r>
              <a:rPr lang="en-US" sz="2400" i="1">
                <a:latin typeface="Open Sans"/>
                <a:ea typeface="Open Sans"/>
                <a:cs typeface="Open Sans"/>
              </a:rPr>
              <a:t>mistakes they can learn from</a:t>
            </a:r>
            <a:r>
              <a:rPr lang="en-US" sz="2400">
                <a:latin typeface="Open Sans"/>
                <a:ea typeface="Open Sans"/>
                <a:cs typeface="Open Sans"/>
              </a:rPr>
              <a:t>. It will take longer to get tasks done at first, but over time they will become so much more capable than if they constantly relied on your help. </a:t>
            </a:r>
          </a:p>
          <a:p>
            <a:pPr marL="0" indent="0">
              <a:spcBef>
                <a:spcPts val="0"/>
              </a:spcBef>
              <a:buNone/>
            </a:pPr>
            <a:endParaRPr lang="en-US" sz="2400"/>
          </a:p>
          <a:p>
            <a:pPr marL="0" indent="0">
              <a:spcBef>
                <a:spcPts val="0"/>
              </a:spcBef>
              <a:buNone/>
            </a:pPr>
            <a:r>
              <a:rPr lang="en-US" sz="2400">
                <a:latin typeface="Open Sans"/>
                <a:ea typeface="Open Sans"/>
                <a:cs typeface="Open Sans"/>
              </a:rPr>
              <a:t>If they are struggling or get frustrated, there are ways you can be there as a </a:t>
            </a:r>
            <a:r>
              <a:rPr lang="en-US" sz="2400" i="1">
                <a:latin typeface="Open Sans"/>
                <a:ea typeface="Open Sans"/>
                <a:cs typeface="Open Sans"/>
              </a:rPr>
              <a:t>sense of support</a:t>
            </a:r>
            <a:r>
              <a:rPr lang="en-US" sz="2400">
                <a:latin typeface="Open Sans"/>
                <a:ea typeface="Open Sans"/>
                <a:cs typeface="Open Sans"/>
              </a:rPr>
              <a:t>, but still allow them to be independent in the task.</a:t>
            </a:r>
          </a:p>
          <a:p>
            <a:pPr marL="0" indent="0">
              <a:buNone/>
            </a:pPr>
            <a:endParaRPr lang="en-US"/>
          </a:p>
        </p:txBody>
      </p:sp>
      <p:pic>
        <p:nvPicPr>
          <p:cNvPr id="5" name="Picture 5" descr="Pencil eraser on white background">
            <a:extLst>
              <a:ext uri="{FF2B5EF4-FFF2-40B4-BE49-F238E27FC236}">
                <a16:creationId xmlns:a16="http://schemas.microsoft.com/office/drawing/2014/main" id="{0F81BF9E-4D1E-C525-BF78-D6A61A1509BB}"/>
              </a:ext>
            </a:extLst>
          </p:cNvPr>
          <p:cNvPicPr>
            <a:picLocks noGrp="1" noChangeAspect="1"/>
          </p:cNvPicPr>
          <p:nvPr>
            <p:ph type="pic" sz="quarter" idx="10"/>
          </p:nvPr>
        </p:nvPicPr>
        <p:blipFill>
          <a:blip r:embed="rId2"/>
          <a:srcRect l="41242" r="41242"/>
          <a:stretch/>
        </p:blipFill>
        <p:spPr/>
      </p:pic>
    </p:spTree>
    <p:extLst>
      <p:ext uri="{BB962C8B-B14F-4D97-AF65-F5344CB8AC3E}">
        <p14:creationId xmlns:p14="http://schemas.microsoft.com/office/powerpoint/2010/main" val="291204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13D91A-B439-0F57-4E13-A23A7649503B}"/>
              </a:ext>
            </a:extLst>
          </p:cNvPr>
          <p:cNvSpPr>
            <a:spLocks noGrp="1"/>
          </p:cNvSpPr>
          <p:nvPr>
            <p:ph type="body" sz="quarter" idx="12"/>
          </p:nvPr>
        </p:nvSpPr>
        <p:spPr>
          <a:xfrm>
            <a:off x="143091" y="5137034"/>
            <a:ext cx="3525327" cy="1352911"/>
          </a:xfrm>
        </p:spPr>
        <p:txBody>
          <a:bodyPr vert="horz" lIns="91440" tIns="45720" rIns="91440" bIns="45720" rtlCol="0" anchor="t">
            <a:noAutofit/>
          </a:bodyPr>
          <a:lstStyle/>
          <a:p>
            <a:r>
              <a:rPr lang="en-US" sz="2400" dirty="0">
                <a:latin typeface="Open Sans"/>
                <a:ea typeface="Open Sans"/>
                <a:cs typeface="Open Sans"/>
              </a:rPr>
              <a:t>But then they learn to use a butter knife… then a sharp knife…</a:t>
            </a:r>
          </a:p>
        </p:txBody>
      </p:sp>
      <p:sp>
        <p:nvSpPr>
          <p:cNvPr id="5" name="Text Placeholder 4">
            <a:extLst>
              <a:ext uri="{FF2B5EF4-FFF2-40B4-BE49-F238E27FC236}">
                <a16:creationId xmlns:a16="http://schemas.microsoft.com/office/drawing/2014/main" id="{407736DA-1C8A-4B15-6E53-3EF42A5EC66F}"/>
              </a:ext>
            </a:extLst>
          </p:cNvPr>
          <p:cNvSpPr>
            <a:spLocks noGrp="1"/>
          </p:cNvSpPr>
          <p:nvPr>
            <p:ph type="body" sz="quarter" idx="13"/>
          </p:nvPr>
        </p:nvSpPr>
        <p:spPr>
          <a:xfrm>
            <a:off x="5362755" y="5309562"/>
            <a:ext cx="3453441" cy="1007853"/>
          </a:xfrm>
        </p:spPr>
        <p:txBody>
          <a:bodyPr vert="horz" lIns="91440" tIns="45720" rIns="91440" bIns="45720" rtlCol="0" anchor="t">
            <a:noAutofit/>
          </a:bodyPr>
          <a:lstStyle/>
          <a:p>
            <a:r>
              <a:rPr lang="en-US" sz="2400" dirty="0">
                <a:latin typeface="Open Sans"/>
                <a:ea typeface="Open Sans"/>
                <a:cs typeface="Open Sans"/>
              </a:rPr>
              <a:t>And eventually, they can cook all by themselves.</a:t>
            </a:r>
            <a:r>
              <a:rPr lang="en-US" dirty="0">
                <a:latin typeface="Open Sans"/>
                <a:ea typeface="Open Sans"/>
                <a:cs typeface="Open Sans"/>
              </a:rPr>
              <a:t> </a:t>
            </a:r>
            <a:endParaRPr lang="en-US" dirty="0"/>
          </a:p>
        </p:txBody>
      </p:sp>
      <p:sp>
        <p:nvSpPr>
          <p:cNvPr id="6" name="Title 5">
            <a:extLst>
              <a:ext uri="{FF2B5EF4-FFF2-40B4-BE49-F238E27FC236}">
                <a16:creationId xmlns:a16="http://schemas.microsoft.com/office/drawing/2014/main" id="{68673846-4748-3F80-D7AC-03397B4A4C6F}"/>
              </a:ext>
            </a:extLst>
          </p:cNvPr>
          <p:cNvSpPr>
            <a:spLocks noGrp="1"/>
          </p:cNvSpPr>
          <p:nvPr>
            <p:ph type="title"/>
          </p:nvPr>
        </p:nvSpPr>
        <p:spPr/>
        <p:txBody>
          <a:bodyPr>
            <a:normAutofit/>
          </a:bodyPr>
          <a:lstStyle/>
          <a:p>
            <a:r>
              <a:rPr lang="en-US" sz="3600">
                <a:latin typeface="Georgia"/>
              </a:rPr>
              <a:t>Allow for Mistakes</a:t>
            </a:r>
          </a:p>
        </p:txBody>
      </p:sp>
      <p:sp>
        <p:nvSpPr>
          <p:cNvPr id="3" name="Text Placeholder 2">
            <a:extLst>
              <a:ext uri="{FF2B5EF4-FFF2-40B4-BE49-F238E27FC236}">
                <a16:creationId xmlns:a16="http://schemas.microsoft.com/office/drawing/2014/main" id="{CB49AA6B-F725-07E4-466C-09DF4D2EBF30}"/>
              </a:ext>
            </a:extLst>
          </p:cNvPr>
          <p:cNvSpPr>
            <a:spLocks noGrp="1"/>
          </p:cNvSpPr>
          <p:nvPr>
            <p:ph type="body" sz="quarter" idx="11"/>
          </p:nvPr>
        </p:nvSpPr>
        <p:spPr>
          <a:xfrm>
            <a:off x="-1369" y="3052316"/>
            <a:ext cx="3827252" cy="1295401"/>
          </a:xfrm>
        </p:spPr>
        <p:txBody>
          <a:bodyPr vert="horz" lIns="91440" tIns="45720" rIns="91440" bIns="45720" rtlCol="0" anchor="t">
            <a:noAutofit/>
          </a:bodyPr>
          <a:lstStyle/>
          <a:p>
            <a:r>
              <a:rPr lang="en-US" sz="2600" dirty="0">
                <a:latin typeface="Open Sans"/>
                <a:ea typeface="Open Sans"/>
                <a:cs typeface="Open Sans"/>
              </a:rPr>
              <a:t>At first a child may do little things like pour ingredients or stir…</a:t>
            </a:r>
          </a:p>
        </p:txBody>
      </p:sp>
      <p:sp>
        <p:nvSpPr>
          <p:cNvPr id="2" name="Text Placeholder 1">
            <a:extLst>
              <a:ext uri="{FF2B5EF4-FFF2-40B4-BE49-F238E27FC236}">
                <a16:creationId xmlns:a16="http://schemas.microsoft.com/office/drawing/2014/main" id="{0A196D3A-D878-772F-D4A1-70BBC517D32B}"/>
              </a:ext>
            </a:extLst>
          </p:cNvPr>
          <p:cNvSpPr>
            <a:spLocks noGrp="1"/>
          </p:cNvSpPr>
          <p:nvPr>
            <p:ph type="body" sz="quarter" idx="10"/>
          </p:nvPr>
        </p:nvSpPr>
        <p:spPr>
          <a:xfrm>
            <a:off x="458022" y="1140127"/>
            <a:ext cx="8241101" cy="1669212"/>
          </a:xfrm>
        </p:spPr>
        <p:txBody>
          <a:bodyPr vert="horz" lIns="91440" tIns="45720" rIns="91440" bIns="45720" rtlCol="0" anchor="t">
            <a:normAutofit lnSpcReduction="10000"/>
          </a:bodyPr>
          <a:lstStyle/>
          <a:p>
            <a:r>
              <a:rPr lang="en-US" sz="2400" dirty="0">
                <a:latin typeface="Open Sans"/>
                <a:ea typeface="Open Sans"/>
                <a:cs typeface="Open Sans"/>
              </a:rPr>
              <a:t>For example, breaking down a tougher task into smaller parts</a:t>
            </a:r>
          </a:p>
          <a:p>
            <a:endParaRPr lang="en-US" sz="2400" dirty="0"/>
          </a:p>
          <a:p>
            <a:r>
              <a:rPr lang="en-US" sz="2400" dirty="0">
                <a:latin typeface="Open Sans"/>
                <a:ea typeface="Open Sans"/>
                <a:cs typeface="Open Sans"/>
                <a:sym typeface="Wingdings" panose="05000000000000000000" pitchFamily="2" charset="2"/>
              </a:rPr>
              <a:t> Think of cooking…</a:t>
            </a:r>
            <a:endParaRPr lang="en-US" sz="2400" dirty="0">
              <a:latin typeface="Open Sans"/>
              <a:ea typeface="Open Sans"/>
              <a:cs typeface="Open Sans"/>
            </a:endParaRPr>
          </a:p>
        </p:txBody>
      </p:sp>
      <p:pic>
        <p:nvPicPr>
          <p:cNvPr id="11" name="Picture 10" descr="Mother and son baking">
            <a:extLst>
              <a:ext uri="{FF2B5EF4-FFF2-40B4-BE49-F238E27FC236}">
                <a16:creationId xmlns:a16="http://schemas.microsoft.com/office/drawing/2014/main" id="{833E9136-B872-6061-2EB6-DC3FF0986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159" y="3052930"/>
            <a:ext cx="3228761" cy="2114168"/>
          </a:xfrm>
          <a:prstGeom prst="rect">
            <a:avLst/>
          </a:prstGeom>
        </p:spPr>
      </p:pic>
    </p:spTree>
    <p:extLst>
      <p:ext uri="{BB962C8B-B14F-4D97-AF65-F5344CB8AC3E}">
        <p14:creationId xmlns:p14="http://schemas.microsoft.com/office/powerpoint/2010/main" val="165101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additive="base">
                                        <p:cTn id="2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4A36F-6F0D-4BCA-04F7-FEA1F49C6A15}"/>
              </a:ext>
            </a:extLst>
          </p:cNvPr>
          <p:cNvSpPr>
            <a:spLocks noGrp="1"/>
          </p:cNvSpPr>
          <p:nvPr>
            <p:ph type="title"/>
          </p:nvPr>
        </p:nvSpPr>
        <p:spPr/>
        <p:txBody>
          <a:bodyPr>
            <a:normAutofit/>
          </a:bodyPr>
          <a:lstStyle/>
          <a:p>
            <a:r>
              <a:rPr lang="en-US" sz="3600">
                <a:latin typeface="Georgia"/>
              </a:rPr>
              <a:t>Be a guide towards autonomy</a:t>
            </a:r>
          </a:p>
        </p:txBody>
      </p:sp>
      <p:sp>
        <p:nvSpPr>
          <p:cNvPr id="3" name="Content Placeholder 2">
            <a:extLst>
              <a:ext uri="{FF2B5EF4-FFF2-40B4-BE49-F238E27FC236}">
                <a16:creationId xmlns:a16="http://schemas.microsoft.com/office/drawing/2014/main" id="{3A4AF29D-74FB-7239-DF07-8FFBFCCEC19F}"/>
              </a:ext>
            </a:extLst>
          </p:cNvPr>
          <p:cNvSpPr>
            <a:spLocks noGrp="1"/>
          </p:cNvSpPr>
          <p:nvPr>
            <p:ph idx="1"/>
          </p:nvPr>
        </p:nvSpPr>
        <p:spPr/>
        <p:txBody>
          <a:bodyPr vert="horz" lIns="91440" tIns="45720" rIns="91440" bIns="45720" rtlCol="0" anchor="t">
            <a:normAutofit/>
          </a:bodyPr>
          <a:lstStyle/>
          <a:p>
            <a:pPr marL="192405" indent="-192405"/>
            <a:r>
              <a:rPr lang="en-US" sz="2400" dirty="0">
                <a:latin typeface="Open Sans"/>
                <a:ea typeface="Open Sans"/>
                <a:cs typeface="Open Sans"/>
              </a:rPr>
              <a:t>As much as we may want to micromanage every detail, it is way more </a:t>
            </a:r>
            <a:r>
              <a:rPr lang="en-US" sz="2400" b="1" dirty="0">
                <a:latin typeface="Open Sans"/>
                <a:ea typeface="Open Sans"/>
                <a:cs typeface="Open Sans"/>
              </a:rPr>
              <a:t>FUN</a:t>
            </a:r>
            <a:r>
              <a:rPr lang="en-US" sz="2400" dirty="0">
                <a:latin typeface="Open Sans"/>
                <a:ea typeface="Open Sans"/>
                <a:cs typeface="Open Sans"/>
              </a:rPr>
              <a:t> to watch our students learn and grow independently, but always be there as a means of support for your students, helping nurture that relationship and trust!</a:t>
            </a:r>
          </a:p>
          <a:p>
            <a:pPr marL="192405" indent="-192405"/>
            <a:endParaRPr lang="en-US" dirty="0">
              <a:solidFill>
                <a:srgbClr val="3C3E40"/>
              </a:solidFill>
              <a:latin typeface="+mn-lt"/>
              <a:ea typeface="Open Sans"/>
              <a:cs typeface="Open Sans"/>
            </a:endParaRPr>
          </a:p>
          <a:p>
            <a:pPr marL="192405" indent="-192405"/>
            <a:endParaRPr lang="en-US" dirty="0">
              <a:solidFill>
                <a:srgbClr val="3C3E40"/>
              </a:solidFill>
              <a:latin typeface="+mn-lt"/>
              <a:ea typeface="Open Sans"/>
              <a:cs typeface="Open Sans"/>
            </a:endParaRPr>
          </a:p>
          <a:p>
            <a:pPr marL="0" indent="0">
              <a:buNone/>
            </a:pPr>
            <a:endParaRPr lang="en-US" sz="1600" dirty="0">
              <a:solidFill>
                <a:srgbClr val="222222"/>
              </a:solidFill>
              <a:highlight>
                <a:srgbClr val="FFFFFF"/>
              </a:highlight>
            </a:endParaRPr>
          </a:p>
          <a:p>
            <a:pPr marL="0" indent="0">
              <a:buNone/>
            </a:pPr>
            <a:endParaRPr lang="en-US" dirty="0"/>
          </a:p>
        </p:txBody>
      </p:sp>
    </p:spTree>
    <p:extLst>
      <p:ext uri="{BB962C8B-B14F-4D97-AF65-F5344CB8AC3E}">
        <p14:creationId xmlns:p14="http://schemas.microsoft.com/office/powerpoint/2010/main" val="185275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AF29D-74FB-7239-DF07-8FFBFCCEC19F}"/>
              </a:ext>
            </a:extLst>
          </p:cNvPr>
          <p:cNvSpPr>
            <a:spLocks noGrp="1"/>
          </p:cNvSpPr>
          <p:nvPr>
            <p:ph idx="1"/>
          </p:nvPr>
        </p:nvSpPr>
        <p:spPr>
          <a:xfrm>
            <a:off x="165340" y="-178984"/>
            <a:ext cx="7165694" cy="4335485"/>
          </a:xfrm>
        </p:spPr>
        <p:txBody>
          <a:bodyPr vert="horz" lIns="91440" tIns="45720" rIns="91440" bIns="45720" rtlCol="0" anchor="t">
            <a:noAutofit/>
          </a:bodyPr>
          <a:lstStyle/>
          <a:p>
            <a:pPr marL="0" indent="0">
              <a:buNone/>
            </a:pPr>
            <a:endParaRPr lang="en-US" sz="2400" dirty="0">
              <a:solidFill>
                <a:srgbClr val="3C3E40"/>
              </a:solidFill>
              <a:latin typeface="+mn-lt"/>
              <a:ea typeface="Open Sans"/>
              <a:cs typeface="Open Sans"/>
            </a:endParaRPr>
          </a:p>
          <a:p>
            <a:pPr marL="192405" indent="-192405"/>
            <a:r>
              <a:rPr lang="en-US" sz="2400" dirty="0">
                <a:solidFill>
                  <a:srgbClr val="222222"/>
                </a:solidFill>
                <a:highlight>
                  <a:srgbClr val="FFFFFF"/>
                </a:highlight>
                <a:latin typeface="+mn-lt"/>
                <a:ea typeface="Open Sans"/>
                <a:cs typeface="Open Sans"/>
              </a:rPr>
              <a:t>“Teachers who foster positive relationships with their students create classroom environments more conducive to learning and meet students’ developmental, emotional and academic needs” (</a:t>
            </a:r>
            <a:r>
              <a:rPr lang="en-US" sz="2400" dirty="0" err="1">
                <a:solidFill>
                  <a:srgbClr val="222222"/>
                </a:solidFill>
                <a:highlight>
                  <a:srgbClr val="FFFFFF"/>
                </a:highlight>
                <a:latin typeface="+mn-lt"/>
                <a:ea typeface="Open Sans"/>
                <a:cs typeface="Open Sans"/>
              </a:rPr>
              <a:t>Rimm</a:t>
            </a:r>
            <a:r>
              <a:rPr lang="en-US" sz="2400" dirty="0">
                <a:solidFill>
                  <a:srgbClr val="222222"/>
                </a:solidFill>
                <a:highlight>
                  <a:srgbClr val="FFFFFF"/>
                </a:highlight>
                <a:latin typeface="+mn-lt"/>
                <a:ea typeface="Open Sans"/>
                <a:cs typeface="Open Sans"/>
              </a:rPr>
              <a:t>-Kaufman &amp; </a:t>
            </a:r>
            <a:r>
              <a:rPr lang="en-US" sz="2400" dirty="0" err="1">
                <a:solidFill>
                  <a:srgbClr val="222222"/>
                </a:solidFill>
                <a:highlight>
                  <a:srgbClr val="FFFFFF"/>
                </a:highlight>
                <a:latin typeface="+mn-lt"/>
                <a:ea typeface="Open Sans"/>
                <a:cs typeface="Open Sans"/>
              </a:rPr>
              <a:t>Sandilos</a:t>
            </a:r>
            <a:r>
              <a:rPr lang="en-US" sz="2400" dirty="0">
                <a:solidFill>
                  <a:srgbClr val="222222"/>
                </a:solidFill>
                <a:highlight>
                  <a:srgbClr val="FFFFFF"/>
                </a:highlight>
                <a:latin typeface="+mn-lt"/>
                <a:ea typeface="Open Sans"/>
                <a:cs typeface="Open Sans"/>
              </a:rPr>
              <a:t>, 2015).</a:t>
            </a:r>
            <a:endParaRPr lang="en-US" sz="2400" dirty="0">
              <a:solidFill>
                <a:srgbClr val="222222"/>
              </a:solidFill>
              <a:latin typeface="+mn-lt"/>
              <a:ea typeface="Open Sans"/>
              <a:cs typeface="Open Sans"/>
            </a:endParaRPr>
          </a:p>
          <a:p>
            <a:pPr marL="192405" indent="-192405"/>
            <a:endParaRPr lang="en-US" sz="2400" dirty="0">
              <a:solidFill>
                <a:srgbClr val="222222"/>
              </a:solidFill>
              <a:latin typeface="+mn-lt"/>
              <a:ea typeface="Open Sans"/>
              <a:cs typeface="Open Sans"/>
            </a:endParaRPr>
          </a:p>
          <a:p>
            <a:pPr marL="192405" indent="-192405"/>
            <a:r>
              <a:rPr lang="en-US" sz="2400" dirty="0">
                <a:solidFill>
                  <a:srgbClr val="222222"/>
                </a:solidFill>
                <a:highlight>
                  <a:srgbClr val="FFFFFF"/>
                </a:highlight>
                <a:latin typeface="+mn-lt"/>
                <a:ea typeface="Open Sans"/>
                <a:cs typeface="Open Sans"/>
              </a:rPr>
              <a:t>A student who feels a strong personal connection to their teacher, talks with their teacher frequently, and receives more constructive guidance and praise rather than just criticism from their teacher, “is likely to trust their teacher more, show more engagement in learning, behave better in class and achieve at higher levels academically” (2015).</a:t>
            </a:r>
            <a:endParaRPr lang="en-US" sz="2400" dirty="0">
              <a:solidFill>
                <a:srgbClr val="222222"/>
              </a:solidFill>
              <a:latin typeface="+mn-lt"/>
              <a:ea typeface="Open Sans"/>
              <a:cs typeface="Open Sans"/>
            </a:endParaRPr>
          </a:p>
          <a:p>
            <a:pPr marL="192405" indent="-192405"/>
            <a:endParaRPr lang="en-US" sz="2400" dirty="0">
              <a:solidFill>
                <a:srgbClr val="3C3E40"/>
              </a:solidFill>
              <a:latin typeface="+mn-lt"/>
              <a:ea typeface="Open Sans"/>
              <a:cs typeface="Open Sans"/>
            </a:endParaRPr>
          </a:p>
          <a:p>
            <a:pPr marL="0" indent="0">
              <a:buNone/>
            </a:pPr>
            <a:endParaRPr lang="en-US" sz="1600" dirty="0">
              <a:solidFill>
                <a:srgbClr val="222222"/>
              </a:solidFill>
              <a:highlight>
                <a:srgbClr val="FFFFFF"/>
              </a:highlight>
            </a:endParaRPr>
          </a:p>
          <a:p>
            <a:pPr marL="0" indent="0">
              <a:buNone/>
            </a:pPr>
            <a:endParaRPr lang="en-US" dirty="0"/>
          </a:p>
        </p:txBody>
      </p:sp>
    </p:spTree>
    <p:extLst>
      <p:ext uri="{BB962C8B-B14F-4D97-AF65-F5344CB8AC3E}">
        <p14:creationId xmlns:p14="http://schemas.microsoft.com/office/powerpoint/2010/main" val="273024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585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CE9A-67D9-AE9F-2A26-CB0FDED0DA28}"/>
              </a:ext>
            </a:extLst>
          </p:cNvPr>
          <p:cNvSpPr>
            <a:spLocks noGrp="1"/>
          </p:cNvSpPr>
          <p:nvPr>
            <p:ph type="title"/>
          </p:nvPr>
        </p:nvSpPr>
        <p:spPr/>
        <p:txBody>
          <a:bodyPr>
            <a:noAutofit/>
          </a:bodyPr>
          <a:lstStyle/>
          <a:p>
            <a:r>
              <a:rPr lang="en-US" sz="3600">
                <a:latin typeface="Georgia"/>
              </a:rPr>
              <a:t>Encourage Productive Struggle and Risk-taking in Learning	</a:t>
            </a:r>
          </a:p>
        </p:txBody>
      </p:sp>
      <p:sp>
        <p:nvSpPr>
          <p:cNvPr id="3" name="Text Placeholder 2">
            <a:extLst>
              <a:ext uri="{FF2B5EF4-FFF2-40B4-BE49-F238E27FC236}">
                <a16:creationId xmlns:a16="http://schemas.microsoft.com/office/drawing/2014/main" id="{38AAFF3D-9B40-9903-9419-EE76A79BA958}"/>
              </a:ext>
            </a:extLst>
          </p:cNvPr>
          <p:cNvSpPr>
            <a:spLocks noGrp="1"/>
          </p:cNvSpPr>
          <p:nvPr>
            <p:ph type="body" sz="quarter" idx="10"/>
          </p:nvPr>
        </p:nvSpPr>
        <p:spPr>
          <a:xfrm>
            <a:off x="2046813" y="1805087"/>
            <a:ext cx="6740000" cy="1634625"/>
          </a:xfrm>
        </p:spPr>
        <p:txBody>
          <a:bodyPr vert="horz" lIns="91440" tIns="45720" rIns="91440" bIns="45720" rtlCol="0" anchor="t">
            <a:normAutofit/>
          </a:bodyPr>
          <a:lstStyle/>
          <a:p>
            <a:pPr marL="192405" indent="-192405"/>
            <a:r>
              <a:rPr lang="en-US" sz="2400">
                <a:latin typeface="Open Sans"/>
                <a:ea typeface="Open Sans"/>
                <a:cs typeface="Open Sans"/>
              </a:rPr>
              <a:t>In the words of Larry Ferlazzo, “If students don’t feel comfortable, they’re not going to take the risk… and if they don’t risk, they don’t learn” (Education Week, 2019). </a:t>
            </a:r>
            <a:endParaRPr lang="en-US" sz="2400"/>
          </a:p>
        </p:txBody>
      </p:sp>
      <p:sp>
        <p:nvSpPr>
          <p:cNvPr id="4" name="Star: 5 Points 3">
            <a:extLst>
              <a:ext uri="{FF2B5EF4-FFF2-40B4-BE49-F238E27FC236}">
                <a16:creationId xmlns:a16="http://schemas.microsoft.com/office/drawing/2014/main" id="{CBF5898E-3595-DA24-2A7D-186583D9A097}"/>
              </a:ext>
            </a:extLst>
          </p:cNvPr>
          <p:cNvSpPr/>
          <p:nvPr/>
        </p:nvSpPr>
        <p:spPr>
          <a:xfrm>
            <a:off x="92569" y="3431770"/>
            <a:ext cx="4932911" cy="342381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US" sz="2400" dirty="0"/>
              <a:t>Rew</a:t>
            </a:r>
            <a:r>
              <a:rPr lang="en-US" sz="2400" b="1" dirty="0"/>
              <a:t>ard the </a:t>
            </a:r>
            <a:r>
              <a:rPr lang="en-US" sz="2400" dirty="0"/>
              <a:t>Struggle!</a:t>
            </a:r>
            <a:endParaRPr lang="en-US" sz="2400" dirty="0">
              <a:ea typeface="Open Sans"/>
              <a:cs typeface="Open Sans"/>
            </a:endParaRPr>
          </a:p>
        </p:txBody>
      </p:sp>
    </p:spTree>
    <p:extLst>
      <p:ext uri="{BB962C8B-B14F-4D97-AF65-F5344CB8AC3E}">
        <p14:creationId xmlns:p14="http://schemas.microsoft.com/office/powerpoint/2010/main" val="267180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55B2C-4D23-171E-EDB5-138D9B428B5C}"/>
              </a:ext>
            </a:extLst>
          </p:cNvPr>
          <p:cNvSpPr>
            <a:spLocks noGrp="1"/>
          </p:cNvSpPr>
          <p:nvPr>
            <p:ph type="title"/>
          </p:nvPr>
        </p:nvSpPr>
        <p:spPr/>
        <p:txBody>
          <a:bodyPr>
            <a:normAutofit/>
          </a:bodyPr>
          <a:lstStyle/>
          <a:p>
            <a:r>
              <a:rPr lang="en-US" sz="3600"/>
              <a:t>How to Scaffold</a:t>
            </a:r>
          </a:p>
        </p:txBody>
      </p:sp>
      <p:sp>
        <p:nvSpPr>
          <p:cNvPr id="3" name="Text Placeholder 2">
            <a:extLst>
              <a:ext uri="{FF2B5EF4-FFF2-40B4-BE49-F238E27FC236}">
                <a16:creationId xmlns:a16="http://schemas.microsoft.com/office/drawing/2014/main" id="{B0E45950-AA4F-346B-3831-AAB8316EC733}"/>
              </a:ext>
            </a:extLst>
          </p:cNvPr>
          <p:cNvSpPr>
            <a:spLocks noGrp="1"/>
          </p:cNvSpPr>
          <p:nvPr>
            <p:ph type="body" sz="quarter" idx="10"/>
          </p:nvPr>
        </p:nvSpPr>
        <p:spPr>
          <a:xfrm>
            <a:off x="381000" y="1086224"/>
            <a:ext cx="8763000" cy="5557560"/>
          </a:xfrm>
        </p:spPr>
        <p:txBody>
          <a:bodyPr vert="horz" lIns="91440" tIns="45720" rIns="91440" bIns="45720" numCol="2" rtlCol="0" anchor="t">
            <a:normAutofit/>
          </a:bodyPr>
          <a:lstStyle/>
          <a:p>
            <a:pPr marL="342900" indent="-342900">
              <a:lnSpc>
                <a:spcPct val="200000"/>
              </a:lnSpc>
              <a:buAutoNum type="arabicPeriod"/>
            </a:pPr>
            <a:r>
              <a:rPr lang="en-US" sz="2400" dirty="0">
                <a:latin typeface="Open Sans"/>
                <a:ea typeface="Open Sans"/>
                <a:cs typeface="Open Sans"/>
              </a:rPr>
              <a:t>Build Rapport</a:t>
            </a:r>
          </a:p>
          <a:p>
            <a:pPr marL="342900" indent="-342900">
              <a:lnSpc>
                <a:spcPct val="200000"/>
              </a:lnSpc>
              <a:buAutoNum type="arabicPeriod"/>
            </a:pPr>
            <a:r>
              <a:rPr lang="en-US" sz="2400" dirty="0">
                <a:latin typeface="Open Sans"/>
                <a:ea typeface="Open Sans"/>
                <a:cs typeface="Open Sans"/>
              </a:rPr>
              <a:t>Know their knowledge Level</a:t>
            </a:r>
          </a:p>
          <a:p>
            <a:pPr marL="342900" indent="-342900">
              <a:lnSpc>
                <a:spcPct val="200000"/>
              </a:lnSpc>
              <a:buAutoNum type="arabicPeriod"/>
            </a:pPr>
            <a:r>
              <a:rPr lang="en-US" sz="2400" dirty="0">
                <a:latin typeface="Open Sans"/>
                <a:ea typeface="Open Sans"/>
                <a:cs typeface="Open Sans"/>
              </a:rPr>
              <a:t>Select Task</a:t>
            </a:r>
          </a:p>
          <a:p>
            <a:pPr marL="342900" indent="-342900">
              <a:lnSpc>
                <a:spcPct val="200000"/>
              </a:lnSpc>
              <a:buAutoNum type="arabicPeriod"/>
            </a:pPr>
            <a:r>
              <a:rPr lang="en-US" sz="2400" dirty="0">
                <a:latin typeface="Open Sans"/>
                <a:ea typeface="Open Sans"/>
                <a:cs typeface="Open Sans"/>
              </a:rPr>
              <a:t>Anticipate Errors</a:t>
            </a:r>
          </a:p>
          <a:p>
            <a:pPr marL="342900" indent="-342900">
              <a:lnSpc>
                <a:spcPct val="200000"/>
              </a:lnSpc>
              <a:buAutoNum type="arabicPeriod"/>
            </a:pPr>
            <a:r>
              <a:rPr lang="en-US" sz="2400" dirty="0">
                <a:latin typeface="Open Sans"/>
                <a:ea typeface="Open Sans"/>
                <a:cs typeface="Open Sans"/>
              </a:rPr>
              <a:t>Apply Scaffold</a:t>
            </a:r>
          </a:p>
          <a:p>
            <a:pPr marL="342900" indent="-342900">
              <a:lnSpc>
                <a:spcPct val="200000"/>
              </a:lnSpc>
              <a:buAutoNum type="arabicPeriod"/>
            </a:pPr>
            <a:r>
              <a:rPr lang="en-US" sz="2400" dirty="0">
                <a:latin typeface="Open Sans"/>
                <a:ea typeface="Open Sans"/>
                <a:cs typeface="Open Sans"/>
              </a:rPr>
              <a:t>Gradually Remove the Scaffold</a:t>
            </a:r>
          </a:p>
        </p:txBody>
      </p:sp>
      <p:pic>
        <p:nvPicPr>
          <p:cNvPr id="7" name="Graphic 6" descr="Statistics outline">
            <a:extLst>
              <a:ext uri="{FF2B5EF4-FFF2-40B4-BE49-F238E27FC236}">
                <a16:creationId xmlns:a16="http://schemas.microsoft.com/office/drawing/2014/main" id="{35DB0984-F7ED-B37B-76F7-1F48C5E4A1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53180" y="2741455"/>
            <a:ext cx="715635" cy="715635"/>
          </a:xfrm>
          <a:prstGeom prst="rect">
            <a:avLst/>
          </a:prstGeom>
        </p:spPr>
      </p:pic>
      <p:pic>
        <p:nvPicPr>
          <p:cNvPr id="19" name="Picture 18" descr="Children in a classroom">
            <a:extLst>
              <a:ext uri="{FF2B5EF4-FFF2-40B4-BE49-F238E27FC236}">
                <a16:creationId xmlns:a16="http://schemas.microsoft.com/office/drawing/2014/main" id="{44A6E36E-E241-1D6E-C41C-48D80D519D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8629" y="3694477"/>
            <a:ext cx="3511842" cy="2341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Graphic 19">
            <a:extLst>
              <a:ext uri="{FF2B5EF4-FFF2-40B4-BE49-F238E27FC236}">
                <a16:creationId xmlns:a16="http://schemas.microsoft.com/office/drawing/2014/main" id="{FBF41250-46E3-D10D-798B-85BE4B1E1FC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48571" y="1824431"/>
            <a:ext cx="685979" cy="685979"/>
          </a:xfrm>
          <a:prstGeom prst="rect">
            <a:avLst/>
          </a:prstGeom>
        </p:spPr>
      </p:pic>
      <p:pic>
        <p:nvPicPr>
          <p:cNvPr id="21" name="Graphic 20">
            <a:extLst>
              <a:ext uri="{FF2B5EF4-FFF2-40B4-BE49-F238E27FC236}">
                <a16:creationId xmlns:a16="http://schemas.microsoft.com/office/drawing/2014/main" id="{5265859E-F5FB-BF80-4030-328D0F577A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08909" y="5349726"/>
            <a:ext cx="685979" cy="685979"/>
          </a:xfrm>
          <a:prstGeom prst="rect">
            <a:avLst/>
          </a:prstGeom>
        </p:spPr>
      </p:pic>
      <p:pic>
        <p:nvPicPr>
          <p:cNvPr id="22" name="Graphic 21">
            <a:extLst>
              <a:ext uri="{FF2B5EF4-FFF2-40B4-BE49-F238E27FC236}">
                <a16:creationId xmlns:a16="http://schemas.microsoft.com/office/drawing/2014/main" id="{8D3CE9C4-859E-548B-1D12-B18DCD351A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51898" y="4514963"/>
            <a:ext cx="685979" cy="685979"/>
          </a:xfrm>
          <a:prstGeom prst="rect">
            <a:avLst/>
          </a:prstGeom>
        </p:spPr>
      </p:pic>
      <p:pic>
        <p:nvPicPr>
          <p:cNvPr id="23" name="Graphic 22">
            <a:extLst>
              <a:ext uri="{FF2B5EF4-FFF2-40B4-BE49-F238E27FC236}">
                <a16:creationId xmlns:a16="http://schemas.microsoft.com/office/drawing/2014/main" id="{1B268D71-E56A-51B8-4DEB-F157E0E8261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68815" y="3583908"/>
            <a:ext cx="685979" cy="685979"/>
          </a:xfrm>
          <a:prstGeom prst="rect">
            <a:avLst/>
          </a:prstGeom>
        </p:spPr>
      </p:pic>
      <p:pic>
        <p:nvPicPr>
          <p:cNvPr id="24" name="Graphic 23">
            <a:extLst>
              <a:ext uri="{FF2B5EF4-FFF2-40B4-BE49-F238E27FC236}">
                <a16:creationId xmlns:a16="http://schemas.microsoft.com/office/drawing/2014/main" id="{6E456B10-5716-B9D3-6701-445CA5E59FB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43667" y="1165284"/>
            <a:ext cx="685979" cy="685979"/>
          </a:xfrm>
          <a:prstGeom prst="rect">
            <a:avLst/>
          </a:prstGeom>
        </p:spPr>
      </p:pic>
    </p:spTree>
    <p:extLst>
      <p:ext uri="{BB962C8B-B14F-4D97-AF65-F5344CB8AC3E}">
        <p14:creationId xmlns:p14="http://schemas.microsoft.com/office/powerpoint/2010/main" val="1415464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0A917475-6C5C-CD4C-D9B6-53D4D135816E}"/>
              </a:ext>
            </a:extLst>
          </p:cNvPr>
          <p:cNvSpPr/>
          <p:nvPr/>
        </p:nvSpPr>
        <p:spPr>
          <a:xfrm>
            <a:off x="108002" y="5488791"/>
            <a:ext cx="1208600" cy="113896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713140F-CA4B-EAAA-50D6-322C4F526B09}"/>
              </a:ext>
            </a:extLst>
          </p:cNvPr>
          <p:cNvSpPr/>
          <p:nvPr/>
        </p:nvSpPr>
        <p:spPr>
          <a:xfrm>
            <a:off x="102851" y="4165948"/>
            <a:ext cx="1208600" cy="11389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3AAC8B-5C52-CDA9-3233-50F042870995}"/>
              </a:ext>
            </a:extLst>
          </p:cNvPr>
          <p:cNvSpPr/>
          <p:nvPr/>
        </p:nvSpPr>
        <p:spPr>
          <a:xfrm>
            <a:off x="102851" y="1528690"/>
            <a:ext cx="1208600" cy="113896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9D5414-BBEF-97E3-2B3D-7EB9404E515D}"/>
              </a:ext>
            </a:extLst>
          </p:cNvPr>
          <p:cNvSpPr>
            <a:spLocks noGrp="1"/>
          </p:cNvSpPr>
          <p:nvPr>
            <p:ph type="title" idx="4294967295"/>
          </p:nvPr>
        </p:nvSpPr>
        <p:spPr>
          <a:xfrm>
            <a:off x="183933" y="145147"/>
            <a:ext cx="6629400" cy="1208088"/>
          </a:xfrm>
        </p:spPr>
        <p:txBody>
          <a:bodyPr>
            <a:normAutofit/>
          </a:bodyPr>
          <a:lstStyle/>
          <a:p>
            <a:r>
              <a:rPr lang="en-US" sz="3600"/>
              <a:t>Creating an Environment for Scaffolding Success…</a:t>
            </a:r>
          </a:p>
        </p:txBody>
      </p:sp>
      <p:sp>
        <p:nvSpPr>
          <p:cNvPr id="6" name="Text Placeholder 5">
            <a:extLst>
              <a:ext uri="{FF2B5EF4-FFF2-40B4-BE49-F238E27FC236}">
                <a16:creationId xmlns:a16="http://schemas.microsoft.com/office/drawing/2014/main" id="{F86AFA5D-A0CA-8130-5D2C-975DD42CE08B}"/>
              </a:ext>
            </a:extLst>
          </p:cNvPr>
          <p:cNvSpPr>
            <a:spLocks noGrp="1"/>
          </p:cNvSpPr>
          <p:nvPr>
            <p:ph type="body" sz="quarter" idx="4294967295"/>
          </p:nvPr>
        </p:nvSpPr>
        <p:spPr>
          <a:xfrm>
            <a:off x="1439615" y="2843105"/>
            <a:ext cx="7956550" cy="685800"/>
          </a:xfrm>
        </p:spPr>
        <p:txBody>
          <a:bodyPr>
            <a:noAutofit/>
          </a:bodyPr>
          <a:lstStyle/>
          <a:p>
            <a:pPr marL="0" lvl="0" indent="0" algn="l" rtl="0">
              <a:spcBef>
                <a:spcPts val="0"/>
              </a:spcBef>
              <a:spcAft>
                <a:spcPts val="0"/>
              </a:spcAft>
              <a:buSzPts val="2100"/>
              <a:buNone/>
            </a:pPr>
            <a:r>
              <a:rPr lang="en-US" sz="2400">
                <a:latin typeface="+mn-lt"/>
                <a:ea typeface="Rancho"/>
                <a:cs typeface="Rancho"/>
                <a:sym typeface="Rancho"/>
              </a:rPr>
              <a:t>Learn to pronounce student’s names correctly and note key details about each student…</a:t>
            </a:r>
          </a:p>
          <a:p>
            <a:pPr marL="684617" lvl="1" indent="-171450">
              <a:spcBef>
                <a:spcPts val="0"/>
              </a:spcBef>
              <a:buSzPts val="2100"/>
              <a:buFont typeface="Arial" panose="020B0604020202020204" pitchFamily="34" charset="0"/>
              <a:buChar char="•"/>
            </a:pPr>
            <a:r>
              <a:rPr lang="en-US" sz="2400">
                <a:latin typeface="+mn-lt"/>
                <a:ea typeface="Rancho"/>
                <a:cs typeface="Rancho"/>
                <a:sym typeface="Rancho"/>
              </a:rPr>
              <a:t>What is their family structure?</a:t>
            </a:r>
          </a:p>
          <a:p>
            <a:pPr marL="684617" lvl="1" indent="-171450">
              <a:spcBef>
                <a:spcPts val="0"/>
              </a:spcBef>
              <a:buSzPts val="2100"/>
              <a:buFont typeface="Arial" panose="020B0604020202020204" pitchFamily="34" charset="0"/>
              <a:buChar char="•"/>
            </a:pPr>
            <a:r>
              <a:rPr lang="en-US" sz="2400">
                <a:latin typeface="+mn-lt"/>
                <a:ea typeface="Rancho"/>
                <a:cs typeface="Rancho"/>
                <a:sym typeface="Rancho"/>
              </a:rPr>
              <a:t>Cultural background?</a:t>
            </a:r>
          </a:p>
          <a:p>
            <a:pPr marL="684617" lvl="1" indent="-171450">
              <a:spcBef>
                <a:spcPts val="0"/>
              </a:spcBef>
              <a:buSzPts val="2100"/>
              <a:buFont typeface="Arial" panose="020B0604020202020204" pitchFamily="34" charset="0"/>
              <a:buChar char="•"/>
            </a:pPr>
            <a:r>
              <a:rPr lang="en-US" sz="2400">
                <a:latin typeface="+mn-lt"/>
                <a:ea typeface="Rancho"/>
                <a:cs typeface="Rancho"/>
                <a:sym typeface="Rancho"/>
              </a:rPr>
              <a:t>Learning styles/preferences?</a:t>
            </a:r>
          </a:p>
          <a:p>
            <a:pPr marL="684617" lvl="1" indent="-171450">
              <a:spcBef>
                <a:spcPts val="0"/>
              </a:spcBef>
              <a:buSzPts val="2100"/>
              <a:buFont typeface="Arial" panose="020B0604020202020204" pitchFamily="34" charset="0"/>
              <a:buChar char="•"/>
            </a:pPr>
            <a:r>
              <a:rPr lang="en-US" sz="2400">
                <a:latin typeface="+mn-lt"/>
                <a:ea typeface="Rancho"/>
                <a:cs typeface="Rancho"/>
                <a:sym typeface="Rancho"/>
              </a:rPr>
              <a:t>A few likes/dislikes?</a:t>
            </a:r>
          </a:p>
          <a:p>
            <a:pPr marL="513167" lvl="1" indent="0">
              <a:spcBef>
                <a:spcPts val="0"/>
              </a:spcBef>
              <a:buSzPts val="2100"/>
              <a:buNone/>
            </a:pPr>
            <a:endParaRPr lang="en-US" sz="2400">
              <a:latin typeface="+mn-lt"/>
              <a:ea typeface="Rancho"/>
              <a:cs typeface="Rancho"/>
              <a:sym typeface="Rancho"/>
            </a:endParaRPr>
          </a:p>
        </p:txBody>
      </p:sp>
      <p:sp>
        <p:nvSpPr>
          <p:cNvPr id="8" name="Text Placeholder 7">
            <a:extLst>
              <a:ext uri="{FF2B5EF4-FFF2-40B4-BE49-F238E27FC236}">
                <a16:creationId xmlns:a16="http://schemas.microsoft.com/office/drawing/2014/main" id="{2776178C-76BD-7600-22DE-3DAFDC11450C}"/>
              </a:ext>
            </a:extLst>
          </p:cNvPr>
          <p:cNvSpPr>
            <a:spLocks noGrp="1"/>
          </p:cNvSpPr>
          <p:nvPr>
            <p:ph type="body" sz="quarter" idx="4294967295"/>
          </p:nvPr>
        </p:nvSpPr>
        <p:spPr>
          <a:xfrm>
            <a:off x="1439615" y="5303279"/>
            <a:ext cx="7472848" cy="1138959"/>
          </a:xfrm>
        </p:spPr>
        <p:txBody>
          <a:bodyPr>
            <a:normAutofit/>
          </a:bodyPr>
          <a:lstStyle/>
          <a:p>
            <a:pPr marL="0" indent="0">
              <a:buNone/>
            </a:pPr>
            <a:r>
              <a:rPr lang="en-US" sz="2400"/>
              <a:t>Assign them a buddy/allow peer-assisted learning</a:t>
            </a:r>
          </a:p>
        </p:txBody>
      </p:sp>
      <p:sp>
        <p:nvSpPr>
          <p:cNvPr id="10" name="Text Placeholder 9">
            <a:extLst>
              <a:ext uri="{FF2B5EF4-FFF2-40B4-BE49-F238E27FC236}">
                <a16:creationId xmlns:a16="http://schemas.microsoft.com/office/drawing/2014/main" id="{E248A2D0-F856-60C7-8EEC-155649B4F585}"/>
              </a:ext>
            </a:extLst>
          </p:cNvPr>
          <p:cNvSpPr>
            <a:spLocks noGrp="1"/>
          </p:cNvSpPr>
          <p:nvPr>
            <p:ph type="body" sz="quarter" idx="4294967295"/>
          </p:nvPr>
        </p:nvSpPr>
        <p:spPr>
          <a:xfrm>
            <a:off x="1486076" y="5933497"/>
            <a:ext cx="7956550" cy="1138958"/>
          </a:xfrm>
        </p:spPr>
        <p:txBody>
          <a:bodyPr>
            <a:normAutofit/>
          </a:bodyPr>
          <a:lstStyle/>
          <a:p>
            <a:pPr marL="0" indent="0">
              <a:buNone/>
            </a:pPr>
            <a:r>
              <a:rPr lang="en-US" sz="2400"/>
              <a:t>Set clear goals and expectations</a:t>
            </a:r>
          </a:p>
        </p:txBody>
      </p:sp>
      <p:sp>
        <p:nvSpPr>
          <p:cNvPr id="4" name="Text Placeholder 3">
            <a:extLst>
              <a:ext uri="{FF2B5EF4-FFF2-40B4-BE49-F238E27FC236}">
                <a16:creationId xmlns:a16="http://schemas.microsoft.com/office/drawing/2014/main" id="{51715EB2-8732-12AB-CE93-798AFC1F1699}"/>
              </a:ext>
            </a:extLst>
          </p:cNvPr>
          <p:cNvSpPr>
            <a:spLocks noGrp="1"/>
          </p:cNvSpPr>
          <p:nvPr>
            <p:ph idx="4294967295"/>
          </p:nvPr>
        </p:nvSpPr>
        <p:spPr>
          <a:xfrm>
            <a:off x="1311451" y="1709711"/>
            <a:ext cx="8305800" cy="882650"/>
          </a:xfrm>
        </p:spPr>
        <p:txBody>
          <a:bodyPr/>
          <a:lstStyle/>
          <a:p>
            <a:pPr marL="0" indent="0">
              <a:buNone/>
            </a:pPr>
            <a:r>
              <a:rPr lang="en-US" sz="2400" dirty="0"/>
              <a:t>Create a comfortable environment where mistakes, growth, and learning can take place</a:t>
            </a:r>
          </a:p>
          <a:p>
            <a:endParaRPr lang="en-US" dirty="0"/>
          </a:p>
        </p:txBody>
      </p:sp>
      <p:sp>
        <p:nvSpPr>
          <p:cNvPr id="3" name="Oval 2">
            <a:extLst>
              <a:ext uri="{FF2B5EF4-FFF2-40B4-BE49-F238E27FC236}">
                <a16:creationId xmlns:a16="http://schemas.microsoft.com/office/drawing/2014/main" id="{793085C5-9A1F-1CB1-A17A-EA1AA7E9F2AF}"/>
              </a:ext>
            </a:extLst>
          </p:cNvPr>
          <p:cNvSpPr/>
          <p:nvPr/>
        </p:nvSpPr>
        <p:spPr>
          <a:xfrm>
            <a:off x="102851" y="2843105"/>
            <a:ext cx="1208600" cy="113896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7825E182-A769-5749-854E-F593C3C0146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493" y="1572379"/>
            <a:ext cx="1019982" cy="1019982"/>
          </a:xfrm>
          <a:prstGeom prst="rect">
            <a:avLst/>
          </a:prstGeom>
        </p:spPr>
      </p:pic>
      <p:pic>
        <p:nvPicPr>
          <p:cNvPr id="14" name="Graphic 13">
            <a:extLst>
              <a:ext uri="{FF2B5EF4-FFF2-40B4-BE49-F238E27FC236}">
                <a16:creationId xmlns:a16="http://schemas.microsoft.com/office/drawing/2014/main" id="{2F34664E-5F23-4EEA-0AEE-DC498820F43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012" y="3030843"/>
            <a:ext cx="796314" cy="796314"/>
          </a:xfrm>
          <a:prstGeom prst="rect">
            <a:avLst/>
          </a:prstGeom>
        </p:spPr>
      </p:pic>
      <p:pic>
        <p:nvPicPr>
          <p:cNvPr id="15" name="Graphic 14">
            <a:extLst>
              <a:ext uri="{FF2B5EF4-FFF2-40B4-BE49-F238E27FC236}">
                <a16:creationId xmlns:a16="http://schemas.microsoft.com/office/drawing/2014/main" id="{F534D0F3-6230-29A1-8D15-E9C8B87A079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012" y="4273432"/>
            <a:ext cx="884944" cy="884944"/>
          </a:xfrm>
          <a:prstGeom prst="rect">
            <a:avLst/>
          </a:prstGeom>
        </p:spPr>
      </p:pic>
      <p:pic>
        <p:nvPicPr>
          <p:cNvPr id="16" name="Graphic 15">
            <a:extLst>
              <a:ext uri="{FF2B5EF4-FFF2-40B4-BE49-F238E27FC236}">
                <a16:creationId xmlns:a16="http://schemas.microsoft.com/office/drawing/2014/main" id="{BE15F56E-C32C-1DBD-E17A-CB1F7D39E0D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1469" y="5677483"/>
            <a:ext cx="785585" cy="785585"/>
          </a:xfrm>
          <a:prstGeom prst="rect">
            <a:avLst/>
          </a:prstGeom>
        </p:spPr>
      </p:pic>
    </p:spTree>
    <p:extLst>
      <p:ext uri="{BB962C8B-B14F-4D97-AF65-F5344CB8AC3E}">
        <p14:creationId xmlns:p14="http://schemas.microsoft.com/office/powerpoint/2010/main" val="2890254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0A917475-6C5C-CD4C-D9B6-53D4D135816E}"/>
              </a:ext>
            </a:extLst>
          </p:cNvPr>
          <p:cNvSpPr/>
          <p:nvPr/>
        </p:nvSpPr>
        <p:spPr>
          <a:xfrm>
            <a:off x="108002" y="5488791"/>
            <a:ext cx="1208600" cy="1138960"/>
          </a:xfrm>
          <a:prstGeom prst="ellipse">
            <a:avLst/>
          </a:prstGeom>
          <a:solidFill>
            <a:srgbClr val="D2D755"/>
          </a:solidFill>
          <a:ln>
            <a:solidFill>
              <a:srgbClr val="D2D7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713140F-CA4B-EAAA-50D6-322C4F526B09}"/>
              </a:ext>
            </a:extLst>
          </p:cNvPr>
          <p:cNvSpPr/>
          <p:nvPr/>
        </p:nvSpPr>
        <p:spPr>
          <a:xfrm>
            <a:off x="102851" y="4165948"/>
            <a:ext cx="1208600" cy="1138960"/>
          </a:xfrm>
          <a:prstGeom prst="ellipse">
            <a:avLst/>
          </a:prstGeom>
          <a:solidFill>
            <a:schemeClr val="tx1">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3AAC8B-5C52-CDA9-3233-50F042870995}"/>
              </a:ext>
            </a:extLst>
          </p:cNvPr>
          <p:cNvSpPr/>
          <p:nvPr/>
        </p:nvSpPr>
        <p:spPr>
          <a:xfrm>
            <a:off x="102851" y="1528690"/>
            <a:ext cx="1208600" cy="113896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9D5414-BBEF-97E3-2B3D-7EB9404E515D}"/>
              </a:ext>
            </a:extLst>
          </p:cNvPr>
          <p:cNvSpPr>
            <a:spLocks noGrp="1"/>
          </p:cNvSpPr>
          <p:nvPr>
            <p:ph type="title" idx="4294967295"/>
          </p:nvPr>
        </p:nvSpPr>
        <p:spPr>
          <a:xfrm>
            <a:off x="183933" y="145147"/>
            <a:ext cx="6629400" cy="1208088"/>
          </a:xfrm>
        </p:spPr>
        <p:txBody>
          <a:bodyPr>
            <a:normAutofit/>
          </a:bodyPr>
          <a:lstStyle/>
          <a:p>
            <a:r>
              <a:rPr lang="en-US" sz="3600"/>
              <a:t>Creating an Environment for Scaffolding Success…</a:t>
            </a:r>
          </a:p>
        </p:txBody>
      </p:sp>
      <p:sp>
        <p:nvSpPr>
          <p:cNvPr id="6" name="Text Placeholder 5">
            <a:extLst>
              <a:ext uri="{FF2B5EF4-FFF2-40B4-BE49-F238E27FC236}">
                <a16:creationId xmlns:a16="http://schemas.microsoft.com/office/drawing/2014/main" id="{F86AFA5D-A0CA-8130-5D2C-975DD42CE08B}"/>
              </a:ext>
            </a:extLst>
          </p:cNvPr>
          <p:cNvSpPr>
            <a:spLocks noGrp="1"/>
          </p:cNvSpPr>
          <p:nvPr>
            <p:ph type="body" sz="quarter" idx="4294967295"/>
          </p:nvPr>
        </p:nvSpPr>
        <p:spPr>
          <a:xfrm>
            <a:off x="1356120" y="2998086"/>
            <a:ext cx="7956550" cy="685800"/>
          </a:xfrm>
        </p:spPr>
        <p:txBody>
          <a:bodyPr>
            <a:noAutofit/>
          </a:bodyPr>
          <a:lstStyle/>
          <a:p>
            <a:pPr marL="0" indent="0">
              <a:spcBef>
                <a:spcPts val="0"/>
              </a:spcBef>
              <a:buSzPts val="2100"/>
              <a:buNone/>
            </a:pPr>
            <a:r>
              <a:rPr lang="en-US" sz="2400">
                <a:latin typeface="+mn-lt"/>
                <a:ea typeface="Rancho"/>
                <a:cs typeface="Rancho"/>
                <a:sym typeface="Rancho"/>
              </a:rPr>
              <a:t>Give opportunity for review and comprehension checks</a:t>
            </a:r>
          </a:p>
          <a:p>
            <a:pPr marL="513167" lvl="1" indent="0">
              <a:spcBef>
                <a:spcPts val="0"/>
              </a:spcBef>
              <a:buSzPts val="2100"/>
              <a:buNone/>
            </a:pPr>
            <a:endParaRPr lang="en-US" sz="2400">
              <a:latin typeface="+mn-lt"/>
              <a:ea typeface="Rancho"/>
              <a:cs typeface="Rancho"/>
              <a:sym typeface="Rancho"/>
            </a:endParaRPr>
          </a:p>
        </p:txBody>
      </p:sp>
      <p:sp>
        <p:nvSpPr>
          <p:cNvPr id="8" name="Text Placeholder 7">
            <a:extLst>
              <a:ext uri="{FF2B5EF4-FFF2-40B4-BE49-F238E27FC236}">
                <a16:creationId xmlns:a16="http://schemas.microsoft.com/office/drawing/2014/main" id="{2776178C-76BD-7600-22DE-3DAFDC11450C}"/>
              </a:ext>
            </a:extLst>
          </p:cNvPr>
          <p:cNvSpPr>
            <a:spLocks noGrp="1"/>
          </p:cNvSpPr>
          <p:nvPr>
            <p:ph type="body" sz="quarter" idx="4294967295"/>
          </p:nvPr>
        </p:nvSpPr>
        <p:spPr>
          <a:xfrm>
            <a:off x="1356120" y="4386115"/>
            <a:ext cx="7787880" cy="1138959"/>
          </a:xfrm>
        </p:spPr>
        <p:txBody>
          <a:bodyPr>
            <a:normAutofit/>
          </a:bodyPr>
          <a:lstStyle/>
          <a:p>
            <a:pPr marL="0" indent="0">
              <a:buNone/>
            </a:pPr>
            <a:r>
              <a:rPr lang="en-US" sz="2400"/>
              <a:t>Keep vocabulary accessible (word walls, labeling, etc.)</a:t>
            </a:r>
          </a:p>
        </p:txBody>
      </p:sp>
      <p:sp>
        <p:nvSpPr>
          <p:cNvPr id="10" name="Text Placeholder 9">
            <a:extLst>
              <a:ext uri="{FF2B5EF4-FFF2-40B4-BE49-F238E27FC236}">
                <a16:creationId xmlns:a16="http://schemas.microsoft.com/office/drawing/2014/main" id="{E248A2D0-F856-60C7-8EEC-155649B4F585}"/>
              </a:ext>
            </a:extLst>
          </p:cNvPr>
          <p:cNvSpPr>
            <a:spLocks noGrp="1"/>
          </p:cNvSpPr>
          <p:nvPr>
            <p:ph type="body" sz="quarter" idx="4294967295"/>
          </p:nvPr>
        </p:nvSpPr>
        <p:spPr>
          <a:xfrm>
            <a:off x="1356120" y="5562218"/>
            <a:ext cx="7956550" cy="1138958"/>
          </a:xfrm>
        </p:spPr>
        <p:txBody>
          <a:bodyPr>
            <a:normAutofit/>
          </a:bodyPr>
          <a:lstStyle/>
          <a:p>
            <a:pPr marL="0" indent="0">
              <a:buNone/>
            </a:pPr>
            <a:r>
              <a:rPr lang="en-US" sz="2400"/>
              <a:t>Connect content to their culture and experiences when possible</a:t>
            </a:r>
          </a:p>
          <a:p>
            <a:endParaRPr lang="en-US" sz="2400"/>
          </a:p>
        </p:txBody>
      </p:sp>
      <p:sp>
        <p:nvSpPr>
          <p:cNvPr id="4" name="Text Placeholder 3">
            <a:extLst>
              <a:ext uri="{FF2B5EF4-FFF2-40B4-BE49-F238E27FC236}">
                <a16:creationId xmlns:a16="http://schemas.microsoft.com/office/drawing/2014/main" id="{51715EB2-8732-12AB-CE93-798AFC1F1699}"/>
              </a:ext>
            </a:extLst>
          </p:cNvPr>
          <p:cNvSpPr>
            <a:spLocks noGrp="1"/>
          </p:cNvSpPr>
          <p:nvPr>
            <p:ph idx="4294967295"/>
          </p:nvPr>
        </p:nvSpPr>
        <p:spPr>
          <a:xfrm>
            <a:off x="1311451" y="1709711"/>
            <a:ext cx="8305800" cy="882650"/>
          </a:xfrm>
        </p:spPr>
        <p:txBody>
          <a:bodyPr/>
          <a:lstStyle/>
          <a:p>
            <a:pPr marL="0" indent="0">
              <a:buNone/>
            </a:pPr>
            <a:r>
              <a:rPr lang="en-US" sz="2400"/>
              <a:t>Write a review question on the board</a:t>
            </a:r>
          </a:p>
          <a:p>
            <a:endParaRPr lang="en-US"/>
          </a:p>
        </p:txBody>
      </p:sp>
      <p:sp>
        <p:nvSpPr>
          <p:cNvPr id="3" name="Oval 2">
            <a:extLst>
              <a:ext uri="{FF2B5EF4-FFF2-40B4-BE49-F238E27FC236}">
                <a16:creationId xmlns:a16="http://schemas.microsoft.com/office/drawing/2014/main" id="{793085C5-9A1F-1CB1-A17A-EA1AA7E9F2AF}"/>
              </a:ext>
            </a:extLst>
          </p:cNvPr>
          <p:cNvSpPr/>
          <p:nvPr/>
        </p:nvSpPr>
        <p:spPr>
          <a:xfrm>
            <a:off x="102851" y="2843105"/>
            <a:ext cx="1208600" cy="113896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4F58DFF4-DF38-5ECA-282D-DA8C6DB5887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588" y="1709711"/>
            <a:ext cx="880717" cy="880717"/>
          </a:xfrm>
          <a:prstGeom prst="rect">
            <a:avLst/>
          </a:prstGeom>
        </p:spPr>
      </p:pic>
      <p:pic>
        <p:nvPicPr>
          <p:cNvPr id="7" name="Graphic 6">
            <a:extLst>
              <a:ext uri="{FF2B5EF4-FFF2-40B4-BE49-F238E27FC236}">
                <a16:creationId xmlns:a16="http://schemas.microsoft.com/office/drawing/2014/main" id="{90250FC4-3B86-637E-81E4-6871A3A9D1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588" y="2955355"/>
            <a:ext cx="947290" cy="947290"/>
          </a:xfrm>
          <a:prstGeom prst="rect">
            <a:avLst/>
          </a:prstGeom>
        </p:spPr>
      </p:pic>
      <p:pic>
        <p:nvPicPr>
          <p:cNvPr id="9" name="Graphic 8">
            <a:extLst>
              <a:ext uri="{FF2B5EF4-FFF2-40B4-BE49-F238E27FC236}">
                <a16:creationId xmlns:a16="http://schemas.microsoft.com/office/drawing/2014/main" id="{85626B75-5AE8-77E8-B08C-D1698723581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7588" y="4312481"/>
            <a:ext cx="845895" cy="845895"/>
          </a:xfrm>
          <a:prstGeom prst="rect">
            <a:avLst/>
          </a:prstGeom>
        </p:spPr>
      </p:pic>
      <p:pic>
        <p:nvPicPr>
          <p:cNvPr id="11" name="Graphic 10">
            <a:extLst>
              <a:ext uri="{FF2B5EF4-FFF2-40B4-BE49-F238E27FC236}">
                <a16:creationId xmlns:a16="http://schemas.microsoft.com/office/drawing/2014/main" id="{96D02729-71FD-FAE3-A42A-5CD0DEC6111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7588" y="5590508"/>
            <a:ext cx="912468" cy="912468"/>
          </a:xfrm>
          <a:prstGeom prst="rect">
            <a:avLst/>
          </a:prstGeom>
        </p:spPr>
      </p:pic>
    </p:spTree>
    <p:extLst>
      <p:ext uri="{BB962C8B-B14F-4D97-AF65-F5344CB8AC3E}">
        <p14:creationId xmlns:p14="http://schemas.microsoft.com/office/powerpoint/2010/main" val="3061371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55B2C-4D23-171E-EDB5-138D9B428B5C}"/>
              </a:ext>
            </a:extLst>
          </p:cNvPr>
          <p:cNvSpPr>
            <a:spLocks noGrp="1"/>
          </p:cNvSpPr>
          <p:nvPr>
            <p:ph type="title"/>
          </p:nvPr>
        </p:nvSpPr>
        <p:spPr/>
        <p:txBody>
          <a:bodyPr>
            <a:normAutofit/>
          </a:bodyPr>
          <a:lstStyle/>
          <a:p>
            <a:r>
              <a:rPr lang="en-US" sz="3600"/>
              <a:t>Guidelines</a:t>
            </a:r>
          </a:p>
        </p:txBody>
      </p:sp>
      <p:sp>
        <p:nvSpPr>
          <p:cNvPr id="3" name="Text Placeholder 2">
            <a:extLst>
              <a:ext uri="{FF2B5EF4-FFF2-40B4-BE49-F238E27FC236}">
                <a16:creationId xmlns:a16="http://schemas.microsoft.com/office/drawing/2014/main" id="{B0E45950-AA4F-346B-3831-AAB8316EC733}"/>
              </a:ext>
            </a:extLst>
          </p:cNvPr>
          <p:cNvSpPr>
            <a:spLocks noGrp="1"/>
          </p:cNvSpPr>
          <p:nvPr>
            <p:ph type="body" sz="quarter" idx="10"/>
          </p:nvPr>
        </p:nvSpPr>
        <p:spPr/>
        <p:txBody>
          <a:bodyPr numCol="2">
            <a:normAutofit/>
          </a:bodyPr>
          <a:lstStyle/>
          <a:p>
            <a:pPr marL="342900" indent="-342900">
              <a:lnSpc>
                <a:spcPct val="200000"/>
              </a:lnSpc>
              <a:buAutoNum type="arabicPeriod"/>
            </a:pPr>
            <a:r>
              <a:rPr lang="en-US" sz="2400"/>
              <a:t>Praise</a:t>
            </a:r>
          </a:p>
          <a:p>
            <a:pPr marL="342900" indent="-342900">
              <a:lnSpc>
                <a:spcPct val="200000"/>
              </a:lnSpc>
              <a:buAutoNum type="arabicPeriod"/>
            </a:pPr>
            <a:r>
              <a:rPr lang="en-US" sz="2400"/>
              <a:t>Appropriate Tasks</a:t>
            </a:r>
          </a:p>
          <a:p>
            <a:pPr marL="342900" indent="-342900">
              <a:lnSpc>
                <a:spcPct val="200000"/>
              </a:lnSpc>
              <a:buAutoNum type="arabicPeriod"/>
            </a:pPr>
            <a:r>
              <a:rPr lang="en-US" sz="2400"/>
              <a:t>Various Supports</a:t>
            </a:r>
          </a:p>
          <a:p>
            <a:pPr marL="342900" indent="-342900">
              <a:lnSpc>
                <a:spcPct val="200000"/>
              </a:lnSpc>
              <a:buAutoNum type="arabicPeriod"/>
            </a:pPr>
            <a:r>
              <a:rPr lang="en-US" sz="2400"/>
              <a:t>Second Chances </a:t>
            </a:r>
          </a:p>
          <a:p>
            <a:pPr marL="342900" indent="-342900">
              <a:lnSpc>
                <a:spcPct val="200000"/>
              </a:lnSpc>
              <a:buAutoNum type="arabicPeriod"/>
            </a:pPr>
            <a:r>
              <a:rPr lang="en-US" sz="2400"/>
              <a:t>Formative Assessments</a:t>
            </a:r>
          </a:p>
        </p:txBody>
      </p:sp>
      <p:pic>
        <p:nvPicPr>
          <p:cNvPr id="28" name="Picture 27" descr="Teacher high-fiving young student">
            <a:extLst>
              <a:ext uri="{FF2B5EF4-FFF2-40B4-BE49-F238E27FC236}">
                <a16:creationId xmlns:a16="http://schemas.microsoft.com/office/drawing/2014/main" id="{87F56886-0A30-22F1-3A35-8CCA452EDE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8768" y="1755297"/>
            <a:ext cx="3649512" cy="2433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Graphic 28">
            <a:extLst>
              <a:ext uri="{FF2B5EF4-FFF2-40B4-BE49-F238E27FC236}">
                <a16:creationId xmlns:a16="http://schemas.microsoft.com/office/drawing/2014/main" id="{0776903A-C83D-76B7-9A2F-055F0D5650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4551" y="1531922"/>
            <a:ext cx="685979" cy="685979"/>
          </a:xfrm>
          <a:prstGeom prst="rect">
            <a:avLst/>
          </a:prstGeom>
        </p:spPr>
      </p:pic>
      <p:pic>
        <p:nvPicPr>
          <p:cNvPr id="30" name="Graphic 29">
            <a:extLst>
              <a:ext uri="{FF2B5EF4-FFF2-40B4-BE49-F238E27FC236}">
                <a16:creationId xmlns:a16="http://schemas.microsoft.com/office/drawing/2014/main" id="{2F54175D-B676-6C49-23B7-386403D398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3373" y="2541328"/>
            <a:ext cx="685979" cy="685979"/>
          </a:xfrm>
          <a:prstGeom prst="rect">
            <a:avLst/>
          </a:prstGeom>
        </p:spPr>
      </p:pic>
      <p:pic>
        <p:nvPicPr>
          <p:cNvPr id="31" name="Graphic 30">
            <a:extLst>
              <a:ext uri="{FF2B5EF4-FFF2-40B4-BE49-F238E27FC236}">
                <a16:creationId xmlns:a16="http://schemas.microsoft.com/office/drawing/2014/main" id="{EB597C8B-BB55-BBED-2EE7-86822A3458A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29010" y="5181428"/>
            <a:ext cx="685979" cy="685979"/>
          </a:xfrm>
          <a:prstGeom prst="rect">
            <a:avLst/>
          </a:prstGeom>
        </p:spPr>
      </p:pic>
      <p:pic>
        <p:nvPicPr>
          <p:cNvPr id="32" name="Graphic 31">
            <a:extLst>
              <a:ext uri="{FF2B5EF4-FFF2-40B4-BE49-F238E27FC236}">
                <a16:creationId xmlns:a16="http://schemas.microsoft.com/office/drawing/2014/main" id="{EE7D7854-BBF2-5FD5-76F2-D00911C550A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99537" y="4263148"/>
            <a:ext cx="685979" cy="685979"/>
          </a:xfrm>
          <a:prstGeom prst="rect">
            <a:avLst/>
          </a:prstGeom>
        </p:spPr>
      </p:pic>
      <p:pic>
        <p:nvPicPr>
          <p:cNvPr id="33" name="Graphic 32">
            <a:extLst>
              <a:ext uri="{FF2B5EF4-FFF2-40B4-BE49-F238E27FC236}">
                <a16:creationId xmlns:a16="http://schemas.microsoft.com/office/drawing/2014/main" id="{F8752B41-CA56-ADC0-6405-FC649341BC1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99940" y="3402763"/>
            <a:ext cx="833950" cy="833950"/>
          </a:xfrm>
          <a:prstGeom prst="rect">
            <a:avLst/>
          </a:prstGeom>
        </p:spPr>
      </p:pic>
    </p:spTree>
    <p:extLst>
      <p:ext uri="{BB962C8B-B14F-4D97-AF65-F5344CB8AC3E}">
        <p14:creationId xmlns:p14="http://schemas.microsoft.com/office/powerpoint/2010/main" val="1873322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BC755-0801-9A96-FD59-E17184DB8283}"/>
              </a:ext>
            </a:extLst>
          </p:cNvPr>
          <p:cNvSpPr>
            <a:spLocks noGrp="1"/>
          </p:cNvSpPr>
          <p:nvPr>
            <p:ph type="title"/>
          </p:nvPr>
        </p:nvSpPr>
        <p:spPr/>
        <p:txBody>
          <a:bodyPr>
            <a:normAutofit/>
          </a:bodyPr>
          <a:lstStyle/>
          <a:p>
            <a:r>
              <a:rPr lang="en-US" sz="3600"/>
              <a:t>Types of Scaffolds</a:t>
            </a:r>
          </a:p>
        </p:txBody>
      </p:sp>
      <p:sp>
        <p:nvSpPr>
          <p:cNvPr id="3" name="Text Placeholder 2">
            <a:extLst>
              <a:ext uri="{FF2B5EF4-FFF2-40B4-BE49-F238E27FC236}">
                <a16:creationId xmlns:a16="http://schemas.microsoft.com/office/drawing/2014/main" id="{6633EA89-A97C-37E1-10C2-7CC5365CCE5B}"/>
              </a:ext>
            </a:extLst>
          </p:cNvPr>
          <p:cNvSpPr>
            <a:spLocks noGrp="1"/>
          </p:cNvSpPr>
          <p:nvPr>
            <p:ph type="body" sz="quarter" idx="10"/>
          </p:nvPr>
        </p:nvSpPr>
        <p:spPr/>
        <p:txBody>
          <a:bodyPr>
            <a:normAutofit/>
          </a:bodyPr>
          <a:lstStyle/>
          <a:p>
            <a:pPr marL="0" indent="0">
              <a:buNone/>
            </a:pPr>
            <a:r>
              <a:rPr lang="en-US" sz="2400" b="1" dirty="0"/>
              <a:t>Verbal</a:t>
            </a:r>
            <a:r>
              <a:rPr lang="en-US" sz="2400" dirty="0"/>
              <a:t>: how information is verbally presented or explained to the students during instruction</a:t>
            </a:r>
          </a:p>
          <a:p>
            <a:pPr marL="567932" lvl="1" indent="-342900">
              <a:buAutoNum type="alphaLcPeriod"/>
            </a:pPr>
            <a:r>
              <a:rPr lang="en-US" sz="2400" dirty="0"/>
              <a:t>Model a “think-aloud”</a:t>
            </a:r>
          </a:p>
          <a:p>
            <a:pPr marL="567932" lvl="1" indent="-342900">
              <a:buAutoNum type="alphaLcPeriod"/>
            </a:pPr>
            <a:r>
              <a:rPr lang="en-US" sz="2400" dirty="0"/>
              <a:t>Slow your speech and enunciate</a:t>
            </a:r>
          </a:p>
          <a:p>
            <a:pPr marL="567932" lvl="1" indent="-342900">
              <a:buAutoNum type="alphaLcPeriod"/>
            </a:pPr>
            <a:r>
              <a:rPr lang="en-US" sz="2400" dirty="0"/>
              <a:t>Reinforce contextual definitions</a:t>
            </a:r>
          </a:p>
          <a:p>
            <a:pPr marL="567932" lvl="1" indent="-342900">
              <a:buAutoNum type="alphaLcPeriod"/>
            </a:pPr>
            <a:r>
              <a:rPr lang="en-US" sz="2400" dirty="0"/>
              <a:t>Simplify questions</a:t>
            </a:r>
          </a:p>
          <a:p>
            <a:pPr marL="567932" lvl="1" indent="-342900">
              <a:buAutoNum type="alphaLcPeriod"/>
            </a:pPr>
            <a:r>
              <a:rPr lang="en-US" sz="2400" dirty="0"/>
              <a:t>Engage in read-aloud in which you model correct pronunciations and prosody</a:t>
            </a:r>
          </a:p>
          <a:p>
            <a:pPr marL="0" indent="0">
              <a:buNone/>
            </a:pPr>
            <a:endParaRPr lang="en-US" dirty="0"/>
          </a:p>
        </p:txBody>
      </p:sp>
      <p:pic>
        <p:nvPicPr>
          <p:cNvPr id="10" name="Graphic 9">
            <a:extLst>
              <a:ext uri="{FF2B5EF4-FFF2-40B4-BE49-F238E27FC236}">
                <a16:creationId xmlns:a16="http://schemas.microsoft.com/office/drawing/2014/main" id="{040E078C-96CA-7500-186B-D1548AF546D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74190" y="2639208"/>
            <a:ext cx="1579583" cy="1579583"/>
          </a:xfrm>
          <a:prstGeom prst="rect">
            <a:avLst/>
          </a:prstGeom>
        </p:spPr>
      </p:pic>
      <p:pic>
        <p:nvPicPr>
          <p:cNvPr id="11" name="Graphic 10">
            <a:extLst>
              <a:ext uri="{FF2B5EF4-FFF2-40B4-BE49-F238E27FC236}">
                <a16:creationId xmlns:a16="http://schemas.microsoft.com/office/drawing/2014/main" id="{F2B5B388-A37B-08C2-A6B0-12666DCD18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68757">
            <a:off x="7479503" y="1714185"/>
            <a:ext cx="1178217" cy="1178217"/>
          </a:xfrm>
          <a:prstGeom prst="rect">
            <a:avLst/>
          </a:prstGeom>
        </p:spPr>
      </p:pic>
    </p:spTree>
    <p:extLst>
      <p:ext uri="{BB962C8B-B14F-4D97-AF65-F5344CB8AC3E}">
        <p14:creationId xmlns:p14="http://schemas.microsoft.com/office/powerpoint/2010/main" val="177916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AE2306-6E53-1329-6B1C-829C8D49506F}"/>
              </a:ext>
            </a:extLst>
          </p:cNvPr>
          <p:cNvSpPr>
            <a:spLocks noGrp="1"/>
          </p:cNvSpPr>
          <p:nvPr>
            <p:ph type="body" sz="quarter" idx="10"/>
          </p:nvPr>
        </p:nvSpPr>
        <p:spPr>
          <a:xfrm>
            <a:off x="419100" y="659725"/>
            <a:ext cx="8305800" cy="4335485"/>
          </a:xfrm>
        </p:spPr>
        <p:txBody>
          <a:bodyPr>
            <a:normAutofit fontScale="92500" lnSpcReduction="20000"/>
          </a:bodyPr>
          <a:lstStyle/>
          <a:p>
            <a:pPr marL="0" indent="0">
              <a:buNone/>
            </a:pPr>
            <a:r>
              <a:rPr lang="en-US" sz="2400" b="1" dirty="0"/>
              <a:t>Procedural</a:t>
            </a:r>
            <a:r>
              <a:rPr lang="en-US" sz="2400" dirty="0"/>
              <a:t>: tools and resources to support the students as they gain access to the learning</a:t>
            </a:r>
          </a:p>
          <a:p>
            <a:pPr marL="567932" lvl="1" indent="-342900">
              <a:buAutoNum type="alphaLcPeriod"/>
            </a:pPr>
            <a:r>
              <a:rPr lang="en-US" sz="2400" dirty="0"/>
              <a:t>Provide explicit modeling through visuals, gestures, and realia</a:t>
            </a:r>
          </a:p>
          <a:p>
            <a:pPr marL="567932" lvl="1" indent="-342900">
              <a:buAutoNum type="alphaLcPeriod"/>
            </a:pPr>
            <a:r>
              <a:rPr lang="en-US" sz="2400" dirty="0"/>
              <a:t>Allow for visual tools (organizers) as students manipulate information</a:t>
            </a:r>
          </a:p>
          <a:p>
            <a:pPr marL="567932" lvl="1" indent="-342900">
              <a:buAutoNum type="alphaLcPeriod"/>
            </a:pPr>
            <a:r>
              <a:rPr lang="en-US" sz="2400" dirty="0"/>
              <a:t>Use wait-time when asking questions to give all students an opportunity to respond</a:t>
            </a:r>
          </a:p>
          <a:p>
            <a:pPr marL="567932" lvl="1" indent="-342900">
              <a:buAutoNum type="alphaLcPeriod"/>
            </a:pPr>
            <a:r>
              <a:rPr lang="en-US" sz="2400" dirty="0"/>
              <a:t>Provide discussion prompts (sentence frames) to support discussions</a:t>
            </a:r>
          </a:p>
          <a:p>
            <a:pPr marL="567932" lvl="1" indent="-342900">
              <a:buAutoNum type="alphaLcPeriod"/>
            </a:pPr>
            <a:r>
              <a:rPr lang="en-US" sz="2400" dirty="0"/>
              <a:t>Allow students to collaborate with other students as they discuss the learning</a:t>
            </a:r>
          </a:p>
          <a:p>
            <a:pPr marL="0" indent="0">
              <a:buNone/>
            </a:pPr>
            <a:endParaRPr lang="en-US" dirty="0"/>
          </a:p>
        </p:txBody>
      </p:sp>
      <p:pic>
        <p:nvPicPr>
          <p:cNvPr id="4" name="Graphic 3">
            <a:extLst>
              <a:ext uri="{FF2B5EF4-FFF2-40B4-BE49-F238E27FC236}">
                <a16:creationId xmlns:a16="http://schemas.microsoft.com/office/drawing/2014/main" id="{718EBD82-5048-9A12-0516-2A31F93650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9280" y="4569965"/>
            <a:ext cx="1378371" cy="1378371"/>
          </a:xfrm>
          <a:prstGeom prst="rect">
            <a:avLst/>
          </a:prstGeom>
        </p:spPr>
      </p:pic>
    </p:spTree>
    <p:extLst>
      <p:ext uri="{BB962C8B-B14F-4D97-AF65-F5344CB8AC3E}">
        <p14:creationId xmlns:p14="http://schemas.microsoft.com/office/powerpoint/2010/main" val="184591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A756-1EDD-F917-944A-BCEF86D238BC}"/>
              </a:ext>
            </a:extLst>
          </p:cNvPr>
          <p:cNvSpPr>
            <a:spLocks noGrp="1"/>
          </p:cNvSpPr>
          <p:nvPr>
            <p:ph type="title"/>
          </p:nvPr>
        </p:nvSpPr>
        <p:spPr/>
        <p:txBody>
          <a:bodyPr>
            <a:normAutofit/>
          </a:bodyPr>
          <a:lstStyle/>
          <a:p>
            <a:r>
              <a:rPr lang="en-US" sz="3600"/>
              <a:t>Various Scaffolds</a:t>
            </a:r>
          </a:p>
        </p:txBody>
      </p:sp>
      <p:sp>
        <p:nvSpPr>
          <p:cNvPr id="3" name="Text Placeholder 2">
            <a:extLst>
              <a:ext uri="{FF2B5EF4-FFF2-40B4-BE49-F238E27FC236}">
                <a16:creationId xmlns:a16="http://schemas.microsoft.com/office/drawing/2014/main" id="{685BE388-CFF0-09D0-BD8D-7AFD4AAE4317}"/>
              </a:ext>
            </a:extLst>
          </p:cNvPr>
          <p:cNvSpPr>
            <a:spLocks noGrp="1"/>
          </p:cNvSpPr>
          <p:nvPr>
            <p:ph type="body" sz="quarter" idx="10"/>
          </p:nvPr>
        </p:nvSpPr>
        <p:spPr/>
        <p:txBody>
          <a:bodyPr numCol="2">
            <a:noAutofit/>
          </a:bodyPr>
          <a:lstStyle/>
          <a:p>
            <a:r>
              <a:rPr lang="en-US" sz="2400" dirty="0"/>
              <a:t>Cue Cards</a:t>
            </a:r>
          </a:p>
          <a:p>
            <a:r>
              <a:rPr lang="en-US" sz="2400" dirty="0"/>
              <a:t>Examples</a:t>
            </a:r>
          </a:p>
          <a:p>
            <a:r>
              <a:rPr lang="en-US" sz="2400" dirty="0"/>
              <a:t>Vocabulary Books</a:t>
            </a:r>
          </a:p>
          <a:p>
            <a:r>
              <a:rPr lang="en-US" sz="2400" dirty="0"/>
              <a:t>Prompting</a:t>
            </a:r>
          </a:p>
          <a:p>
            <a:r>
              <a:rPr lang="en-US" sz="2400" dirty="0"/>
              <a:t>Sentence Frames</a:t>
            </a:r>
          </a:p>
          <a:p>
            <a:r>
              <a:rPr lang="en-US" sz="2400" dirty="0"/>
              <a:t>Choral Read/Echo Read</a:t>
            </a:r>
          </a:p>
          <a:p>
            <a:r>
              <a:rPr lang="en-US" sz="2400" dirty="0"/>
              <a:t>Give Hints</a:t>
            </a:r>
          </a:p>
          <a:p>
            <a:r>
              <a:rPr lang="en-US" sz="2400" dirty="0"/>
              <a:t>Graphic Organizers</a:t>
            </a:r>
          </a:p>
          <a:p>
            <a:r>
              <a:rPr lang="en-US" sz="2400" dirty="0"/>
              <a:t>Visual Aids</a:t>
            </a:r>
          </a:p>
          <a:p>
            <a:r>
              <a:rPr lang="en-US" sz="2400" dirty="0"/>
              <a:t>Cue, Do, Review</a:t>
            </a:r>
          </a:p>
          <a:p>
            <a:pPr lvl="1"/>
            <a:r>
              <a:rPr lang="en-US" sz="2400" dirty="0"/>
              <a:t>Teacher Models ( I DO IT)</a:t>
            </a:r>
          </a:p>
          <a:p>
            <a:pPr lvl="1"/>
            <a:r>
              <a:rPr lang="en-US" sz="2400" dirty="0"/>
              <a:t>Teacher with Students (WE DO IT)</a:t>
            </a:r>
          </a:p>
          <a:p>
            <a:pPr lvl="1"/>
            <a:r>
              <a:rPr lang="en-US" sz="2400" dirty="0"/>
              <a:t>Students Do It Together (YOU ALL DO IT)</a:t>
            </a:r>
          </a:p>
          <a:p>
            <a:pPr lvl="1"/>
            <a:r>
              <a:rPr lang="en-US" sz="2400" dirty="0"/>
              <a:t>Students Do It Independently (YOU DO IT)</a:t>
            </a:r>
          </a:p>
          <a:p>
            <a:pPr lvl="1"/>
            <a:r>
              <a:rPr lang="en-US" sz="2400" dirty="0"/>
              <a:t>Student Models (I DO IT)</a:t>
            </a:r>
          </a:p>
        </p:txBody>
      </p:sp>
    </p:spTree>
    <p:extLst>
      <p:ext uri="{BB962C8B-B14F-4D97-AF65-F5344CB8AC3E}">
        <p14:creationId xmlns:p14="http://schemas.microsoft.com/office/powerpoint/2010/main" val="417449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11" end="11"/>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A756-1EDD-F917-944A-BCEF86D238BC}"/>
              </a:ext>
            </a:extLst>
          </p:cNvPr>
          <p:cNvSpPr>
            <a:spLocks noGrp="1"/>
          </p:cNvSpPr>
          <p:nvPr>
            <p:ph type="title"/>
          </p:nvPr>
        </p:nvSpPr>
        <p:spPr/>
        <p:txBody>
          <a:bodyPr>
            <a:normAutofit/>
          </a:bodyPr>
          <a:lstStyle/>
          <a:p>
            <a:r>
              <a:rPr lang="en-US" sz="3600"/>
              <a:t>Scaffolding Reading</a:t>
            </a:r>
          </a:p>
        </p:txBody>
      </p:sp>
      <p:sp>
        <p:nvSpPr>
          <p:cNvPr id="3" name="Text Placeholder 2">
            <a:extLst>
              <a:ext uri="{FF2B5EF4-FFF2-40B4-BE49-F238E27FC236}">
                <a16:creationId xmlns:a16="http://schemas.microsoft.com/office/drawing/2014/main" id="{685BE388-CFF0-09D0-BD8D-7AFD4AAE4317}"/>
              </a:ext>
            </a:extLst>
          </p:cNvPr>
          <p:cNvSpPr>
            <a:spLocks noGrp="1"/>
          </p:cNvSpPr>
          <p:nvPr>
            <p:ph type="body" sz="quarter" idx="10"/>
          </p:nvPr>
        </p:nvSpPr>
        <p:spPr>
          <a:xfrm>
            <a:off x="381000" y="1544533"/>
            <a:ext cx="8305800" cy="4335485"/>
          </a:xfrm>
        </p:spPr>
        <p:txBody>
          <a:bodyPr numCol="2">
            <a:noAutofit/>
          </a:bodyPr>
          <a:lstStyle/>
          <a:p>
            <a:pPr marL="0" marR="0">
              <a:lnSpc>
                <a:spcPct val="107000"/>
              </a:lnSpc>
              <a:spcBef>
                <a:spcPts val="0"/>
              </a:spcBef>
              <a:spcAft>
                <a:spcPts val="0"/>
              </a:spcAft>
            </a:pPr>
            <a:r>
              <a:rPr lang="en-US" sz="2400" b="1" dirty="0">
                <a:effectLst/>
                <a:latin typeface="Open Sans" panose="020B0606030504020204" pitchFamily="34" charset="0"/>
                <a:ea typeface="PermianSlabSerifTypeface" panose="02000000000000000000" pitchFamily="50" charset="0"/>
                <a:cs typeface="Open Sans" panose="020B0606030504020204" pitchFamily="34" charset="0"/>
              </a:rPr>
              <a:t>Adapted Texts</a:t>
            </a:r>
          </a:p>
          <a:p>
            <a:pPr marL="225032" lvl="1">
              <a:lnSpc>
                <a:spcPct val="107000"/>
              </a:lnSpc>
              <a:spcAft>
                <a:spcPts val="0"/>
              </a:spcAft>
            </a:pPr>
            <a:r>
              <a:rPr lang="en-US" sz="2400" dirty="0">
                <a:effectLst/>
                <a:latin typeface="Open Sans" panose="020B0606030504020204" pitchFamily="34" charset="0"/>
                <a:ea typeface="PermianSlabSerifTypeface" panose="02000000000000000000" pitchFamily="50" charset="0"/>
                <a:cs typeface="Open Sans" panose="020B0606030504020204" pitchFamily="34" charset="0"/>
              </a:rPr>
              <a:t>Same content, different reading level</a:t>
            </a:r>
          </a:p>
          <a:p>
            <a:pPr marL="64294" lvl="1" indent="0">
              <a:lnSpc>
                <a:spcPct val="107000"/>
              </a:lnSpc>
              <a:spcAft>
                <a:spcPts val="0"/>
              </a:spcAft>
              <a:buNone/>
            </a:pP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latin typeface="Open Sans" panose="020B0606030504020204" pitchFamily="34" charset="0"/>
                <a:ea typeface="PermianSlabSerifTypeface" panose="02000000000000000000" pitchFamily="50" charset="0"/>
                <a:cs typeface="Open Sans" panose="020B0606030504020204" pitchFamily="34" charset="0"/>
              </a:rPr>
              <a:t>Partner Reading</a:t>
            </a:r>
          </a:p>
          <a:p>
            <a:pPr marL="225032" lvl="1">
              <a:lnSpc>
                <a:spcPct val="107000"/>
              </a:lnSpc>
              <a:spcAft>
                <a:spcPts val="0"/>
              </a:spcAft>
            </a:pPr>
            <a:r>
              <a:rPr lang="en-US" sz="2400" dirty="0">
                <a:effectLst/>
                <a:latin typeface="Open Sans" panose="020B0606030504020204" pitchFamily="34" charset="0"/>
                <a:ea typeface="PermianSlabSerifTypeface" panose="02000000000000000000" pitchFamily="50" charset="0"/>
                <a:cs typeface="Open Sans" panose="020B0606030504020204" pitchFamily="34" charset="0"/>
              </a:rPr>
              <a:t>Reading the same text with a peer</a:t>
            </a:r>
          </a:p>
          <a:p>
            <a:pPr marL="64294" lvl="1" indent="0">
              <a:lnSpc>
                <a:spcPct val="107000"/>
              </a:lnSpc>
              <a:spcAft>
                <a:spcPts val="0"/>
              </a:spcAft>
              <a:buNone/>
            </a:pP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latin typeface="Open Sans" panose="020B0606030504020204" pitchFamily="34" charset="0"/>
                <a:ea typeface="PermianSlabSerifTypeface" panose="02000000000000000000" pitchFamily="50" charset="0"/>
                <a:cs typeface="Open Sans" panose="020B0606030504020204" pitchFamily="34" charset="0"/>
              </a:rPr>
              <a:t>Shared Reading</a:t>
            </a:r>
          </a:p>
          <a:p>
            <a:pPr marL="225032" lvl="1">
              <a:lnSpc>
                <a:spcPct val="107000"/>
              </a:lnSpc>
              <a:spcAft>
                <a:spcPts val="0"/>
              </a:spcAft>
            </a:pPr>
            <a:r>
              <a:rPr lang="en-US" sz="2400" dirty="0">
                <a:effectLst/>
                <a:latin typeface="Open Sans" panose="020B0606030504020204" pitchFamily="34" charset="0"/>
                <a:ea typeface="PermianSlabSerifTypeface" panose="02000000000000000000" pitchFamily="50" charset="0"/>
                <a:cs typeface="Open Sans" panose="020B0606030504020204" pitchFamily="34" charset="0"/>
              </a:rPr>
              <a:t>Reading together in unison as a group</a:t>
            </a:r>
          </a:p>
          <a:p>
            <a:pPr marL="64294" lvl="1" indent="0">
              <a:lnSpc>
                <a:spcPct val="107000"/>
              </a:lnSpc>
              <a:spcAft>
                <a:spcPts val="0"/>
              </a:spcAft>
              <a:buNone/>
            </a:pP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latin typeface="Open Sans" panose="020B0606030504020204" pitchFamily="34" charset="0"/>
                <a:ea typeface="PermianSlabSerifTypeface" panose="02000000000000000000" pitchFamily="50" charset="0"/>
                <a:cs typeface="Open Sans" panose="020B0606030504020204" pitchFamily="34" charset="0"/>
              </a:rPr>
              <a:t>Primary Language Support</a:t>
            </a:r>
          </a:p>
          <a:p>
            <a:pPr marL="225032" lvl="1">
              <a:lnSpc>
                <a:spcPct val="107000"/>
              </a:lnSpc>
              <a:spcAft>
                <a:spcPts val="0"/>
              </a:spcAft>
            </a:pPr>
            <a:r>
              <a:rPr lang="en-US" sz="2400" dirty="0">
                <a:effectLst/>
                <a:latin typeface="Open Sans" panose="020B0606030504020204" pitchFamily="34" charset="0"/>
                <a:ea typeface="PermianSlabSerifTypeface" panose="02000000000000000000" pitchFamily="50" charset="0"/>
                <a:cs typeface="Open Sans" panose="020B0606030504020204" pitchFamily="34" charset="0"/>
              </a:rPr>
              <a:t>Using students’ native language as a leverage</a:t>
            </a:r>
          </a:p>
          <a:p>
            <a:pPr marL="64294" lvl="1" indent="0">
              <a:lnSpc>
                <a:spcPct val="107000"/>
              </a:lnSpc>
              <a:spcAft>
                <a:spcPts val="0"/>
              </a:spcAft>
              <a:buNone/>
            </a:pP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latin typeface="Open Sans" panose="020B0606030504020204" pitchFamily="34" charset="0"/>
                <a:ea typeface="PermianSlabSerifTypeface" panose="02000000000000000000" pitchFamily="50" charset="0"/>
                <a:cs typeface="Open Sans" panose="020B0606030504020204" pitchFamily="34" charset="0"/>
              </a:rPr>
              <a:t>Chunking</a:t>
            </a:r>
          </a:p>
          <a:p>
            <a:pPr marL="225032" lvl="1">
              <a:lnSpc>
                <a:spcPct val="107000"/>
              </a:lnSpc>
              <a:spcAft>
                <a:spcPts val="0"/>
              </a:spcAft>
            </a:pPr>
            <a:r>
              <a:rPr lang="en-US" sz="2400" dirty="0">
                <a:effectLst/>
                <a:latin typeface="Open Sans" panose="020B0606030504020204" pitchFamily="34" charset="0"/>
                <a:ea typeface="PermianSlabSerifTypeface" panose="02000000000000000000" pitchFamily="50" charset="0"/>
                <a:cs typeface="Open Sans" panose="020B0606030504020204" pitchFamily="34" charset="0"/>
              </a:rPr>
              <a:t>Section reading into smaller pieces</a:t>
            </a:r>
          </a:p>
          <a:p>
            <a:pPr marL="64294" lvl="1" indent="0">
              <a:lnSpc>
                <a:spcPct val="107000"/>
              </a:lnSpc>
              <a:spcAft>
                <a:spcPts val="0"/>
              </a:spcAft>
              <a:buNone/>
            </a:pP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352949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E7552A-306C-62BD-FD64-EB3601036CEC}"/>
              </a:ext>
            </a:extLst>
          </p:cNvPr>
          <p:cNvSpPr>
            <a:spLocks noGrp="1"/>
          </p:cNvSpPr>
          <p:nvPr>
            <p:ph type="body" sz="quarter" idx="10"/>
          </p:nvPr>
        </p:nvSpPr>
        <p:spPr>
          <a:xfrm>
            <a:off x="141850" y="2522515"/>
            <a:ext cx="8305800" cy="4335485"/>
          </a:xfrm>
        </p:spPr>
        <p:txBody>
          <a:bodyPr/>
          <a:lstStyle/>
          <a:p>
            <a:pPr marL="0" marR="0">
              <a:lnSpc>
                <a:spcPct val="107000"/>
              </a:lnSpc>
              <a:spcBef>
                <a:spcPts val="0"/>
              </a:spcBef>
              <a:spcAft>
                <a:spcPts val="0"/>
              </a:spcAft>
            </a:pPr>
            <a:r>
              <a:rPr lang="en-US" sz="2400" b="1" dirty="0">
                <a:effectLst/>
                <a:latin typeface="Open Sans" panose="020B0606030504020204" pitchFamily="34" charset="0"/>
                <a:ea typeface="PermianSlabSerifTypeface" panose="02000000000000000000" pitchFamily="50" charset="0"/>
                <a:cs typeface="Open Sans" panose="020B0606030504020204" pitchFamily="34" charset="0"/>
              </a:rPr>
              <a:t>Echo Reading</a:t>
            </a:r>
          </a:p>
          <a:p>
            <a:pPr marL="225032" lvl="1">
              <a:lnSpc>
                <a:spcPct val="107000"/>
              </a:lnSpc>
              <a:spcAft>
                <a:spcPts val="0"/>
              </a:spcAft>
            </a:pPr>
            <a:r>
              <a:rPr lang="en-US" sz="2400" dirty="0">
                <a:effectLst/>
                <a:latin typeface="Open Sans" panose="020B0606030504020204" pitchFamily="34" charset="0"/>
                <a:ea typeface="PermianSlabSerifTypeface" panose="02000000000000000000" pitchFamily="50" charset="0"/>
                <a:cs typeface="Open Sans" panose="020B0606030504020204" pitchFamily="34" charset="0"/>
              </a:rPr>
              <a:t>The teacher first reads the text aloud, one sentence or line at a time, modeling appropriate fluency. After reading each line, the students echo back the reading of the line with the same rate and prosody.</a:t>
            </a:r>
          </a:p>
          <a:p>
            <a:pPr marL="64294" lvl="1" indent="0">
              <a:lnSpc>
                <a:spcPct val="107000"/>
              </a:lnSpc>
              <a:spcAft>
                <a:spcPts val="0"/>
              </a:spcAft>
              <a:buNone/>
            </a:pP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latin typeface="Open Sans" panose="020B0606030504020204" pitchFamily="34" charset="0"/>
                <a:ea typeface="PermianSlabSerifTypeface" panose="02000000000000000000" pitchFamily="50" charset="0"/>
                <a:cs typeface="Open Sans" panose="020B0606030504020204" pitchFamily="34" charset="0"/>
              </a:rPr>
              <a:t>Front Loading Vocabulary</a:t>
            </a:r>
          </a:p>
          <a:p>
            <a:pPr marL="225032" lvl="1">
              <a:lnSpc>
                <a:spcPct val="107000"/>
              </a:lnSpc>
              <a:spcAft>
                <a:spcPts val="0"/>
              </a:spcAft>
            </a:pPr>
            <a:r>
              <a:rPr lang="en-US" sz="2400" dirty="0">
                <a:effectLst/>
                <a:latin typeface="Open Sans" panose="020B0606030504020204" pitchFamily="34" charset="0"/>
                <a:ea typeface="PermianSlabSerifTypeface" panose="02000000000000000000" pitchFamily="50" charset="0"/>
                <a:cs typeface="Open Sans" panose="020B0606030504020204" pitchFamily="34" charset="0"/>
              </a:rPr>
              <a:t>Students are introduced to and explicitly taught the academic vocabulary related to the text before going to comprehend the text. </a:t>
            </a:r>
            <a:endParaRPr lang="en-US" sz="2400" dirty="0">
              <a:effectLst/>
              <a:latin typeface="Open Sans" panose="020B0606030504020204" pitchFamily="34" charset="0"/>
              <a:ea typeface="Open Sans" panose="020B0606030504020204" pitchFamily="34" charset="0"/>
              <a:cs typeface="Times New Roman" panose="02020603050405020304" pitchFamily="18" charset="0"/>
            </a:endParaRPr>
          </a:p>
          <a:p>
            <a:endParaRPr lang="en-US" dirty="0"/>
          </a:p>
        </p:txBody>
      </p:sp>
      <p:pic>
        <p:nvPicPr>
          <p:cNvPr id="1026" name="Picture 2">
            <a:extLst>
              <a:ext uri="{FF2B5EF4-FFF2-40B4-BE49-F238E27FC236}">
                <a16:creationId xmlns:a16="http://schemas.microsoft.com/office/drawing/2014/main" id="{E0FBA7E1-F114-631A-D9B0-8D5610F4C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2538" y="172741"/>
            <a:ext cx="3954218" cy="2725204"/>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Storytelling with solid fill">
            <a:extLst>
              <a:ext uri="{FF2B5EF4-FFF2-40B4-BE49-F238E27FC236}">
                <a16:creationId xmlns:a16="http://schemas.microsoft.com/office/drawing/2014/main" id="{B88A6945-F52D-3D88-7607-8B9641EC69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720" y="416960"/>
            <a:ext cx="1594720" cy="1594720"/>
          </a:xfrm>
          <a:prstGeom prst="rect">
            <a:avLst/>
          </a:prstGeom>
        </p:spPr>
      </p:pic>
    </p:spTree>
    <p:extLst>
      <p:ext uri="{BB962C8B-B14F-4D97-AF65-F5344CB8AC3E}">
        <p14:creationId xmlns:p14="http://schemas.microsoft.com/office/powerpoint/2010/main" val="382024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scaffolding, bird, roof&#10;&#10;Description automatically generated">
            <a:extLst>
              <a:ext uri="{FF2B5EF4-FFF2-40B4-BE49-F238E27FC236}">
                <a16:creationId xmlns:a16="http://schemas.microsoft.com/office/drawing/2014/main" id="{3217CABB-FDC0-F577-5ED9-C21C651E0F1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458" r="16458"/>
          <a:stretch>
            <a:fillRect/>
          </a:stretch>
        </p:blipFill>
        <p:spPr>
          <a:xfrm>
            <a:off x="5279242" y="2203296"/>
            <a:ext cx="3300545" cy="3300545"/>
          </a:xfrm>
        </p:spPr>
      </p:pic>
      <p:sp>
        <p:nvSpPr>
          <p:cNvPr id="3" name="Content Placeholder 2">
            <a:extLst>
              <a:ext uri="{FF2B5EF4-FFF2-40B4-BE49-F238E27FC236}">
                <a16:creationId xmlns:a16="http://schemas.microsoft.com/office/drawing/2014/main" id="{F9DCEC56-BC8A-51A6-F9EA-DA4CA5E0A617}"/>
              </a:ext>
            </a:extLst>
          </p:cNvPr>
          <p:cNvSpPr>
            <a:spLocks noGrp="1"/>
          </p:cNvSpPr>
          <p:nvPr>
            <p:ph idx="1"/>
          </p:nvPr>
        </p:nvSpPr>
        <p:spPr>
          <a:xfrm>
            <a:off x="150962" y="1488790"/>
            <a:ext cx="5389190" cy="4335485"/>
          </a:xfrm>
        </p:spPr>
        <p:txBody>
          <a:bodyPr vert="horz" lIns="91440" tIns="45720" rIns="91440" bIns="45720" rtlCol="0" anchor="t">
            <a:noAutofit/>
          </a:bodyPr>
          <a:lstStyle/>
          <a:p>
            <a:pPr marL="192405" indent="-192405"/>
            <a:r>
              <a:rPr lang="en-US" sz="2400" dirty="0">
                <a:latin typeface="Open Sans"/>
                <a:ea typeface="Open Sans"/>
                <a:cs typeface="Open Sans"/>
              </a:rPr>
              <a:t>Just as scaffolding in construction is used to describe </a:t>
            </a:r>
            <a:r>
              <a:rPr lang="en-US" sz="2400" b="1" dirty="0">
                <a:latin typeface="Open Sans"/>
                <a:ea typeface="Open Sans"/>
                <a:cs typeface="Open Sans"/>
              </a:rPr>
              <a:t>a temporary structure used to support</a:t>
            </a:r>
            <a:r>
              <a:rPr lang="en-US" sz="2400" dirty="0">
                <a:latin typeface="Open Sans"/>
                <a:ea typeface="Open Sans"/>
                <a:cs typeface="Open Sans"/>
              </a:rPr>
              <a:t> a work crew...</a:t>
            </a:r>
            <a:endParaRPr lang="en-US" sz="2400" dirty="0"/>
          </a:p>
          <a:p>
            <a:pPr marL="0" indent="0">
              <a:buNone/>
            </a:pPr>
            <a:endParaRPr lang="en-US" sz="2400" dirty="0">
              <a:latin typeface="Open Sans"/>
              <a:ea typeface="Open Sans"/>
              <a:cs typeface="Open Sans"/>
            </a:endParaRPr>
          </a:p>
          <a:p>
            <a:pPr marL="192405" indent="-192405"/>
            <a:r>
              <a:rPr lang="en-US" sz="2400" dirty="0">
                <a:latin typeface="Open Sans"/>
                <a:ea typeface="Open Sans"/>
                <a:cs typeface="Open Sans"/>
              </a:rPr>
              <a:t>Instructional scaffolding in the classroom will be </a:t>
            </a:r>
            <a:r>
              <a:rPr lang="en-US" sz="2400" b="1" dirty="0">
                <a:latin typeface="Open Sans"/>
                <a:ea typeface="Open Sans"/>
                <a:cs typeface="Open Sans"/>
              </a:rPr>
              <a:t>a temporary, student-specific support structure designed to maximize access to grade-level concepts and tasks</a:t>
            </a:r>
            <a:endParaRPr lang="en-US" sz="2400" dirty="0">
              <a:latin typeface="Open Sans"/>
              <a:ea typeface="Open Sans"/>
              <a:cs typeface="Open Sans"/>
            </a:endParaRPr>
          </a:p>
        </p:txBody>
      </p:sp>
      <p:sp>
        <p:nvSpPr>
          <p:cNvPr id="4" name="Title 3">
            <a:extLst>
              <a:ext uri="{FF2B5EF4-FFF2-40B4-BE49-F238E27FC236}">
                <a16:creationId xmlns:a16="http://schemas.microsoft.com/office/drawing/2014/main" id="{D5109C4F-389C-DF10-BA24-15BA8DEC640B}"/>
              </a:ext>
            </a:extLst>
          </p:cNvPr>
          <p:cNvSpPr>
            <a:spLocks noGrp="1"/>
          </p:cNvSpPr>
          <p:nvPr>
            <p:ph type="title"/>
          </p:nvPr>
        </p:nvSpPr>
        <p:spPr/>
        <p:txBody>
          <a:bodyPr/>
          <a:lstStyle/>
          <a:p>
            <a:r>
              <a:rPr lang="en-US" sz="3600">
                <a:latin typeface="Georgia"/>
              </a:rPr>
              <a:t>What is Scaffolding?</a:t>
            </a:r>
          </a:p>
        </p:txBody>
      </p:sp>
    </p:spTree>
    <p:extLst>
      <p:ext uri="{BB962C8B-B14F-4D97-AF65-F5344CB8AC3E}">
        <p14:creationId xmlns:p14="http://schemas.microsoft.com/office/powerpoint/2010/main" val="378222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DC77-6EB2-DC40-847C-666C427BBE5E}"/>
              </a:ext>
            </a:extLst>
          </p:cNvPr>
          <p:cNvSpPr>
            <a:spLocks noGrp="1"/>
          </p:cNvSpPr>
          <p:nvPr>
            <p:ph type="title"/>
          </p:nvPr>
        </p:nvSpPr>
        <p:spPr/>
        <p:txBody>
          <a:bodyPr>
            <a:normAutofit/>
          </a:bodyPr>
          <a:lstStyle/>
          <a:p>
            <a:r>
              <a:rPr lang="en-US" sz="3600"/>
              <a:t>QSSSA</a:t>
            </a:r>
          </a:p>
        </p:txBody>
      </p:sp>
      <p:sp>
        <p:nvSpPr>
          <p:cNvPr id="3" name="Text Placeholder 2">
            <a:extLst>
              <a:ext uri="{FF2B5EF4-FFF2-40B4-BE49-F238E27FC236}">
                <a16:creationId xmlns:a16="http://schemas.microsoft.com/office/drawing/2014/main" id="{25D244E2-177A-2BFE-F130-22BE333FE2D0}"/>
              </a:ext>
            </a:extLst>
          </p:cNvPr>
          <p:cNvSpPr>
            <a:spLocks noGrp="1"/>
          </p:cNvSpPr>
          <p:nvPr>
            <p:ph type="body" sz="quarter" idx="10"/>
          </p:nvPr>
        </p:nvSpPr>
        <p:spPr>
          <a:xfrm>
            <a:off x="208968" y="1436914"/>
            <a:ext cx="8305800" cy="4430493"/>
          </a:xfrm>
        </p:spPr>
        <p:txBody>
          <a:bodyPr/>
          <a:lstStyle/>
          <a:p>
            <a:pPr marL="0" indent="0">
              <a:buNone/>
            </a:pPr>
            <a:r>
              <a:rPr lang="en-US" sz="2400" b="1"/>
              <a:t>Q</a:t>
            </a:r>
            <a:r>
              <a:rPr lang="en-US" sz="2400"/>
              <a:t>uestion</a:t>
            </a:r>
          </a:p>
          <a:p>
            <a:pPr marL="0" indent="0">
              <a:buNone/>
            </a:pPr>
            <a:r>
              <a:rPr lang="en-US" sz="2400" b="1"/>
              <a:t>S</a:t>
            </a:r>
            <a:r>
              <a:rPr lang="en-US" sz="2400"/>
              <a:t>ignal</a:t>
            </a:r>
          </a:p>
          <a:p>
            <a:pPr marL="0" indent="0">
              <a:buNone/>
            </a:pPr>
            <a:r>
              <a:rPr lang="en-US" sz="2400" b="1"/>
              <a:t>S</a:t>
            </a:r>
            <a:r>
              <a:rPr lang="en-US" sz="2400"/>
              <a:t>tem</a:t>
            </a:r>
          </a:p>
          <a:p>
            <a:pPr marL="0" indent="0">
              <a:buNone/>
            </a:pPr>
            <a:r>
              <a:rPr lang="en-US" sz="2400" b="1"/>
              <a:t>S</a:t>
            </a:r>
            <a:r>
              <a:rPr lang="en-US" sz="2400"/>
              <a:t>hare </a:t>
            </a:r>
          </a:p>
          <a:p>
            <a:pPr marL="0" indent="0">
              <a:buNone/>
            </a:pPr>
            <a:r>
              <a:rPr lang="en-US" sz="2400" b="1"/>
              <a:t>A</a:t>
            </a:r>
            <a:r>
              <a:rPr lang="en-US" sz="2400"/>
              <a:t>ssess</a:t>
            </a:r>
          </a:p>
          <a:p>
            <a:pPr marL="0" indent="0">
              <a:buNone/>
            </a:pPr>
            <a:endParaRPr lang="en-US"/>
          </a:p>
        </p:txBody>
      </p:sp>
      <p:graphicFrame>
        <p:nvGraphicFramePr>
          <p:cNvPr id="4" name="Table 3">
            <a:extLst>
              <a:ext uri="{FF2B5EF4-FFF2-40B4-BE49-F238E27FC236}">
                <a16:creationId xmlns:a16="http://schemas.microsoft.com/office/drawing/2014/main" id="{8EEC5FDB-9B03-FB83-CD14-85811232D0BF}"/>
              </a:ext>
            </a:extLst>
          </p:cNvPr>
          <p:cNvGraphicFramePr>
            <a:graphicFrameLocks noGrp="1"/>
          </p:cNvGraphicFramePr>
          <p:nvPr>
            <p:extLst>
              <p:ext uri="{D42A27DB-BD31-4B8C-83A1-F6EECF244321}">
                <p14:modId xmlns:p14="http://schemas.microsoft.com/office/powerpoint/2010/main" val="306751469"/>
              </p:ext>
            </p:extLst>
          </p:nvPr>
        </p:nvGraphicFramePr>
        <p:xfrm>
          <a:off x="1759706" y="1224739"/>
          <a:ext cx="7175326" cy="4896773"/>
        </p:xfrm>
        <a:graphic>
          <a:graphicData uri="http://schemas.openxmlformats.org/drawingml/2006/table">
            <a:tbl>
              <a:tblPr firstRow="1" firstCol="1" bandRow="1">
                <a:tableStyleId>{5C22544A-7EE6-4342-B048-85BDC9FD1C3A}</a:tableStyleId>
              </a:tblPr>
              <a:tblGrid>
                <a:gridCol w="3510692">
                  <a:extLst>
                    <a:ext uri="{9D8B030D-6E8A-4147-A177-3AD203B41FA5}">
                      <a16:colId xmlns:a16="http://schemas.microsoft.com/office/drawing/2014/main" val="264719938"/>
                    </a:ext>
                  </a:extLst>
                </a:gridCol>
                <a:gridCol w="3664634">
                  <a:extLst>
                    <a:ext uri="{9D8B030D-6E8A-4147-A177-3AD203B41FA5}">
                      <a16:colId xmlns:a16="http://schemas.microsoft.com/office/drawing/2014/main" val="216533176"/>
                    </a:ext>
                  </a:extLst>
                </a:gridCol>
              </a:tblGrid>
              <a:tr h="397800">
                <a:tc>
                  <a:txBody>
                    <a:bodyPr/>
                    <a:lstStyle/>
                    <a:p>
                      <a:pPr marL="0" marR="0">
                        <a:lnSpc>
                          <a:spcPct val="107000"/>
                        </a:lnSpc>
                        <a:spcBef>
                          <a:spcPts val="0"/>
                        </a:spcBef>
                        <a:spcAft>
                          <a:spcPts val="0"/>
                        </a:spcAft>
                      </a:pPr>
                      <a:r>
                        <a:rPr lang="en-US" sz="1600" baseline="0">
                          <a:solidFill>
                            <a:schemeClr val="tx1"/>
                          </a:solidFill>
                          <a:effectLst/>
                        </a:rPr>
                        <a:t>QSSSA</a:t>
                      </a:r>
                      <a:r>
                        <a:rPr lang="en-US" sz="700" baseline="0">
                          <a:solidFill>
                            <a:schemeClr val="tx1"/>
                          </a:solidFill>
                          <a:effectLst/>
                        </a:rPr>
                        <a:t> </a:t>
                      </a:r>
                      <a:r>
                        <a:rPr lang="en-US" sz="1600" baseline="0">
                          <a:solidFill>
                            <a:schemeClr val="tx1"/>
                          </a:solidFill>
                          <a:effectLst/>
                        </a:rPr>
                        <a:t>Script</a:t>
                      </a:r>
                      <a:endParaRPr lang="en-US" sz="1600" baseline="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solidFill>
                      <a:srgbClr val="D2D755"/>
                    </a:solidFill>
                  </a:tcPr>
                </a:tc>
                <a:tc>
                  <a:txBody>
                    <a:bodyPr/>
                    <a:lstStyle/>
                    <a:p>
                      <a:pPr marL="0" marR="0">
                        <a:lnSpc>
                          <a:spcPct val="107000"/>
                        </a:lnSpc>
                        <a:spcBef>
                          <a:spcPts val="0"/>
                        </a:spcBef>
                        <a:spcAft>
                          <a:spcPts val="0"/>
                        </a:spcAft>
                      </a:pPr>
                      <a:r>
                        <a:rPr lang="en-US" sz="1600" baseline="0">
                          <a:solidFill>
                            <a:schemeClr val="tx1"/>
                          </a:solidFill>
                          <a:effectLst/>
                        </a:rPr>
                        <a:t>Why?</a:t>
                      </a:r>
                      <a:endParaRPr lang="en-US" sz="1600" baseline="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solidFill>
                      <a:srgbClr val="D2D755"/>
                    </a:solidFill>
                  </a:tcPr>
                </a:tc>
                <a:extLst>
                  <a:ext uri="{0D108BD9-81ED-4DB2-BD59-A6C34878D82A}">
                    <a16:rowId xmlns:a16="http://schemas.microsoft.com/office/drawing/2014/main" val="1518511405"/>
                  </a:ext>
                </a:extLst>
              </a:tr>
              <a:tr h="816129">
                <a:tc>
                  <a:txBody>
                    <a:bodyPr/>
                    <a:lstStyle/>
                    <a:p>
                      <a:pPr marL="0" marR="0">
                        <a:lnSpc>
                          <a:spcPct val="107000"/>
                        </a:lnSpc>
                        <a:spcBef>
                          <a:spcPts val="0"/>
                        </a:spcBef>
                        <a:spcAft>
                          <a:spcPts val="0"/>
                        </a:spcAft>
                      </a:pPr>
                      <a:r>
                        <a:rPr lang="en-US" sz="1600" baseline="0" dirty="0">
                          <a:solidFill>
                            <a:schemeClr val="tx1"/>
                          </a:solidFill>
                          <a:effectLst/>
                        </a:rPr>
                        <a:t>Class, without calling out answers, think about this question… (QUESTION)</a:t>
                      </a:r>
                      <a:endParaRPr lang="en-US" sz="1600" baseline="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solidFill>
                      <a:srgbClr val="D2D755"/>
                    </a:solidFill>
                  </a:tcPr>
                </a:tc>
                <a:tc>
                  <a:txBody>
                    <a:bodyPr/>
                    <a:lstStyle/>
                    <a:p>
                      <a:pPr marL="0" marR="0">
                        <a:lnSpc>
                          <a:spcPct val="107000"/>
                        </a:lnSpc>
                        <a:spcBef>
                          <a:spcPts val="0"/>
                        </a:spcBef>
                        <a:spcAft>
                          <a:spcPts val="0"/>
                        </a:spcAft>
                      </a:pPr>
                      <a:r>
                        <a:rPr lang="en-US" sz="1600" baseline="0">
                          <a:solidFill>
                            <a:schemeClr val="tx1"/>
                          </a:solidFill>
                          <a:effectLst/>
                        </a:rPr>
                        <a:t>Linked to objectives and lesson goals, focuses and activities prior knowledge for ELs</a:t>
                      </a:r>
                      <a:endParaRPr lang="en-US" sz="1600" baseline="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solidFill>
                      <a:srgbClr val="D2D755"/>
                    </a:solidFill>
                  </a:tcPr>
                </a:tc>
                <a:extLst>
                  <a:ext uri="{0D108BD9-81ED-4DB2-BD59-A6C34878D82A}">
                    <a16:rowId xmlns:a16="http://schemas.microsoft.com/office/drawing/2014/main" val="167857549"/>
                  </a:ext>
                </a:extLst>
              </a:tr>
              <a:tr h="816129">
                <a:tc>
                  <a:txBody>
                    <a:bodyPr/>
                    <a:lstStyle/>
                    <a:p>
                      <a:pPr marL="0" marR="0">
                        <a:lnSpc>
                          <a:spcPct val="107000"/>
                        </a:lnSpc>
                        <a:spcBef>
                          <a:spcPts val="0"/>
                        </a:spcBef>
                        <a:spcAft>
                          <a:spcPts val="0"/>
                        </a:spcAft>
                      </a:pPr>
                      <a:r>
                        <a:rPr lang="en-US" sz="1600" baseline="0">
                          <a:solidFill>
                            <a:schemeClr val="tx1"/>
                          </a:solidFill>
                          <a:effectLst/>
                        </a:rPr>
                        <a:t>When you think you have an answer in mind, let me know by ________. (SIGNAL)</a:t>
                      </a:r>
                      <a:endParaRPr lang="en-US" sz="1600" baseline="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solidFill>
                      <a:srgbClr val="D2D755"/>
                    </a:solidFill>
                  </a:tcPr>
                </a:tc>
                <a:tc>
                  <a:txBody>
                    <a:bodyPr/>
                    <a:lstStyle/>
                    <a:p>
                      <a:pPr marL="0" marR="0">
                        <a:lnSpc>
                          <a:spcPct val="107000"/>
                        </a:lnSpc>
                        <a:spcBef>
                          <a:spcPts val="0"/>
                        </a:spcBef>
                        <a:spcAft>
                          <a:spcPts val="0"/>
                        </a:spcAft>
                      </a:pPr>
                      <a:r>
                        <a:rPr lang="en-US" sz="1600" baseline="0">
                          <a:solidFill>
                            <a:schemeClr val="tx1"/>
                          </a:solidFill>
                          <a:effectLst/>
                        </a:rPr>
                        <a:t>Build in wait time for ELs to process.</a:t>
                      </a:r>
                      <a:endParaRPr lang="en-US" sz="1600" baseline="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solidFill>
                      <a:srgbClr val="D2D755"/>
                    </a:solidFill>
                  </a:tcPr>
                </a:tc>
                <a:extLst>
                  <a:ext uri="{0D108BD9-81ED-4DB2-BD59-A6C34878D82A}">
                    <a16:rowId xmlns:a16="http://schemas.microsoft.com/office/drawing/2014/main" val="234245202"/>
                  </a:ext>
                </a:extLst>
              </a:tr>
              <a:tr h="816129">
                <a:tc>
                  <a:txBody>
                    <a:bodyPr/>
                    <a:lstStyle/>
                    <a:p>
                      <a:pPr marL="0" marR="0">
                        <a:lnSpc>
                          <a:spcPct val="107000"/>
                        </a:lnSpc>
                        <a:spcBef>
                          <a:spcPts val="0"/>
                        </a:spcBef>
                        <a:spcAft>
                          <a:spcPts val="0"/>
                        </a:spcAft>
                      </a:pPr>
                      <a:r>
                        <a:rPr lang="en-US" sz="1600" baseline="0">
                          <a:solidFill>
                            <a:schemeClr val="tx1"/>
                          </a:solidFill>
                          <a:effectLst/>
                        </a:rPr>
                        <a:t>When you discuss your answers, I want you to respond in this format… (STEM)</a:t>
                      </a:r>
                      <a:endParaRPr lang="en-US" sz="1600" baseline="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solidFill>
                      <a:srgbClr val="D2D755"/>
                    </a:solidFill>
                  </a:tcPr>
                </a:tc>
                <a:tc>
                  <a:txBody>
                    <a:bodyPr/>
                    <a:lstStyle/>
                    <a:p>
                      <a:pPr marL="0" marR="0">
                        <a:lnSpc>
                          <a:spcPct val="107000"/>
                        </a:lnSpc>
                        <a:spcBef>
                          <a:spcPts val="0"/>
                        </a:spcBef>
                        <a:spcAft>
                          <a:spcPts val="0"/>
                        </a:spcAft>
                      </a:pPr>
                      <a:r>
                        <a:rPr lang="en-US" sz="1600" baseline="0">
                          <a:solidFill>
                            <a:schemeClr val="tx1"/>
                          </a:solidFill>
                          <a:effectLst/>
                        </a:rPr>
                        <a:t>Provides opportunity for student to practice targeted academic language</a:t>
                      </a:r>
                      <a:endParaRPr lang="en-US" sz="1600" baseline="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solidFill>
                      <a:srgbClr val="D2D755"/>
                    </a:solidFill>
                  </a:tcPr>
                </a:tc>
                <a:extLst>
                  <a:ext uri="{0D108BD9-81ED-4DB2-BD59-A6C34878D82A}">
                    <a16:rowId xmlns:a16="http://schemas.microsoft.com/office/drawing/2014/main" val="3654709006"/>
                  </a:ext>
                </a:extLst>
              </a:tr>
              <a:tr h="1234457">
                <a:tc>
                  <a:txBody>
                    <a:bodyPr/>
                    <a:lstStyle/>
                    <a:p>
                      <a:pPr marL="0" marR="0">
                        <a:lnSpc>
                          <a:spcPct val="107000"/>
                        </a:lnSpc>
                        <a:spcBef>
                          <a:spcPts val="0"/>
                        </a:spcBef>
                        <a:spcAft>
                          <a:spcPts val="0"/>
                        </a:spcAft>
                      </a:pPr>
                      <a:r>
                        <a:rPr lang="en-US" sz="1600" baseline="0">
                          <a:solidFill>
                            <a:schemeClr val="tx1"/>
                          </a:solidFill>
                          <a:effectLst/>
                        </a:rPr>
                        <a:t>Turn to your partner and discuss… (SHARE)</a:t>
                      </a:r>
                      <a:endParaRPr lang="en-US" sz="1600" baseline="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solidFill>
                      <a:srgbClr val="D2D755"/>
                    </a:solidFill>
                  </a:tcPr>
                </a:tc>
                <a:tc>
                  <a:txBody>
                    <a:bodyPr/>
                    <a:lstStyle/>
                    <a:p>
                      <a:pPr marL="0" marR="0">
                        <a:lnSpc>
                          <a:spcPct val="107000"/>
                        </a:lnSpc>
                        <a:spcBef>
                          <a:spcPts val="0"/>
                        </a:spcBef>
                        <a:spcAft>
                          <a:spcPts val="0"/>
                        </a:spcAft>
                      </a:pPr>
                      <a:r>
                        <a:rPr lang="en-US" sz="1600" baseline="0">
                          <a:solidFill>
                            <a:schemeClr val="tx1"/>
                          </a:solidFill>
                          <a:effectLst/>
                        </a:rPr>
                        <a:t>Increases student talk, chance to compare their response with others, and 100% of the class practices targeted language</a:t>
                      </a:r>
                      <a:endParaRPr lang="en-US" sz="1600" baseline="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solidFill>
                      <a:srgbClr val="D2D755"/>
                    </a:solidFill>
                  </a:tcPr>
                </a:tc>
                <a:extLst>
                  <a:ext uri="{0D108BD9-81ED-4DB2-BD59-A6C34878D82A}">
                    <a16:rowId xmlns:a16="http://schemas.microsoft.com/office/drawing/2014/main" val="2665444094"/>
                  </a:ext>
                </a:extLst>
              </a:tr>
              <a:tr h="816129">
                <a:tc>
                  <a:txBody>
                    <a:bodyPr/>
                    <a:lstStyle/>
                    <a:p>
                      <a:pPr marL="0" marR="0">
                        <a:lnSpc>
                          <a:spcPct val="107000"/>
                        </a:lnSpc>
                        <a:spcBef>
                          <a:spcPts val="0"/>
                        </a:spcBef>
                        <a:spcAft>
                          <a:spcPts val="0"/>
                        </a:spcAft>
                      </a:pPr>
                      <a:r>
                        <a:rPr lang="en-US" sz="1600" baseline="0">
                          <a:solidFill>
                            <a:schemeClr val="tx1"/>
                          </a:solidFill>
                          <a:effectLst/>
                        </a:rPr>
                        <a:t>Select students to share or ask everyone to write their response. (ASSESS)</a:t>
                      </a:r>
                      <a:endParaRPr lang="en-US" sz="1600" baseline="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solidFill>
                      <a:srgbClr val="D2D755"/>
                    </a:solidFill>
                  </a:tcPr>
                </a:tc>
                <a:tc>
                  <a:txBody>
                    <a:bodyPr/>
                    <a:lstStyle/>
                    <a:p>
                      <a:pPr marL="0" marR="0">
                        <a:lnSpc>
                          <a:spcPct val="107000"/>
                        </a:lnSpc>
                        <a:spcBef>
                          <a:spcPts val="0"/>
                        </a:spcBef>
                        <a:spcAft>
                          <a:spcPts val="0"/>
                        </a:spcAft>
                      </a:pPr>
                      <a:r>
                        <a:rPr lang="en-US" sz="1600" baseline="0" dirty="0">
                          <a:solidFill>
                            <a:schemeClr val="tx1"/>
                          </a:solidFill>
                          <a:effectLst/>
                        </a:rPr>
                        <a:t>Scaffolds for ELs, ensures students are prepared to respond</a:t>
                      </a:r>
                      <a:endParaRPr lang="en-US" sz="1600" baseline="0" dirty="0">
                        <a:solidFill>
                          <a:schemeClr val="tx1"/>
                        </a:solidFill>
                        <a:effectLst/>
                        <a:latin typeface="Open Sans" panose="020B0606030504020204" pitchFamily="34" charset="0"/>
                        <a:ea typeface="Open Sans" panose="020B0606030504020204" pitchFamily="34" charset="0"/>
                        <a:cs typeface="Times New Roman" panose="02020603050405020304" pitchFamily="18" charset="0"/>
                      </a:endParaRPr>
                    </a:p>
                  </a:txBody>
                  <a:tcPr marL="68580" marR="68580" marT="0" marB="0" anchor="ctr">
                    <a:solidFill>
                      <a:srgbClr val="D2D755"/>
                    </a:solidFill>
                  </a:tcPr>
                </a:tc>
                <a:extLst>
                  <a:ext uri="{0D108BD9-81ED-4DB2-BD59-A6C34878D82A}">
                    <a16:rowId xmlns:a16="http://schemas.microsoft.com/office/drawing/2014/main" val="4044060520"/>
                  </a:ext>
                </a:extLst>
              </a:tr>
            </a:tbl>
          </a:graphicData>
        </a:graphic>
      </p:graphicFrame>
      <p:pic>
        <p:nvPicPr>
          <p:cNvPr id="9" name="Graphic 8">
            <a:extLst>
              <a:ext uri="{FF2B5EF4-FFF2-40B4-BE49-F238E27FC236}">
                <a16:creationId xmlns:a16="http://schemas.microsoft.com/office/drawing/2014/main" id="{AB3B69F1-9EBF-AE05-7F98-DCC90904F9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168" y="4090950"/>
            <a:ext cx="786409" cy="786409"/>
          </a:xfrm>
          <a:prstGeom prst="rect">
            <a:avLst/>
          </a:prstGeom>
        </p:spPr>
      </p:pic>
      <p:sp>
        <p:nvSpPr>
          <p:cNvPr id="5" name="TextBox 4">
            <a:extLst>
              <a:ext uri="{FF2B5EF4-FFF2-40B4-BE49-F238E27FC236}">
                <a16:creationId xmlns:a16="http://schemas.microsoft.com/office/drawing/2014/main" id="{A0AFBC62-4A02-D8A6-92B5-603A6B1B79DD}"/>
              </a:ext>
            </a:extLst>
          </p:cNvPr>
          <p:cNvSpPr txBox="1"/>
          <p:nvPr/>
        </p:nvSpPr>
        <p:spPr>
          <a:xfrm>
            <a:off x="1840866" y="6498595"/>
            <a:ext cx="47400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mn-lt"/>
                <a:cs typeface="+mn-lt"/>
              </a:rPr>
              <a:t>(Seidlitz &amp; Perryman, 2019)</a:t>
            </a:r>
          </a:p>
        </p:txBody>
      </p:sp>
    </p:spTree>
    <p:extLst>
      <p:ext uri="{BB962C8B-B14F-4D97-AF65-F5344CB8AC3E}">
        <p14:creationId xmlns:p14="http://schemas.microsoft.com/office/powerpoint/2010/main" val="39362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F3BF-2B16-885B-3D5D-B47057E5EDF1}"/>
              </a:ext>
            </a:extLst>
          </p:cNvPr>
          <p:cNvSpPr>
            <a:spLocks noGrp="1"/>
          </p:cNvSpPr>
          <p:nvPr>
            <p:ph type="title"/>
          </p:nvPr>
        </p:nvSpPr>
        <p:spPr>
          <a:xfrm>
            <a:off x="1730326" y="0"/>
            <a:ext cx="7765366" cy="1208314"/>
          </a:xfrm>
        </p:spPr>
        <p:txBody>
          <a:bodyPr>
            <a:normAutofit/>
          </a:bodyPr>
          <a:lstStyle/>
          <a:p>
            <a:r>
              <a:rPr lang="en-US" sz="3600"/>
              <a:t>One of my favorite strategies: QSSSA</a:t>
            </a:r>
          </a:p>
        </p:txBody>
      </p:sp>
      <p:sp>
        <p:nvSpPr>
          <p:cNvPr id="3" name="Text Placeholder 2">
            <a:extLst>
              <a:ext uri="{FF2B5EF4-FFF2-40B4-BE49-F238E27FC236}">
                <a16:creationId xmlns:a16="http://schemas.microsoft.com/office/drawing/2014/main" id="{4A583C39-A16F-A164-4800-8AE03FF73909}"/>
              </a:ext>
            </a:extLst>
          </p:cNvPr>
          <p:cNvSpPr>
            <a:spLocks noGrp="1"/>
          </p:cNvSpPr>
          <p:nvPr>
            <p:ph type="body" sz="quarter" idx="10"/>
          </p:nvPr>
        </p:nvSpPr>
        <p:spPr>
          <a:xfrm>
            <a:off x="1906172" y="1391194"/>
            <a:ext cx="7413674" cy="5649685"/>
          </a:xfrm>
        </p:spPr>
        <p:txBody>
          <a:bodyPr>
            <a:normAutofit fontScale="70000" lnSpcReduction="20000"/>
          </a:bodyPr>
          <a:lstStyle/>
          <a:p>
            <a:pPr marL="0" lvl="0" indent="0" algn="l" rtl="0">
              <a:spcBef>
                <a:spcPts val="0"/>
              </a:spcBef>
              <a:spcAft>
                <a:spcPts val="0"/>
              </a:spcAft>
              <a:buNone/>
            </a:pPr>
            <a:r>
              <a:rPr lang="en-US" sz="3200" b="1" dirty="0"/>
              <a:t>Q</a:t>
            </a:r>
            <a:r>
              <a:rPr lang="en-US" sz="3200" dirty="0"/>
              <a:t>: What is your favorite scaffolding strategy (either shared from today or one you already implement) and how would you use it?</a:t>
            </a:r>
          </a:p>
          <a:p>
            <a:pPr marL="0" lvl="0" indent="0" algn="l" rtl="0">
              <a:spcBef>
                <a:spcPts val="0"/>
              </a:spcBef>
              <a:spcAft>
                <a:spcPts val="0"/>
              </a:spcAft>
              <a:buNone/>
            </a:pPr>
            <a:endParaRPr lang="en-US" sz="3200" dirty="0"/>
          </a:p>
          <a:p>
            <a:pPr marL="0" lvl="0" indent="0" algn="l" rtl="0">
              <a:spcBef>
                <a:spcPts val="0"/>
              </a:spcBef>
              <a:spcAft>
                <a:spcPts val="0"/>
              </a:spcAft>
              <a:buNone/>
            </a:pPr>
            <a:r>
              <a:rPr lang="en-US" sz="3200" b="1" dirty="0"/>
              <a:t>S</a:t>
            </a:r>
            <a:r>
              <a:rPr lang="en-US" sz="3200" dirty="0"/>
              <a:t>: When you are ready to answer, put a peace sign up in the air. </a:t>
            </a:r>
          </a:p>
          <a:p>
            <a:pPr marL="0" lvl="0" indent="0" algn="l" rtl="0">
              <a:spcBef>
                <a:spcPts val="0"/>
              </a:spcBef>
              <a:spcAft>
                <a:spcPts val="0"/>
              </a:spcAft>
              <a:buNone/>
            </a:pPr>
            <a:endParaRPr lang="en-US" sz="3400" dirty="0"/>
          </a:p>
          <a:p>
            <a:pPr marL="0" lvl="0" indent="0" algn="l" rtl="0">
              <a:spcBef>
                <a:spcPts val="0"/>
              </a:spcBef>
              <a:spcAft>
                <a:spcPts val="0"/>
              </a:spcAft>
              <a:buNone/>
            </a:pPr>
            <a:r>
              <a:rPr lang="en-US" sz="3200" b="1" dirty="0"/>
              <a:t>S</a:t>
            </a:r>
            <a:r>
              <a:rPr lang="en-US" sz="3200" dirty="0"/>
              <a:t>: My favorite scaffolding strategy is __________________________. I will use this in my classroom by _____________. I liked this strategy because__________. </a:t>
            </a:r>
          </a:p>
          <a:p>
            <a:pPr marL="0" lvl="0" indent="0" algn="l" rtl="0">
              <a:spcBef>
                <a:spcPts val="0"/>
              </a:spcBef>
              <a:spcAft>
                <a:spcPts val="0"/>
              </a:spcAft>
              <a:buNone/>
            </a:pPr>
            <a:endParaRPr lang="en-US" sz="3200" dirty="0"/>
          </a:p>
          <a:p>
            <a:pPr marL="0" lvl="0" indent="0" algn="l" rtl="0">
              <a:spcBef>
                <a:spcPts val="0"/>
              </a:spcBef>
              <a:spcAft>
                <a:spcPts val="0"/>
              </a:spcAft>
              <a:buNone/>
            </a:pPr>
            <a:r>
              <a:rPr lang="en-US" sz="3200" b="1" dirty="0"/>
              <a:t>S</a:t>
            </a:r>
            <a:r>
              <a:rPr lang="en-US" sz="3200" dirty="0"/>
              <a:t>: Share your response in a small group discussion. </a:t>
            </a:r>
          </a:p>
          <a:p>
            <a:pPr marL="0" lvl="0" indent="0" algn="l" rtl="0">
              <a:spcBef>
                <a:spcPts val="0"/>
              </a:spcBef>
              <a:spcAft>
                <a:spcPts val="0"/>
              </a:spcAft>
              <a:buNone/>
            </a:pPr>
            <a:endParaRPr lang="en-US" sz="3200" dirty="0"/>
          </a:p>
          <a:p>
            <a:pPr marL="0" lvl="0" indent="0" algn="l" rtl="0">
              <a:spcBef>
                <a:spcPts val="0"/>
              </a:spcBef>
              <a:spcAft>
                <a:spcPts val="0"/>
              </a:spcAft>
              <a:buNone/>
            </a:pPr>
            <a:r>
              <a:rPr lang="en-US" sz="3200" b="1" dirty="0"/>
              <a:t>A</a:t>
            </a:r>
            <a:r>
              <a:rPr lang="en-US" sz="3200" dirty="0"/>
              <a:t>: I will call on one person from each group to share their response aloud. Go ahead and decide which person in your group will be the speaker. </a:t>
            </a:r>
          </a:p>
          <a:p>
            <a:pPr marL="0" indent="0">
              <a:buNone/>
            </a:pPr>
            <a:endParaRPr lang="en-US" dirty="0"/>
          </a:p>
        </p:txBody>
      </p:sp>
      <p:sp>
        <p:nvSpPr>
          <p:cNvPr id="4" name="Oval 3">
            <a:extLst>
              <a:ext uri="{FF2B5EF4-FFF2-40B4-BE49-F238E27FC236}">
                <a16:creationId xmlns:a16="http://schemas.microsoft.com/office/drawing/2014/main" id="{D679465B-A003-5859-C7E1-F045064F46F8}"/>
              </a:ext>
            </a:extLst>
          </p:cNvPr>
          <p:cNvSpPr/>
          <p:nvPr/>
        </p:nvSpPr>
        <p:spPr>
          <a:xfrm rot="19790287">
            <a:off x="12204" y="3771439"/>
            <a:ext cx="1757626" cy="146415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a:t>Activity Time!</a:t>
            </a:r>
          </a:p>
        </p:txBody>
      </p:sp>
    </p:spTree>
    <p:extLst>
      <p:ext uri="{BB962C8B-B14F-4D97-AF65-F5344CB8AC3E}">
        <p14:creationId xmlns:p14="http://schemas.microsoft.com/office/powerpoint/2010/main" val="18718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25140-19C7-218A-202C-54711AFFED26}"/>
              </a:ext>
            </a:extLst>
          </p:cNvPr>
          <p:cNvSpPr>
            <a:spLocks noGrp="1"/>
          </p:cNvSpPr>
          <p:nvPr>
            <p:ph type="title"/>
          </p:nvPr>
        </p:nvSpPr>
        <p:spPr/>
        <p:txBody>
          <a:bodyPr>
            <a:normAutofit/>
          </a:bodyPr>
          <a:lstStyle/>
          <a:p>
            <a:r>
              <a:rPr lang="en-US" sz="3600"/>
              <a:t>Results to expect from scaffolding</a:t>
            </a:r>
          </a:p>
        </p:txBody>
      </p:sp>
      <p:sp>
        <p:nvSpPr>
          <p:cNvPr id="3" name="Text Placeholder 2">
            <a:extLst>
              <a:ext uri="{FF2B5EF4-FFF2-40B4-BE49-F238E27FC236}">
                <a16:creationId xmlns:a16="http://schemas.microsoft.com/office/drawing/2014/main" id="{195AF9C6-D186-9296-EDDE-7593EC4861DA}"/>
              </a:ext>
            </a:extLst>
          </p:cNvPr>
          <p:cNvSpPr>
            <a:spLocks noGrp="1"/>
          </p:cNvSpPr>
          <p:nvPr>
            <p:ph type="body" sz="quarter" idx="10"/>
          </p:nvPr>
        </p:nvSpPr>
        <p:spPr/>
        <p:txBody>
          <a:bodyPr>
            <a:normAutofit/>
          </a:bodyPr>
          <a:lstStyle/>
          <a:p>
            <a:r>
              <a:rPr lang="en-US" sz="2400" dirty="0"/>
              <a:t>Minimized failure &amp; frustration</a:t>
            </a:r>
          </a:p>
          <a:p>
            <a:r>
              <a:rPr lang="en-US" sz="2400" dirty="0"/>
              <a:t>Supportive learning environment</a:t>
            </a:r>
          </a:p>
          <a:p>
            <a:r>
              <a:rPr lang="en-US" sz="2400" dirty="0"/>
              <a:t>Freedom to ask questions, provide feedback, and support peers</a:t>
            </a:r>
          </a:p>
          <a:p>
            <a:r>
              <a:rPr lang="en-US" sz="2400" dirty="0"/>
              <a:t>Teachers become facilitators of knowledge rather than content “experts”</a:t>
            </a:r>
          </a:p>
          <a:p>
            <a:r>
              <a:rPr lang="en-US" sz="2400" dirty="0"/>
              <a:t>Students take a more active role in learning</a:t>
            </a:r>
          </a:p>
          <a:p>
            <a:r>
              <a:rPr lang="en-US" sz="2400" dirty="0"/>
              <a:t>Students take ownership of their learning and their classroom as a community of learners</a:t>
            </a:r>
          </a:p>
        </p:txBody>
      </p:sp>
    </p:spTree>
    <p:extLst>
      <p:ext uri="{BB962C8B-B14F-4D97-AF65-F5344CB8AC3E}">
        <p14:creationId xmlns:p14="http://schemas.microsoft.com/office/powerpoint/2010/main" val="368378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EF8D0-7767-0C49-A896-400632928021}"/>
              </a:ext>
            </a:extLst>
          </p:cNvPr>
          <p:cNvSpPr>
            <a:spLocks noGrp="1"/>
          </p:cNvSpPr>
          <p:nvPr>
            <p:ph type="title" idx="4294967295"/>
          </p:nvPr>
        </p:nvSpPr>
        <p:spPr>
          <a:xfrm>
            <a:off x="732580" y="214532"/>
            <a:ext cx="8369300" cy="1208088"/>
          </a:xfrm>
        </p:spPr>
        <p:txBody>
          <a:bodyPr>
            <a:normAutofit/>
          </a:bodyPr>
          <a:lstStyle/>
          <a:p>
            <a:r>
              <a:rPr lang="en-US" sz="3600"/>
              <a:t>Connecting ELD &amp; TN State Standards</a:t>
            </a:r>
          </a:p>
        </p:txBody>
      </p:sp>
      <p:sp>
        <p:nvSpPr>
          <p:cNvPr id="16" name="TextBox 15">
            <a:extLst>
              <a:ext uri="{FF2B5EF4-FFF2-40B4-BE49-F238E27FC236}">
                <a16:creationId xmlns:a16="http://schemas.microsoft.com/office/drawing/2014/main" id="{E4001A00-AF50-404E-1C64-AE78D0D79704}"/>
              </a:ext>
            </a:extLst>
          </p:cNvPr>
          <p:cNvSpPr txBox="1"/>
          <p:nvPr/>
        </p:nvSpPr>
        <p:spPr>
          <a:xfrm>
            <a:off x="732580" y="1618430"/>
            <a:ext cx="6904140" cy="2308324"/>
          </a:xfrm>
          <a:prstGeom prst="rect">
            <a:avLst/>
          </a:prstGeom>
          <a:noFill/>
        </p:spPr>
        <p:txBody>
          <a:bodyPr wrap="square" rtlCol="0">
            <a:spAutoFit/>
          </a:bodyPr>
          <a:lstStyle/>
          <a:p>
            <a:r>
              <a:rPr lang="en-US" sz="2400"/>
              <a:t>This summer, a working group of content math and ELA teachers, alongside ESL specialists, collaborated at the TN State Department of Education to develop a standards crosswalk, bridging the content standards to the English Language Development Standards. </a:t>
            </a:r>
          </a:p>
        </p:txBody>
      </p:sp>
      <p:pic>
        <p:nvPicPr>
          <p:cNvPr id="3" name="Graphic 2" descr="Bridge scene with solid fill">
            <a:extLst>
              <a:ext uri="{FF2B5EF4-FFF2-40B4-BE49-F238E27FC236}">
                <a16:creationId xmlns:a16="http://schemas.microsoft.com/office/drawing/2014/main" id="{4885EE98-EFD1-41BE-DE5B-E43049151D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05575" y="4172002"/>
            <a:ext cx="4349556" cy="2322583"/>
          </a:xfrm>
          <a:prstGeom prst="rect">
            <a:avLst/>
          </a:prstGeom>
        </p:spPr>
      </p:pic>
    </p:spTree>
    <p:extLst>
      <p:ext uri="{BB962C8B-B14F-4D97-AF65-F5344CB8AC3E}">
        <p14:creationId xmlns:p14="http://schemas.microsoft.com/office/powerpoint/2010/main" val="967649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2;p3">
            <a:extLst>
              <a:ext uri="{FF2B5EF4-FFF2-40B4-BE49-F238E27FC236}">
                <a16:creationId xmlns:a16="http://schemas.microsoft.com/office/drawing/2014/main" id="{3D76B5A4-BE31-A5A4-4A22-9EC87F51EA60}"/>
              </a:ext>
            </a:extLst>
          </p:cNvPr>
          <p:cNvSpPr/>
          <p:nvPr/>
        </p:nvSpPr>
        <p:spPr>
          <a:xfrm>
            <a:off x="2852046" y="488551"/>
            <a:ext cx="3135185" cy="983068"/>
          </a:xfrm>
          <a:prstGeom prst="rect">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100"/>
              <a:buFont typeface="Arial"/>
              <a:buNone/>
            </a:pPr>
            <a:r>
              <a:rPr lang="en" sz="3600" b="1" i="0" u="none" strike="noStrike" cap="none">
                <a:ea typeface="Montserrat"/>
                <a:cs typeface="Montserrat"/>
                <a:sym typeface="Montserrat"/>
              </a:rPr>
              <a:t>Goal:</a:t>
            </a:r>
            <a:endParaRPr sz="2800" b="0" i="0" u="none" strike="noStrike" cap="none">
              <a:ea typeface="Arial"/>
              <a:cs typeface="Arial"/>
              <a:sym typeface="Arial"/>
            </a:endParaRPr>
          </a:p>
        </p:txBody>
      </p:sp>
      <p:sp>
        <p:nvSpPr>
          <p:cNvPr id="3" name="Google Shape;290;p3">
            <a:extLst>
              <a:ext uri="{FF2B5EF4-FFF2-40B4-BE49-F238E27FC236}">
                <a16:creationId xmlns:a16="http://schemas.microsoft.com/office/drawing/2014/main" id="{7581CD3B-25E6-DE01-07F4-09A61409B887}"/>
              </a:ext>
            </a:extLst>
          </p:cNvPr>
          <p:cNvSpPr txBox="1"/>
          <p:nvPr/>
        </p:nvSpPr>
        <p:spPr>
          <a:xfrm>
            <a:off x="1703036" y="3726301"/>
            <a:ext cx="1115100" cy="553968"/>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2400" b="1" i="0" u="none" strike="noStrike" cap="none" dirty="0">
                <a:ea typeface="Montserrat"/>
                <a:cs typeface="Montserrat"/>
                <a:sym typeface="Montserrat"/>
              </a:rPr>
              <a:t>What</a:t>
            </a:r>
            <a:endParaRPr sz="2400" b="1" i="0" u="none" strike="noStrike" cap="none" dirty="0">
              <a:ea typeface="Montserrat"/>
              <a:cs typeface="Montserrat"/>
              <a:sym typeface="Montserrat"/>
            </a:endParaRPr>
          </a:p>
        </p:txBody>
      </p:sp>
      <p:sp>
        <p:nvSpPr>
          <p:cNvPr id="4" name="Google Shape;291;p3">
            <a:extLst>
              <a:ext uri="{FF2B5EF4-FFF2-40B4-BE49-F238E27FC236}">
                <a16:creationId xmlns:a16="http://schemas.microsoft.com/office/drawing/2014/main" id="{7CD80579-7384-A7EA-C70C-0F0758C057C9}"/>
              </a:ext>
            </a:extLst>
          </p:cNvPr>
          <p:cNvSpPr txBox="1"/>
          <p:nvPr/>
        </p:nvSpPr>
        <p:spPr>
          <a:xfrm>
            <a:off x="5987231" y="3685826"/>
            <a:ext cx="1563022" cy="553968"/>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2400" b="1" i="0" u="none" strike="noStrike" cap="none">
                <a:solidFill>
                  <a:srgbClr val="000000"/>
                </a:solidFill>
                <a:latin typeface="Montserrat"/>
                <a:ea typeface="Montserrat"/>
                <a:cs typeface="Montserrat"/>
                <a:sym typeface="Montserrat"/>
              </a:rPr>
              <a:t>How</a:t>
            </a:r>
            <a:endParaRPr sz="2400" b="1" i="0" u="none" strike="noStrike" cap="none">
              <a:solidFill>
                <a:srgbClr val="000000"/>
              </a:solidFill>
              <a:latin typeface="Montserrat"/>
              <a:ea typeface="Montserrat"/>
              <a:cs typeface="Montserrat"/>
              <a:sym typeface="Montserrat"/>
            </a:endParaRPr>
          </a:p>
        </p:txBody>
      </p:sp>
      <p:sp>
        <p:nvSpPr>
          <p:cNvPr id="6" name="Google Shape;280;p3">
            <a:extLst>
              <a:ext uri="{FF2B5EF4-FFF2-40B4-BE49-F238E27FC236}">
                <a16:creationId xmlns:a16="http://schemas.microsoft.com/office/drawing/2014/main" id="{90AD37D1-0260-92FE-DE45-448F1AF13210}"/>
              </a:ext>
            </a:extLst>
          </p:cNvPr>
          <p:cNvSpPr>
            <a:spLocks/>
          </p:cNvSpPr>
          <p:nvPr/>
        </p:nvSpPr>
        <p:spPr>
          <a:xfrm>
            <a:off x="2296128" y="4247549"/>
            <a:ext cx="2165076" cy="983068"/>
          </a:xfrm>
          <a:prstGeom prst="ellipse">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2400" b="1" i="0" u="none" strike="noStrike" cap="none" dirty="0">
                <a:solidFill>
                  <a:srgbClr val="000000"/>
                </a:solidFill>
                <a:ea typeface="Montserrat"/>
                <a:cs typeface="Montserrat"/>
                <a:sym typeface="Montserrat"/>
              </a:rPr>
              <a:t>Content</a:t>
            </a:r>
            <a:endParaRPr sz="1500" b="1" i="0" u="none" strike="noStrike" cap="none" dirty="0">
              <a:solidFill>
                <a:srgbClr val="000000"/>
              </a:solidFill>
              <a:ea typeface="Montserrat"/>
              <a:cs typeface="Montserrat"/>
              <a:sym typeface="Montserrat"/>
            </a:endParaRPr>
          </a:p>
        </p:txBody>
      </p:sp>
      <p:sp>
        <p:nvSpPr>
          <p:cNvPr id="7" name="Google Shape;288;p3">
            <a:extLst>
              <a:ext uri="{FF2B5EF4-FFF2-40B4-BE49-F238E27FC236}">
                <a16:creationId xmlns:a16="http://schemas.microsoft.com/office/drawing/2014/main" id="{DA715B45-091E-AB2C-4D6A-AA08792AAEBA}"/>
              </a:ext>
            </a:extLst>
          </p:cNvPr>
          <p:cNvSpPr>
            <a:spLocks/>
          </p:cNvSpPr>
          <p:nvPr/>
        </p:nvSpPr>
        <p:spPr>
          <a:xfrm>
            <a:off x="63564" y="4247549"/>
            <a:ext cx="2165076" cy="983068"/>
          </a:xfrm>
          <a:prstGeom prst="ellipse">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2000" b="1" i="0" u="none" strike="noStrike" cap="none" dirty="0">
                <a:solidFill>
                  <a:srgbClr val="000000"/>
                </a:solidFill>
                <a:ea typeface="Montserrat"/>
                <a:cs typeface="Montserrat"/>
                <a:sym typeface="Montserrat"/>
              </a:rPr>
              <a:t>Content Objectives</a:t>
            </a:r>
            <a:endParaRPr sz="2000" b="1" i="0" u="none" strike="noStrike" cap="none" dirty="0">
              <a:solidFill>
                <a:srgbClr val="000000"/>
              </a:solidFill>
              <a:ea typeface="Montserrat"/>
              <a:cs typeface="Montserrat"/>
              <a:sym typeface="Montserrat"/>
            </a:endParaRPr>
          </a:p>
        </p:txBody>
      </p:sp>
      <p:sp>
        <p:nvSpPr>
          <p:cNvPr id="8" name="Google Shape;281;p3">
            <a:extLst>
              <a:ext uri="{FF2B5EF4-FFF2-40B4-BE49-F238E27FC236}">
                <a16:creationId xmlns:a16="http://schemas.microsoft.com/office/drawing/2014/main" id="{EE756989-EC7B-E8D6-3004-4077F2D0457E}"/>
              </a:ext>
            </a:extLst>
          </p:cNvPr>
          <p:cNvSpPr/>
          <p:nvPr/>
        </p:nvSpPr>
        <p:spPr>
          <a:xfrm>
            <a:off x="4682798" y="4280269"/>
            <a:ext cx="2165076" cy="983068"/>
          </a:xfrm>
          <a:prstGeom prst="ellipse">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100"/>
              <a:buFont typeface="Arial"/>
              <a:buNone/>
            </a:pPr>
            <a:r>
              <a:rPr lang="en" b="1" i="0" u="none" strike="noStrike" cap="none" dirty="0">
                <a:solidFill>
                  <a:srgbClr val="000000"/>
                </a:solidFill>
                <a:ea typeface="Montserrat"/>
                <a:cs typeface="Montserrat"/>
                <a:sym typeface="Montserrat"/>
              </a:rPr>
              <a:t>Language Acquisition</a:t>
            </a:r>
            <a:endParaRPr sz="1600" b="1" i="0" u="none" strike="noStrike" cap="none" dirty="0">
              <a:solidFill>
                <a:srgbClr val="000000"/>
              </a:solidFill>
              <a:ea typeface="Montserrat"/>
              <a:cs typeface="Montserrat"/>
              <a:sym typeface="Montserrat"/>
            </a:endParaRPr>
          </a:p>
        </p:txBody>
      </p:sp>
      <p:sp>
        <p:nvSpPr>
          <p:cNvPr id="9" name="Google Shape;289;p3">
            <a:extLst>
              <a:ext uri="{FF2B5EF4-FFF2-40B4-BE49-F238E27FC236}">
                <a16:creationId xmlns:a16="http://schemas.microsoft.com/office/drawing/2014/main" id="{252A4536-1517-8917-964D-F8AD93546213}"/>
              </a:ext>
            </a:extLst>
          </p:cNvPr>
          <p:cNvSpPr/>
          <p:nvPr/>
        </p:nvSpPr>
        <p:spPr>
          <a:xfrm>
            <a:off x="6903990" y="4200306"/>
            <a:ext cx="2165075" cy="1114857"/>
          </a:xfrm>
          <a:prstGeom prst="ellipse">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100"/>
              <a:buFont typeface="Arial"/>
              <a:buNone/>
            </a:pPr>
            <a:r>
              <a:rPr lang="en" sz="2000" b="1" i="0" u="none" strike="noStrike" cap="none" dirty="0">
                <a:solidFill>
                  <a:srgbClr val="000000"/>
                </a:solidFill>
                <a:ea typeface="Montserrat"/>
                <a:cs typeface="Montserrat"/>
                <a:sym typeface="Montserrat"/>
              </a:rPr>
              <a:t>Language</a:t>
            </a:r>
            <a:r>
              <a:rPr lang="en" sz="2000" b="1" i="0" u="none" strike="noStrike" cap="none" dirty="0">
                <a:ea typeface="Montserrat"/>
                <a:cs typeface="Montserrat"/>
                <a:sym typeface="Montserrat"/>
              </a:rPr>
              <a:t> </a:t>
            </a:r>
            <a:r>
              <a:rPr lang="en" sz="2000" b="1" i="0" u="none" strike="noStrike" cap="none" dirty="0">
                <a:solidFill>
                  <a:srgbClr val="000000"/>
                </a:solidFill>
                <a:ea typeface="Montserrat"/>
                <a:cs typeface="Montserrat"/>
                <a:sym typeface="Montserrat"/>
              </a:rPr>
              <a:t>Objectives</a:t>
            </a:r>
            <a:endParaRPr sz="2000" b="1" i="0" u="none" strike="noStrike" cap="none" dirty="0">
              <a:solidFill>
                <a:srgbClr val="000000"/>
              </a:solidFill>
              <a:ea typeface="Montserrat"/>
              <a:cs typeface="Montserrat"/>
              <a:sym typeface="Montserrat"/>
            </a:endParaRPr>
          </a:p>
        </p:txBody>
      </p:sp>
      <p:sp>
        <p:nvSpPr>
          <p:cNvPr id="10" name="Google Shape;287;p3">
            <a:extLst>
              <a:ext uri="{FF2B5EF4-FFF2-40B4-BE49-F238E27FC236}">
                <a16:creationId xmlns:a16="http://schemas.microsoft.com/office/drawing/2014/main" id="{BE7C2A42-CEFA-9C10-02B5-A29357596839}"/>
              </a:ext>
            </a:extLst>
          </p:cNvPr>
          <p:cNvSpPr/>
          <p:nvPr/>
        </p:nvSpPr>
        <p:spPr>
          <a:xfrm>
            <a:off x="5669283" y="5278851"/>
            <a:ext cx="2401039" cy="559241"/>
          </a:xfrm>
          <a:prstGeom prst="curvedUpArrow">
            <a:avLst>
              <a:gd name="adj1" fmla="val 25000"/>
              <a:gd name="adj2" fmla="val 50000"/>
              <a:gd name="adj3" fmla="val 25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286;p3">
            <a:extLst>
              <a:ext uri="{FF2B5EF4-FFF2-40B4-BE49-F238E27FC236}">
                <a16:creationId xmlns:a16="http://schemas.microsoft.com/office/drawing/2014/main" id="{B66F8C49-C136-44B0-A9EB-314FD8D1786D}"/>
              </a:ext>
            </a:extLst>
          </p:cNvPr>
          <p:cNvSpPr/>
          <p:nvPr/>
        </p:nvSpPr>
        <p:spPr>
          <a:xfrm flipH="1">
            <a:off x="1073677" y="5234953"/>
            <a:ext cx="2401041" cy="603139"/>
          </a:xfrm>
          <a:prstGeom prst="curvedUpArrow">
            <a:avLst>
              <a:gd name="adj1" fmla="val 25000"/>
              <a:gd name="adj2" fmla="val 50000"/>
              <a:gd name="adj3" fmla="val 25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Arrow: Right 11">
            <a:extLst>
              <a:ext uri="{FF2B5EF4-FFF2-40B4-BE49-F238E27FC236}">
                <a16:creationId xmlns:a16="http://schemas.microsoft.com/office/drawing/2014/main" id="{9B1539F6-D442-BD98-9EE4-DCACD9417F48}"/>
              </a:ext>
            </a:extLst>
          </p:cNvPr>
          <p:cNvSpPr/>
          <p:nvPr/>
        </p:nvSpPr>
        <p:spPr>
          <a:xfrm rot="2857638">
            <a:off x="4739602" y="3448940"/>
            <a:ext cx="710497" cy="8422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4019CE1-2399-2CAC-C45B-B5126E65CC24}"/>
              </a:ext>
            </a:extLst>
          </p:cNvPr>
          <p:cNvSpPr/>
          <p:nvPr/>
        </p:nvSpPr>
        <p:spPr>
          <a:xfrm rot="8202282">
            <a:off x="3379646" y="3435595"/>
            <a:ext cx="710497" cy="8422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91;p3">
            <a:extLst>
              <a:ext uri="{FF2B5EF4-FFF2-40B4-BE49-F238E27FC236}">
                <a16:creationId xmlns:a16="http://schemas.microsoft.com/office/drawing/2014/main" id="{AAE5222E-B374-9A79-49E3-6ACAB73F2568}"/>
              </a:ext>
            </a:extLst>
          </p:cNvPr>
          <p:cNvSpPr txBox="1"/>
          <p:nvPr/>
        </p:nvSpPr>
        <p:spPr>
          <a:xfrm>
            <a:off x="2832158" y="2500469"/>
            <a:ext cx="3135185" cy="923299"/>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2400" b="1" i="0" u="none" strike="noStrike" cap="none">
                <a:solidFill>
                  <a:srgbClr val="000000"/>
                </a:solidFill>
                <a:latin typeface="Montserrat"/>
                <a:ea typeface="Montserrat"/>
                <a:cs typeface="Montserrat"/>
                <a:sym typeface="Montserrat"/>
              </a:rPr>
              <a:t>Simultaneously Support</a:t>
            </a:r>
            <a:endParaRPr sz="2400" b="1" i="0" u="none" strike="noStrike" cap="none">
              <a:solidFill>
                <a:srgbClr val="000000"/>
              </a:solidFill>
              <a:latin typeface="Montserrat"/>
              <a:ea typeface="Montserrat"/>
              <a:cs typeface="Montserrat"/>
              <a:sym typeface="Montserrat"/>
            </a:endParaRPr>
          </a:p>
        </p:txBody>
      </p:sp>
    </p:spTree>
    <p:extLst>
      <p:ext uri="{BB962C8B-B14F-4D97-AF65-F5344CB8AC3E}">
        <p14:creationId xmlns:p14="http://schemas.microsoft.com/office/powerpoint/2010/main" val="390596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EF8D0-7767-0C49-A896-400632928021}"/>
              </a:ext>
            </a:extLst>
          </p:cNvPr>
          <p:cNvSpPr>
            <a:spLocks noGrp="1"/>
          </p:cNvSpPr>
          <p:nvPr>
            <p:ph type="title"/>
          </p:nvPr>
        </p:nvSpPr>
        <p:spPr/>
        <p:txBody>
          <a:bodyPr>
            <a:normAutofit/>
          </a:bodyPr>
          <a:lstStyle/>
          <a:p>
            <a:r>
              <a:rPr lang="en-US" sz="3600"/>
              <a:t>The ELD &amp; TN State Standards Crosswalks</a:t>
            </a:r>
          </a:p>
        </p:txBody>
      </p:sp>
      <p:sp>
        <p:nvSpPr>
          <p:cNvPr id="16" name="TextBox 15">
            <a:extLst>
              <a:ext uri="{FF2B5EF4-FFF2-40B4-BE49-F238E27FC236}">
                <a16:creationId xmlns:a16="http://schemas.microsoft.com/office/drawing/2014/main" id="{E4001A00-AF50-404E-1C64-AE78D0D79704}"/>
              </a:ext>
            </a:extLst>
          </p:cNvPr>
          <p:cNvSpPr txBox="1"/>
          <p:nvPr/>
        </p:nvSpPr>
        <p:spPr>
          <a:xfrm>
            <a:off x="1971017" y="1626172"/>
            <a:ext cx="6904140" cy="4154984"/>
          </a:xfrm>
          <a:prstGeom prst="rect">
            <a:avLst/>
          </a:prstGeom>
          <a:noFill/>
        </p:spPr>
        <p:txBody>
          <a:bodyPr wrap="square" lIns="91440" tIns="45720" rIns="91440" bIns="45720" rtlCol="0" anchor="t">
            <a:spAutoFit/>
          </a:bodyPr>
          <a:lstStyle/>
          <a:p>
            <a:r>
              <a:rPr lang="en-US" sz="2400"/>
              <a:t>As a result, we were able to develop two finished crosswalks, in the areas of Math and ELA, across all the grade levels. These crosswalks include the TN State Standard, the connecting ELD standard, a student friendly language objective, and the suggested linguistic supports and scaffolds appropriate when teaching the standard. We hope these crosswalks will help save educators time and provide increased access to content for English learners! </a:t>
            </a:r>
          </a:p>
        </p:txBody>
      </p:sp>
    </p:spTree>
    <p:extLst>
      <p:ext uri="{BB962C8B-B14F-4D97-AF65-F5344CB8AC3E}">
        <p14:creationId xmlns:p14="http://schemas.microsoft.com/office/powerpoint/2010/main" val="4280125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AF9FB-C3D8-17C2-552B-BC49930E8F94}"/>
              </a:ext>
            </a:extLst>
          </p:cNvPr>
          <p:cNvPicPr>
            <a:picLocks noChangeAspect="1"/>
          </p:cNvPicPr>
          <p:nvPr/>
        </p:nvPicPr>
        <p:blipFill>
          <a:blip r:embed="rId2"/>
          <a:stretch>
            <a:fillRect/>
          </a:stretch>
        </p:blipFill>
        <p:spPr>
          <a:xfrm>
            <a:off x="0" y="1588110"/>
            <a:ext cx="9137102" cy="4714875"/>
          </a:xfrm>
          <a:prstGeom prst="rect">
            <a:avLst/>
          </a:prstGeom>
        </p:spPr>
      </p:pic>
      <p:sp>
        <p:nvSpPr>
          <p:cNvPr id="4" name="Title 1">
            <a:extLst>
              <a:ext uri="{FF2B5EF4-FFF2-40B4-BE49-F238E27FC236}">
                <a16:creationId xmlns:a16="http://schemas.microsoft.com/office/drawing/2014/main" id="{0712FCBA-B59F-4769-2BC2-9B6366E59526}"/>
              </a:ext>
            </a:extLst>
          </p:cNvPr>
          <p:cNvSpPr txBox="1">
            <a:spLocks/>
          </p:cNvSpPr>
          <p:nvPr/>
        </p:nvSpPr>
        <p:spPr>
          <a:xfrm>
            <a:off x="231414" y="555015"/>
            <a:ext cx="8674273" cy="1208314"/>
          </a:xfrm>
          <a:prstGeom prst="rect">
            <a:avLst/>
          </a:prstGeom>
        </p:spPr>
        <p:txBody>
          <a:bodyPr/>
          <a:lstStyle>
            <a:lvl1pPr algn="l" defTabSz="514359" rtl="0" eaLnBrk="1" latinLnBrk="0" hangingPunct="1">
              <a:spcBef>
                <a:spcPct val="0"/>
              </a:spcBef>
              <a:buNone/>
              <a:defRPr sz="2700" b="1" kern="1200">
                <a:solidFill>
                  <a:schemeClr val="accent2"/>
                </a:solidFill>
                <a:latin typeface="Georgia" panose="02040502050405020303" pitchFamily="18" charset="0"/>
                <a:ea typeface="+mj-ea"/>
                <a:cs typeface="+mj-cs"/>
              </a:defRPr>
            </a:lvl1pPr>
          </a:lstStyle>
          <a:p>
            <a:r>
              <a:rPr lang="en-US" sz="3600">
                <a:solidFill>
                  <a:schemeClr val="bg1"/>
                </a:solidFill>
              </a:rPr>
              <a:t>Example from the Crosswalk: 6 ELA</a:t>
            </a:r>
          </a:p>
        </p:txBody>
      </p:sp>
    </p:spTree>
    <p:extLst>
      <p:ext uri="{BB962C8B-B14F-4D97-AF65-F5344CB8AC3E}">
        <p14:creationId xmlns:p14="http://schemas.microsoft.com/office/powerpoint/2010/main" val="262377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E6041-19BB-2165-DD96-59652959EDB9}"/>
              </a:ext>
            </a:extLst>
          </p:cNvPr>
          <p:cNvPicPr>
            <a:picLocks noChangeAspect="1"/>
          </p:cNvPicPr>
          <p:nvPr/>
        </p:nvPicPr>
        <p:blipFill>
          <a:blip r:embed="rId2"/>
          <a:stretch>
            <a:fillRect/>
          </a:stretch>
        </p:blipFill>
        <p:spPr>
          <a:xfrm>
            <a:off x="1" y="2800350"/>
            <a:ext cx="9143999" cy="3716187"/>
          </a:xfrm>
          <a:prstGeom prst="rect">
            <a:avLst/>
          </a:prstGeom>
        </p:spPr>
      </p:pic>
      <p:pic>
        <p:nvPicPr>
          <p:cNvPr id="5" name="Picture 4">
            <a:extLst>
              <a:ext uri="{FF2B5EF4-FFF2-40B4-BE49-F238E27FC236}">
                <a16:creationId xmlns:a16="http://schemas.microsoft.com/office/drawing/2014/main" id="{85A6581B-7623-8A6F-C3E1-DA31BE40FC3F}"/>
              </a:ext>
            </a:extLst>
          </p:cNvPr>
          <p:cNvPicPr>
            <a:picLocks noChangeAspect="1"/>
          </p:cNvPicPr>
          <p:nvPr/>
        </p:nvPicPr>
        <p:blipFill>
          <a:blip r:embed="rId3"/>
          <a:stretch>
            <a:fillRect/>
          </a:stretch>
        </p:blipFill>
        <p:spPr>
          <a:xfrm>
            <a:off x="235742" y="239210"/>
            <a:ext cx="2157413" cy="2296193"/>
          </a:xfrm>
          <a:prstGeom prst="rect">
            <a:avLst/>
          </a:prstGeom>
        </p:spPr>
      </p:pic>
      <p:pic>
        <p:nvPicPr>
          <p:cNvPr id="9" name="Picture 8">
            <a:extLst>
              <a:ext uri="{FF2B5EF4-FFF2-40B4-BE49-F238E27FC236}">
                <a16:creationId xmlns:a16="http://schemas.microsoft.com/office/drawing/2014/main" id="{493694A1-FFD9-0864-2BB9-494EA0919B06}"/>
              </a:ext>
            </a:extLst>
          </p:cNvPr>
          <p:cNvPicPr>
            <a:picLocks noChangeAspect="1"/>
          </p:cNvPicPr>
          <p:nvPr/>
        </p:nvPicPr>
        <p:blipFill>
          <a:blip r:embed="rId4"/>
          <a:stretch>
            <a:fillRect/>
          </a:stretch>
        </p:blipFill>
        <p:spPr>
          <a:xfrm>
            <a:off x="4743451" y="0"/>
            <a:ext cx="1762124" cy="2774615"/>
          </a:xfrm>
          <a:prstGeom prst="rect">
            <a:avLst/>
          </a:prstGeom>
        </p:spPr>
      </p:pic>
      <p:pic>
        <p:nvPicPr>
          <p:cNvPr id="11" name="Picture 10">
            <a:extLst>
              <a:ext uri="{FF2B5EF4-FFF2-40B4-BE49-F238E27FC236}">
                <a16:creationId xmlns:a16="http://schemas.microsoft.com/office/drawing/2014/main" id="{35091A38-7705-7867-4FAA-23EE5C73F2C2}"/>
              </a:ext>
            </a:extLst>
          </p:cNvPr>
          <p:cNvPicPr>
            <a:picLocks noChangeAspect="1"/>
          </p:cNvPicPr>
          <p:nvPr/>
        </p:nvPicPr>
        <p:blipFill>
          <a:blip r:embed="rId5"/>
          <a:stretch>
            <a:fillRect/>
          </a:stretch>
        </p:blipFill>
        <p:spPr>
          <a:xfrm>
            <a:off x="6958012" y="0"/>
            <a:ext cx="1643063" cy="2776873"/>
          </a:xfrm>
          <a:prstGeom prst="rect">
            <a:avLst/>
          </a:prstGeom>
        </p:spPr>
      </p:pic>
      <p:pic>
        <p:nvPicPr>
          <p:cNvPr id="13" name="Graphic 12" descr="Bridge scene with solid fill">
            <a:extLst>
              <a:ext uri="{FF2B5EF4-FFF2-40B4-BE49-F238E27FC236}">
                <a16:creationId xmlns:a16="http://schemas.microsoft.com/office/drawing/2014/main" id="{51D73BFD-FBFE-5AC5-9187-1688B8EFC5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93155" y="858129"/>
            <a:ext cx="2350296" cy="1255015"/>
          </a:xfrm>
          <a:prstGeom prst="rect">
            <a:avLst/>
          </a:prstGeom>
        </p:spPr>
      </p:pic>
    </p:spTree>
    <p:extLst>
      <p:ext uri="{BB962C8B-B14F-4D97-AF65-F5344CB8AC3E}">
        <p14:creationId xmlns:p14="http://schemas.microsoft.com/office/powerpoint/2010/main" val="251403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909F-7439-124A-8EF6-5D478ED3C453}"/>
              </a:ext>
            </a:extLst>
          </p:cNvPr>
          <p:cNvSpPr>
            <a:spLocks noGrp="1"/>
          </p:cNvSpPr>
          <p:nvPr>
            <p:ph type="title"/>
          </p:nvPr>
        </p:nvSpPr>
        <p:spPr>
          <a:xfrm>
            <a:off x="2046813" y="111870"/>
            <a:ext cx="6740002" cy="1208314"/>
          </a:xfrm>
        </p:spPr>
        <p:txBody>
          <a:bodyPr>
            <a:normAutofit/>
          </a:bodyPr>
          <a:lstStyle/>
          <a:p>
            <a:r>
              <a:rPr lang="en-US" sz="3600"/>
              <a:t>Remember the goal!</a:t>
            </a:r>
          </a:p>
        </p:txBody>
      </p:sp>
      <p:graphicFrame>
        <p:nvGraphicFramePr>
          <p:cNvPr id="4" name="Diagram 3">
            <a:extLst>
              <a:ext uri="{FF2B5EF4-FFF2-40B4-BE49-F238E27FC236}">
                <a16:creationId xmlns:a16="http://schemas.microsoft.com/office/drawing/2014/main" id="{E3D0141F-E017-368B-787C-301AAEC5B31F}"/>
              </a:ext>
            </a:extLst>
          </p:cNvPr>
          <p:cNvGraphicFramePr>
            <a:graphicFrameLocks/>
          </p:cNvGraphicFramePr>
          <p:nvPr>
            <p:extLst>
              <p:ext uri="{D42A27DB-BD31-4B8C-83A1-F6EECF244321}">
                <p14:modId xmlns:p14="http://schemas.microsoft.com/office/powerpoint/2010/main" val="4272370102"/>
              </p:ext>
            </p:extLst>
          </p:nvPr>
        </p:nvGraphicFramePr>
        <p:xfrm>
          <a:off x="2856931" y="14738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E1E2C67-8FD3-14B1-8E0E-996B60067524}"/>
              </a:ext>
            </a:extLst>
          </p:cNvPr>
          <p:cNvSpPr/>
          <p:nvPr/>
        </p:nvSpPr>
        <p:spPr>
          <a:xfrm>
            <a:off x="4927613" y="1140903"/>
            <a:ext cx="1954635" cy="2560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High Challenge</a:t>
            </a:r>
          </a:p>
        </p:txBody>
      </p:sp>
      <p:sp>
        <p:nvSpPr>
          <p:cNvPr id="6" name="Rectangle 5">
            <a:extLst>
              <a:ext uri="{FF2B5EF4-FFF2-40B4-BE49-F238E27FC236}">
                <a16:creationId xmlns:a16="http://schemas.microsoft.com/office/drawing/2014/main" id="{66A8F496-A2BA-D082-AC3E-61BD5CD6E912}"/>
              </a:ext>
            </a:extLst>
          </p:cNvPr>
          <p:cNvSpPr/>
          <p:nvPr/>
        </p:nvSpPr>
        <p:spPr>
          <a:xfrm>
            <a:off x="4927612" y="5614632"/>
            <a:ext cx="1954635" cy="2560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Low Challenge</a:t>
            </a:r>
          </a:p>
        </p:txBody>
      </p:sp>
      <p:sp>
        <p:nvSpPr>
          <p:cNvPr id="7" name="Rectangle 6">
            <a:extLst>
              <a:ext uri="{FF2B5EF4-FFF2-40B4-BE49-F238E27FC236}">
                <a16:creationId xmlns:a16="http://schemas.microsoft.com/office/drawing/2014/main" id="{823F05A7-4B61-CFC3-2749-3EB7BD97106A}"/>
              </a:ext>
            </a:extLst>
          </p:cNvPr>
          <p:cNvSpPr/>
          <p:nvPr/>
        </p:nvSpPr>
        <p:spPr>
          <a:xfrm rot="16200000">
            <a:off x="2648751" y="3352591"/>
            <a:ext cx="1954635" cy="2560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Low Support</a:t>
            </a:r>
          </a:p>
        </p:txBody>
      </p:sp>
      <p:sp>
        <p:nvSpPr>
          <p:cNvPr id="8" name="Rectangle 7">
            <a:extLst>
              <a:ext uri="{FF2B5EF4-FFF2-40B4-BE49-F238E27FC236}">
                <a16:creationId xmlns:a16="http://schemas.microsoft.com/office/drawing/2014/main" id="{CD69271C-98D5-BE8C-8A71-7E9B70D611FC}"/>
              </a:ext>
            </a:extLst>
          </p:cNvPr>
          <p:cNvSpPr/>
          <p:nvPr/>
        </p:nvSpPr>
        <p:spPr>
          <a:xfrm rot="5400000">
            <a:off x="7297927" y="3377767"/>
            <a:ext cx="1954635" cy="2560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High Support</a:t>
            </a:r>
          </a:p>
        </p:txBody>
      </p:sp>
      <p:sp>
        <p:nvSpPr>
          <p:cNvPr id="9" name="Star: 5 Points 8">
            <a:extLst>
              <a:ext uri="{FF2B5EF4-FFF2-40B4-BE49-F238E27FC236}">
                <a16:creationId xmlns:a16="http://schemas.microsoft.com/office/drawing/2014/main" id="{8933DA90-4A46-E57E-3D20-A98F3DF1F08F}"/>
              </a:ext>
            </a:extLst>
          </p:cNvPr>
          <p:cNvSpPr/>
          <p:nvPr/>
        </p:nvSpPr>
        <p:spPr>
          <a:xfrm rot="871855">
            <a:off x="380119" y="3663777"/>
            <a:ext cx="3103085" cy="255512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Balance Challenge and Support!</a:t>
            </a:r>
          </a:p>
        </p:txBody>
      </p:sp>
    </p:spTree>
    <p:extLst>
      <p:ext uri="{BB962C8B-B14F-4D97-AF65-F5344CB8AC3E}">
        <p14:creationId xmlns:p14="http://schemas.microsoft.com/office/powerpoint/2010/main" val="146016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B5DE0B-25BA-C1A7-4DE0-00BF196FB449}"/>
              </a:ext>
            </a:extLst>
          </p:cNvPr>
          <p:cNvSpPr txBox="1"/>
          <p:nvPr/>
        </p:nvSpPr>
        <p:spPr>
          <a:xfrm>
            <a:off x="0" y="872198"/>
            <a:ext cx="9144000" cy="6555641"/>
          </a:xfrm>
          <a:prstGeom prst="rect">
            <a:avLst/>
          </a:prstGeom>
          <a:noFill/>
        </p:spPr>
        <p:txBody>
          <a:bodyPr wrap="square" lIns="91440" tIns="45720" rIns="91440" bIns="45720" rtlCol="0" anchor="t">
            <a:spAutoFit/>
          </a:bodyPr>
          <a:lstStyle/>
          <a:p>
            <a:r>
              <a:rPr lang="en-US" sz="2400">
                <a:effectLst/>
              </a:rPr>
              <a:t>Education Week. (2019). Differentiating Instruction: A Guide for Teaching English-Language Learners [YouTube Video]. In </a:t>
            </a:r>
            <a:r>
              <a:rPr lang="en-US" sz="2400" i="1">
                <a:effectLst/>
              </a:rPr>
              <a:t>YouTube</a:t>
            </a:r>
            <a:r>
              <a:rPr lang="en-US" sz="2400">
                <a:effectLst/>
              </a:rPr>
              <a:t>. https://www.youtube.com/watch?v=9hekJsCOHLU</a:t>
            </a:r>
            <a:endParaRPr lang="en-US" sz="2400">
              <a:effectLst/>
              <a:ea typeface="Open Sans"/>
              <a:cs typeface="Open Sans"/>
            </a:endParaRPr>
          </a:p>
          <a:p>
            <a:endParaRPr lang="en-US" sz="2400">
              <a:effectLst/>
            </a:endParaRPr>
          </a:p>
          <a:p>
            <a:r>
              <a:rPr lang="en-US" sz="2400" err="1">
                <a:effectLst/>
              </a:rPr>
              <a:t>Rimm</a:t>
            </a:r>
            <a:r>
              <a:rPr lang="en-US" sz="2400">
                <a:effectLst/>
              </a:rPr>
              <a:t>-Kaufman, S., &amp; </a:t>
            </a:r>
            <a:r>
              <a:rPr lang="en-US" sz="2400" err="1">
                <a:effectLst/>
              </a:rPr>
              <a:t>Sandilos</a:t>
            </a:r>
            <a:r>
              <a:rPr lang="en-US" sz="2400">
                <a:effectLst/>
              </a:rPr>
              <a:t>, L. (2015). </a:t>
            </a:r>
            <a:r>
              <a:rPr lang="en-US" sz="2400" i="1">
                <a:effectLst/>
              </a:rPr>
              <a:t>Improving students’ relationships with teachers to provide essential supports for learning</a:t>
            </a:r>
            <a:r>
              <a:rPr lang="en-US" sz="2400">
                <a:effectLst/>
              </a:rPr>
              <a:t>. Apa.org. </a:t>
            </a:r>
            <a:r>
              <a:rPr lang="en-US" sz="2400">
                <a:effectLst/>
                <a:hlinkClick r:id="rId2"/>
              </a:rPr>
              <a:t>https://www.apa.org/education-career/k12/relationships</a:t>
            </a:r>
            <a:endParaRPr lang="en-US" sz="2400">
              <a:effectLst/>
              <a:ea typeface="Open Sans"/>
              <a:cs typeface="Open Sans"/>
              <a:hlinkClick r:id="rId2"/>
            </a:endParaRPr>
          </a:p>
          <a:p>
            <a:endParaRPr lang="en-US" sz="2400">
              <a:ea typeface="Open Sans"/>
              <a:cs typeface="Open Sans"/>
            </a:endParaRPr>
          </a:p>
          <a:p>
            <a:r>
              <a:rPr lang="en-US" sz="2400">
                <a:ea typeface="+mn-lt"/>
                <a:cs typeface="+mn-lt"/>
              </a:rPr>
              <a:t>Seidlitz, J., &amp; Perryman, B. (2019, March 13). </a:t>
            </a:r>
            <a:r>
              <a:rPr lang="en-US" sz="2400" i="1">
                <a:ea typeface="+mn-lt"/>
                <a:cs typeface="+mn-lt"/>
              </a:rPr>
              <a:t>QSSSA: More than turn &amp; talk</a:t>
            </a:r>
            <a:r>
              <a:rPr lang="en-US" sz="2400">
                <a:ea typeface="+mn-lt"/>
                <a:cs typeface="+mn-lt"/>
              </a:rPr>
              <a:t>. Seidlitz Education. </a:t>
            </a:r>
            <a:r>
              <a:rPr lang="en-US" sz="2400">
                <a:ea typeface="+mn-lt"/>
                <a:cs typeface="+mn-lt"/>
                <a:hlinkClick r:id="rId3"/>
              </a:rPr>
              <a:t>https://seidlitzblog.org/2019/03/27/qsssa-more-than-turn-talk/</a:t>
            </a:r>
            <a:r>
              <a:rPr lang="en-US" sz="2400">
                <a:ea typeface="+mn-lt"/>
                <a:cs typeface="+mn-lt"/>
              </a:rPr>
              <a:t> </a:t>
            </a:r>
          </a:p>
          <a:p>
            <a:endParaRPr lang="en-US" sz="2400">
              <a:ea typeface="Open Sans"/>
              <a:cs typeface="Open Sans"/>
            </a:endParaRPr>
          </a:p>
          <a:p>
            <a:r>
              <a:rPr lang="en-US" sz="2400">
                <a:solidFill>
                  <a:srgbClr val="000000"/>
                </a:solidFill>
                <a:ea typeface="+mn-lt"/>
                <a:cs typeface="+mn-lt"/>
              </a:rPr>
              <a:t>Wood, D. J., Bruner, J. S. and Ross, G. (1976). The role of tutoring in problem solving. </a:t>
            </a:r>
            <a:r>
              <a:rPr lang="en-US" sz="2400" i="1">
                <a:solidFill>
                  <a:srgbClr val="000000"/>
                </a:solidFill>
                <a:ea typeface="+mn-lt"/>
                <a:cs typeface="+mn-lt"/>
              </a:rPr>
              <a:t>Journal of Child Psychiatry and Psychology,</a:t>
            </a:r>
            <a:r>
              <a:rPr lang="en-US" sz="2400">
                <a:solidFill>
                  <a:srgbClr val="000000"/>
                </a:solidFill>
                <a:ea typeface="+mn-lt"/>
                <a:cs typeface="+mn-lt"/>
              </a:rPr>
              <a:t> 17(2), 89-100.</a:t>
            </a:r>
            <a:endParaRPr lang="en-US" sz="2400">
              <a:ea typeface="Open Sans"/>
              <a:cs typeface="Open Sans"/>
            </a:endParaRPr>
          </a:p>
          <a:p>
            <a:endParaRPr lang="en-US">
              <a:ea typeface="Open Sans"/>
              <a:cs typeface="Open Sans"/>
            </a:endParaRPr>
          </a:p>
          <a:p>
            <a:endParaRPr lang="en-US">
              <a:ea typeface="Open Sans"/>
              <a:cs typeface="Open Sans"/>
            </a:endParaRPr>
          </a:p>
        </p:txBody>
      </p:sp>
      <p:sp>
        <p:nvSpPr>
          <p:cNvPr id="3" name="Title 1">
            <a:extLst>
              <a:ext uri="{FF2B5EF4-FFF2-40B4-BE49-F238E27FC236}">
                <a16:creationId xmlns:a16="http://schemas.microsoft.com/office/drawing/2014/main" id="{D266EEE4-0AC4-3E7C-BD17-F8A84C794AAB}"/>
              </a:ext>
            </a:extLst>
          </p:cNvPr>
          <p:cNvSpPr txBox="1">
            <a:spLocks/>
          </p:cNvSpPr>
          <p:nvPr/>
        </p:nvSpPr>
        <p:spPr>
          <a:xfrm>
            <a:off x="0" y="111870"/>
            <a:ext cx="8786815" cy="1208314"/>
          </a:xfrm>
          <a:prstGeom prst="rect">
            <a:avLst/>
          </a:prstGeom>
        </p:spPr>
        <p:txBody>
          <a:bodyPr>
            <a:normAutofit/>
          </a:bodyPr>
          <a:lstStyle>
            <a:lvl1pPr algn="l" defTabSz="514359" rtl="0" eaLnBrk="1" latinLnBrk="0" hangingPunct="1">
              <a:spcBef>
                <a:spcPct val="0"/>
              </a:spcBef>
              <a:buNone/>
              <a:defRPr sz="2700" b="1" kern="1200">
                <a:solidFill>
                  <a:schemeClr val="accent2"/>
                </a:solidFill>
                <a:latin typeface="Georgia" panose="02040502050405020303" pitchFamily="18" charset="0"/>
                <a:ea typeface="+mj-ea"/>
                <a:cs typeface="+mj-cs"/>
              </a:defRPr>
            </a:lvl1pPr>
          </a:lstStyle>
          <a:p>
            <a:r>
              <a:rPr lang="en-US" sz="3600"/>
              <a:t>Sources Cited:</a:t>
            </a:r>
          </a:p>
        </p:txBody>
      </p:sp>
    </p:spTree>
    <p:extLst>
      <p:ext uri="{BB962C8B-B14F-4D97-AF65-F5344CB8AC3E}">
        <p14:creationId xmlns:p14="http://schemas.microsoft.com/office/powerpoint/2010/main" val="2086686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C1BB2E-18C7-8A1C-5A30-C38A5239AF4E}"/>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4F94A6C3-E6E9-99DB-D8CF-25C3A8FFF8E3}"/>
              </a:ext>
            </a:extLst>
          </p:cNvPr>
          <p:cNvSpPr>
            <a:spLocks noGrp="1"/>
          </p:cNvSpPr>
          <p:nvPr>
            <p:ph idx="1"/>
          </p:nvPr>
        </p:nvSpPr>
        <p:spPr>
          <a:xfrm>
            <a:off x="2070904" y="1776337"/>
            <a:ext cx="6533147" cy="4335485"/>
          </a:xfrm>
        </p:spPr>
        <p:txBody>
          <a:bodyPr vert="horz" lIns="91440" tIns="45720" rIns="91440" bIns="45720" rtlCol="0" anchor="t">
            <a:noAutofit/>
          </a:bodyPr>
          <a:lstStyle/>
          <a:p>
            <a:pPr marL="192405" indent="-192405"/>
            <a:r>
              <a:rPr lang="en-US" sz="2400" dirty="0">
                <a:latin typeface="Open Sans"/>
                <a:ea typeface="Open Sans"/>
                <a:cs typeface="Open Sans"/>
              </a:rPr>
              <a:t>By the late 1970s, the idea of </a:t>
            </a:r>
            <a:r>
              <a:rPr lang="en-US" sz="2400" i="1" dirty="0">
                <a:latin typeface="Open Sans"/>
                <a:ea typeface="Open Sans"/>
                <a:cs typeface="Open Sans"/>
              </a:rPr>
              <a:t>scaffolding</a:t>
            </a:r>
            <a:r>
              <a:rPr lang="en-US" sz="2400" dirty="0">
                <a:latin typeface="Open Sans"/>
                <a:ea typeface="Open Sans"/>
                <a:cs typeface="Open Sans"/>
              </a:rPr>
              <a:t> is introduced as it pertains to young child’s oral language acquisition. </a:t>
            </a:r>
            <a:endParaRPr lang="en-US" sz="2400" dirty="0"/>
          </a:p>
          <a:p>
            <a:pPr marL="192405" indent="-192405"/>
            <a:endParaRPr lang="en-US" sz="2400" dirty="0">
              <a:latin typeface="Open Sans"/>
              <a:ea typeface="Open Sans"/>
              <a:cs typeface="Open Sans"/>
            </a:endParaRPr>
          </a:p>
          <a:p>
            <a:pPr marL="192405" indent="-192405"/>
            <a:r>
              <a:rPr lang="en-US" sz="2400" dirty="0">
                <a:latin typeface="Open Sans"/>
                <a:ea typeface="Open Sans"/>
                <a:cs typeface="Open Sans"/>
              </a:rPr>
              <a:t>Jerome Bruner, cited for the Cognitive Learning theory explained that when children are first learning to speak, their parents and caregivers provide the </a:t>
            </a:r>
            <a:r>
              <a:rPr lang="en-US" sz="2400" u="sng" dirty="0">
                <a:latin typeface="Open Sans"/>
                <a:ea typeface="Open Sans"/>
                <a:cs typeface="Open Sans"/>
              </a:rPr>
              <a:t>initial frameworks that facilitate the child’s learning.</a:t>
            </a:r>
            <a:endParaRPr lang="en-US" sz="2400" dirty="0"/>
          </a:p>
          <a:p>
            <a:pPr marL="0" indent="0">
              <a:buNone/>
            </a:pPr>
            <a:endParaRPr lang="en-US" sz="2400" dirty="0"/>
          </a:p>
          <a:p>
            <a:pPr marL="192405" indent="-192405"/>
            <a:endParaRPr lang="en-US" sz="2400" dirty="0"/>
          </a:p>
        </p:txBody>
      </p:sp>
      <p:sp>
        <p:nvSpPr>
          <p:cNvPr id="2" name="Title 1">
            <a:extLst>
              <a:ext uri="{FF2B5EF4-FFF2-40B4-BE49-F238E27FC236}">
                <a16:creationId xmlns:a16="http://schemas.microsoft.com/office/drawing/2014/main" id="{BB4734BA-5F1D-5448-7687-4909DC103D1A}"/>
              </a:ext>
            </a:extLst>
          </p:cNvPr>
          <p:cNvSpPr>
            <a:spLocks noGrp="1"/>
          </p:cNvSpPr>
          <p:nvPr>
            <p:ph type="title"/>
          </p:nvPr>
        </p:nvSpPr>
        <p:spPr/>
        <p:txBody>
          <a:bodyPr>
            <a:normAutofit/>
          </a:bodyPr>
          <a:lstStyle/>
          <a:p>
            <a:r>
              <a:rPr lang="en-US" sz="3600">
                <a:latin typeface="Georgia"/>
              </a:rPr>
              <a:t>Scaffolding enters the educational scene…</a:t>
            </a:r>
          </a:p>
        </p:txBody>
      </p:sp>
      <p:sp>
        <p:nvSpPr>
          <p:cNvPr id="4" name="TextBox 3">
            <a:extLst>
              <a:ext uri="{FF2B5EF4-FFF2-40B4-BE49-F238E27FC236}">
                <a16:creationId xmlns:a16="http://schemas.microsoft.com/office/drawing/2014/main" id="{C65AD9BC-AC15-A1ED-C410-808641B02B14}"/>
              </a:ext>
            </a:extLst>
          </p:cNvPr>
          <p:cNvSpPr txBox="1"/>
          <p:nvPr/>
        </p:nvSpPr>
        <p:spPr>
          <a:xfrm>
            <a:off x="1853516" y="6436510"/>
            <a:ext cx="52947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(Wood, Bruner &amp; Ross, 1976)</a:t>
            </a:r>
            <a:endParaRPr lang="en-US" sz="2400" dirty="0">
              <a:ea typeface="Open Sans"/>
              <a:cs typeface="Open Sans"/>
            </a:endParaRPr>
          </a:p>
        </p:txBody>
      </p:sp>
    </p:spTree>
    <p:extLst>
      <p:ext uri="{BB962C8B-B14F-4D97-AF65-F5344CB8AC3E}">
        <p14:creationId xmlns:p14="http://schemas.microsoft.com/office/powerpoint/2010/main" val="18059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E3E5F6-ABE6-3932-E497-ECD605A00192}"/>
              </a:ext>
            </a:extLst>
          </p:cNvPr>
          <p:cNvSpPr>
            <a:spLocks noGrp="1"/>
          </p:cNvSpPr>
          <p:nvPr>
            <p:ph type="title"/>
          </p:nvPr>
        </p:nvSpPr>
        <p:spPr>
          <a:xfrm>
            <a:off x="947706" y="2824843"/>
            <a:ext cx="6921632" cy="1208314"/>
          </a:xfrm>
        </p:spPr>
        <p:txBody>
          <a:bodyPr>
            <a:normAutofit/>
          </a:bodyPr>
          <a:lstStyle/>
          <a:p>
            <a:r>
              <a:rPr lang="en-US" sz="3600"/>
              <a:t>Thank You!</a:t>
            </a:r>
          </a:p>
        </p:txBody>
      </p:sp>
      <p:sp>
        <p:nvSpPr>
          <p:cNvPr id="4" name="Text Placeholder 3">
            <a:extLst>
              <a:ext uri="{FF2B5EF4-FFF2-40B4-BE49-F238E27FC236}">
                <a16:creationId xmlns:a16="http://schemas.microsoft.com/office/drawing/2014/main" id="{3975B228-C174-F144-8BE0-90F2675AA59F}"/>
              </a:ext>
            </a:extLst>
          </p:cNvPr>
          <p:cNvSpPr>
            <a:spLocks noGrp="1"/>
          </p:cNvSpPr>
          <p:nvPr>
            <p:ph type="body" sz="quarter" idx="10"/>
          </p:nvPr>
        </p:nvSpPr>
        <p:spPr>
          <a:xfrm>
            <a:off x="947706" y="3876271"/>
            <a:ext cx="6921632" cy="1208314"/>
          </a:xfrm>
        </p:spPr>
        <p:txBody>
          <a:bodyPr vert="horz" lIns="91440" tIns="45720" rIns="91440" bIns="45720" rtlCol="0" anchor="t">
            <a:noAutofit/>
          </a:bodyPr>
          <a:lstStyle/>
          <a:p>
            <a:r>
              <a:rPr lang="en-US" sz="2400" dirty="0"/>
              <a:t>Sara Kathryn Hendrix</a:t>
            </a:r>
          </a:p>
          <a:p>
            <a:r>
              <a:rPr lang="en-US" sz="2400" dirty="0"/>
              <a:t>EL Coordinator</a:t>
            </a:r>
          </a:p>
          <a:p>
            <a:r>
              <a:rPr lang="en-US" sz="2400" dirty="0"/>
              <a:t>Office of Academics, Special Education and Intervention Programs</a:t>
            </a:r>
          </a:p>
          <a:p>
            <a:r>
              <a:rPr lang="en-US" sz="2400" dirty="0">
                <a:latin typeface="Open Sans"/>
                <a:ea typeface="Open Sans"/>
                <a:cs typeface="Open Sans"/>
              </a:rPr>
              <a:t>Sara.Hendrix@tn.gov</a:t>
            </a:r>
          </a:p>
        </p:txBody>
      </p:sp>
      <p:sp>
        <p:nvSpPr>
          <p:cNvPr id="5" name="Text Placeholder 4">
            <a:extLst>
              <a:ext uri="{FF2B5EF4-FFF2-40B4-BE49-F238E27FC236}">
                <a16:creationId xmlns:a16="http://schemas.microsoft.com/office/drawing/2014/main" id="{C0AAA4CC-C025-0505-36E8-F6838F0E542D}"/>
              </a:ext>
            </a:extLst>
          </p:cNvPr>
          <p:cNvSpPr txBox="1">
            <a:spLocks/>
          </p:cNvSpPr>
          <p:nvPr/>
        </p:nvSpPr>
        <p:spPr>
          <a:xfrm>
            <a:off x="947706" y="6078881"/>
            <a:ext cx="5465551" cy="779119"/>
          </a:xfrm>
          <a:prstGeom prst="rect">
            <a:avLst/>
          </a:prstGeom>
        </p:spPr>
        <p:txBody>
          <a:bodyPr vert="horz" lIns="91440" tIns="45720" rIns="91440" bIns="45720" rtlCol="0">
            <a:normAutofit/>
          </a:bodyPr>
          <a:lstStyle>
            <a:lvl1pPr marL="0" indent="0" algn="l" defTabSz="685629" rtl="0" eaLnBrk="1" latinLnBrk="0" hangingPunct="1">
              <a:spcBef>
                <a:spcPct val="20000"/>
              </a:spcBef>
              <a:buClr>
                <a:schemeClr val="tx1"/>
              </a:buClr>
              <a:buFont typeface="Wingdings" panose="05000000000000000000" pitchFamily="2" charset="2"/>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814" indent="0" algn="l" defTabSz="685629" rtl="0" eaLnBrk="1" latinLnBrk="0" hangingPunct="1">
              <a:spcBef>
                <a:spcPct val="20000"/>
              </a:spcBef>
              <a:buClr>
                <a:schemeClr val="tx1"/>
              </a:buClr>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l" defTabSz="685629" rtl="0" eaLnBrk="1" latinLnBrk="0" hangingPunct="1">
              <a:spcBef>
                <a:spcPct val="20000"/>
              </a:spcBef>
              <a:buClr>
                <a:schemeClr val="tx1"/>
              </a:buClr>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l" defTabSz="685629" rtl="0" eaLnBrk="1" latinLnBrk="0" hangingPunct="1">
              <a:spcBef>
                <a:spcPct val="20000"/>
              </a:spcBef>
              <a:buClr>
                <a:schemeClr val="tx1"/>
              </a:buClr>
              <a:buFont typeface="Courier New" panose="02070309020205020404" pitchFamily="49"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l" defTabSz="685629" rtl="0" eaLnBrk="1" latinLnBrk="0" hangingPunct="1">
              <a:spcBef>
                <a:spcPct val="20000"/>
              </a:spcBef>
              <a:buClr>
                <a:schemeClr val="tx1"/>
              </a:buClr>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000" i="1">
                <a:solidFill>
                  <a:srgbClr val="242424"/>
                </a:solidFill>
                <a:effectLst/>
              </a:rPr>
              <a:t>Permission is granted to use and copy these materials for non-commercial educational purposes with attribution credit to the “Tennessee Department of Education”. If you wish to use these materials for reasons other than non-commercial educational purposes, please contact Joanna Collins (Joanna.Collins@tn.gov).</a:t>
            </a:r>
            <a:endParaRPr lang="en-US" sz="1400"/>
          </a:p>
        </p:txBody>
      </p:sp>
    </p:spTree>
    <p:extLst>
      <p:ext uri="{BB962C8B-B14F-4D97-AF65-F5344CB8AC3E}">
        <p14:creationId xmlns:p14="http://schemas.microsoft.com/office/powerpoint/2010/main" val="1397954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C763F7F-CFC9-FDA6-77EA-960113FE0F0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D86BF6AF-7E48-07F8-6673-A533952430A5}"/>
              </a:ext>
            </a:extLst>
          </p:cNvPr>
          <p:cNvSpPr>
            <a:spLocks noGrp="1"/>
          </p:cNvSpPr>
          <p:nvPr>
            <p:ph idx="1"/>
          </p:nvPr>
        </p:nvSpPr>
        <p:spPr>
          <a:xfrm>
            <a:off x="2070904" y="942451"/>
            <a:ext cx="6533147" cy="4924956"/>
          </a:xfrm>
        </p:spPr>
        <p:txBody>
          <a:bodyPr vert="horz" lIns="91440" tIns="45720" rIns="91440" bIns="45720" rtlCol="0" anchor="t">
            <a:normAutofit/>
          </a:bodyPr>
          <a:lstStyle/>
          <a:p>
            <a:pPr marL="192405" indent="-192405"/>
            <a:r>
              <a:rPr lang="en-US" sz="2400" dirty="0">
                <a:latin typeface="Open Sans"/>
                <a:ea typeface="Open Sans"/>
                <a:cs typeface="Open Sans"/>
              </a:rPr>
              <a:t>Bruner argued that students should discern for themselves the structure of subject content- </a:t>
            </a:r>
            <a:r>
              <a:rPr lang="en-US" sz="2400" i="1" dirty="0">
                <a:latin typeface="Open Sans"/>
                <a:ea typeface="Open Sans"/>
                <a:cs typeface="Open Sans"/>
              </a:rPr>
              <a:t>discovering the links and relationships between different facts, concepts and theories </a:t>
            </a:r>
            <a:r>
              <a:rPr lang="en-US" sz="2400" dirty="0">
                <a:latin typeface="Open Sans"/>
                <a:ea typeface="Open Sans"/>
                <a:cs typeface="Open Sans"/>
              </a:rPr>
              <a:t>(rather than the teacher simply telling them). </a:t>
            </a:r>
          </a:p>
          <a:p>
            <a:pPr marL="192405" indent="-192405"/>
            <a:endParaRPr lang="en-US" sz="2400" dirty="0"/>
          </a:p>
          <a:p>
            <a:pPr marL="192405" indent="-192405"/>
            <a:r>
              <a:rPr lang="en-US" sz="2400" dirty="0">
                <a:latin typeface="Open Sans"/>
                <a:ea typeface="Open Sans"/>
                <a:cs typeface="Open Sans"/>
              </a:rPr>
              <a:t>“The aim of education should be to create autonomous learners!</a:t>
            </a:r>
          </a:p>
          <a:p>
            <a:pPr marL="192405" indent="-192405"/>
            <a:endParaRPr lang="en-US" dirty="0"/>
          </a:p>
        </p:txBody>
      </p:sp>
      <p:sp>
        <p:nvSpPr>
          <p:cNvPr id="8" name="TextBox 7">
            <a:extLst>
              <a:ext uri="{FF2B5EF4-FFF2-40B4-BE49-F238E27FC236}">
                <a16:creationId xmlns:a16="http://schemas.microsoft.com/office/drawing/2014/main" id="{9834CD0C-D9FC-164C-470D-E2C43FBE4663}"/>
              </a:ext>
            </a:extLst>
          </p:cNvPr>
          <p:cNvSpPr txBox="1"/>
          <p:nvPr/>
        </p:nvSpPr>
        <p:spPr>
          <a:xfrm>
            <a:off x="1853516" y="6436510"/>
            <a:ext cx="52947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(Wood, Bruner &amp; Ross, 1976)</a:t>
            </a:r>
            <a:endParaRPr lang="en-US" sz="2400" dirty="0">
              <a:ea typeface="Open Sans"/>
              <a:cs typeface="Open Sans"/>
            </a:endParaRPr>
          </a:p>
        </p:txBody>
      </p:sp>
    </p:spTree>
    <p:extLst>
      <p:ext uri="{BB962C8B-B14F-4D97-AF65-F5344CB8AC3E}">
        <p14:creationId xmlns:p14="http://schemas.microsoft.com/office/powerpoint/2010/main" val="233431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6912E-DACF-2502-14EA-EBE57B04A64D}"/>
              </a:ext>
            </a:extLst>
          </p:cNvPr>
          <p:cNvSpPr>
            <a:spLocks noGrp="1"/>
          </p:cNvSpPr>
          <p:nvPr>
            <p:ph type="title"/>
          </p:nvPr>
        </p:nvSpPr>
        <p:spPr>
          <a:xfrm>
            <a:off x="2665537" y="-1438"/>
            <a:ext cx="6097588" cy="1208314"/>
          </a:xfrm>
        </p:spPr>
        <p:txBody>
          <a:bodyPr/>
          <a:lstStyle/>
          <a:p>
            <a:r>
              <a:rPr lang="en-US" sz="3600">
                <a:latin typeface="Georgia"/>
              </a:rPr>
              <a:t>Scaffolding</a:t>
            </a:r>
            <a:r>
              <a:rPr lang="en-US">
                <a:latin typeface="Georgia"/>
              </a:rPr>
              <a:t>…</a:t>
            </a:r>
          </a:p>
        </p:txBody>
      </p:sp>
      <p:sp>
        <p:nvSpPr>
          <p:cNvPr id="3" name="Content Placeholder 2">
            <a:extLst>
              <a:ext uri="{FF2B5EF4-FFF2-40B4-BE49-F238E27FC236}">
                <a16:creationId xmlns:a16="http://schemas.microsoft.com/office/drawing/2014/main" id="{4A2E8A94-6A95-4ADE-F02D-4CDD0B8EE9ED}"/>
              </a:ext>
            </a:extLst>
          </p:cNvPr>
          <p:cNvSpPr>
            <a:spLocks noGrp="1"/>
          </p:cNvSpPr>
          <p:nvPr>
            <p:ph sz="quarter" idx="12"/>
          </p:nvPr>
        </p:nvSpPr>
        <p:spPr>
          <a:xfrm>
            <a:off x="2564771" y="956823"/>
            <a:ext cx="6097588" cy="5442538"/>
          </a:xfrm>
        </p:spPr>
        <p:txBody>
          <a:bodyPr vert="horz" lIns="91440" tIns="45720" rIns="91440" bIns="45720" rtlCol="0" anchor="t">
            <a:normAutofit lnSpcReduction="10000"/>
          </a:bodyPr>
          <a:lstStyle/>
          <a:p>
            <a:pPr marL="192405" indent="-192405"/>
            <a:r>
              <a:rPr lang="en-US" sz="2400" i="1" dirty="0">
                <a:latin typeface="Open Sans"/>
                <a:ea typeface="Open Sans"/>
                <a:cs typeface="Open Sans"/>
              </a:rPr>
              <a:t>equips </a:t>
            </a:r>
            <a:r>
              <a:rPr lang="en-US" sz="2400" dirty="0">
                <a:latin typeface="Open Sans"/>
                <a:ea typeface="Open Sans"/>
                <a:cs typeface="Open Sans"/>
              </a:rPr>
              <a:t>a student to do something beyond what he/she could do independently.</a:t>
            </a:r>
          </a:p>
          <a:p>
            <a:pPr marL="0" indent="0">
              <a:buNone/>
            </a:pPr>
            <a:endParaRPr lang="en-US" sz="2400" dirty="0"/>
          </a:p>
          <a:p>
            <a:pPr marL="192405" indent="-192405"/>
            <a:r>
              <a:rPr lang="en-US" sz="2400" i="1" dirty="0">
                <a:latin typeface="Open Sans"/>
                <a:ea typeface="Open Sans"/>
                <a:cs typeface="Open Sans"/>
              </a:rPr>
              <a:t>supports</a:t>
            </a:r>
            <a:r>
              <a:rPr lang="en-US" sz="2400" dirty="0">
                <a:latin typeface="Open Sans"/>
                <a:ea typeface="Open Sans"/>
                <a:cs typeface="Open Sans"/>
              </a:rPr>
              <a:t> access to meaning while a student acquires more language.</a:t>
            </a:r>
          </a:p>
          <a:p>
            <a:pPr marL="0" indent="0">
              <a:buNone/>
            </a:pPr>
            <a:endParaRPr lang="en-US" sz="2400" dirty="0"/>
          </a:p>
          <a:p>
            <a:pPr marL="192405" indent="-192405"/>
            <a:r>
              <a:rPr lang="en-US" sz="2400" i="1" dirty="0">
                <a:latin typeface="Open Sans"/>
                <a:ea typeface="Open Sans"/>
                <a:cs typeface="Open Sans"/>
              </a:rPr>
              <a:t>builds</a:t>
            </a:r>
            <a:r>
              <a:rPr lang="en-US" sz="2400" dirty="0">
                <a:latin typeface="Open Sans"/>
                <a:ea typeface="Open Sans"/>
                <a:cs typeface="Open Sans"/>
              </a:rPr>
              <a:t> on prior knowledge and forming associations among new information, concepts, and language acquisition.</a:t>
            </a:r>
          </a:p>
          <a:p>
            <a:pPr marL="0" indent="0">
              <a:buNone/>
            </a:pPr>
            <a:endParaRPr lang="en-US" sz="2400" dirty="0"/>
          </a:p>
          <a:p>
            <a:pPr marL="192405" indent="-192405"/>
            <a:r>
              <a:rPr lang="en-US" sz="2400" i="1" dirty="0">
                <a:latin typeface="Open Sans"/>
                <a:ea typeface="Open Sans"/>
                <a:cs typeface="Open Sans"/>
              </a:rPr>
              <a:t>provides</a:t>
            </a:r>
            <a:r>
              <a:rPr lang="en-US" sz="2400" dirty="0">
                <a:latin typeface="Open Sans"/>
                <a:ea typeface="Open Sans"/>
                <a:cs typeface="Open Sans"/>
              </a:rPr>
              <a:t> opportunities for students to be successful before moving on to unfamiliar territory.</a:t>
            </a:r>
          </a:p>
        </p:txBody>
      </p:sp>
      <p:sp>
        <p:nvSpPr>
          <p:cNvPr id="4" name="Picture Placeholder 3">
            <a:extLst>
              <a:ext uri="{FF2B5EF4-FFF2-40B4-BE49-F238E27FC236}">
                <a16:creationId xmlns:a16="http://schemas.microsoft.com/office/drawing/2014/main" id="{4C536A54-6FD2-DE16-0322-094E26EFA946}"/>
              </a:ext>
            </a:extLst>
          </p:cNvPr>
          <p:cNvSpPr>
            <a:spLocks noGrp="1"/>
          </p:cNvSpPr>
          <p:nvPr>
            <p:ph type="pic" sz="quarter" idx="10"/>
          </p:nvPr>
        </p:nvSpPr>
        <p:spPr/>
      </p:sp>
    </p:spTree>
    <p:extLst>
      <p:ext uri="{BB962C8B-B14F-4D97-AF65-F5344CB8AC3E}">
        <p14:creationId xmlns:p14="http://schemas.microsoft.com/office/powerpoint/2010/main" val="10804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9D06-C9CF-FBCD-4C36-CD9EB75DDB71}"/>
              </a:ext>
            </a:extLst>
          </p:cNvPr>
          <p:cNvSpPr>
            <a:spLocks noGrp="1"/>
          </p:cNvSpPr>
          <p:nvPr>
            <p:ph type="title"/>
          </p:nvPr>
        </p:nvSpPr>
        <p:spPr/>
        <p:txBody>
          <a:bodyPr/>
          <a:lstStyle/>
          <a:p>
            <a:r>
              <a:rPr lang="en-US" sz="3600">
                <a:latin typeface="Georgia"/>
              </a:rPr>
              <a:t>Theory of Development</a:t>
            </a:r>
            <a:endParaRPr lang="en-US" sz="3600"/>
          </a:p>
        </p:txBody>
      </p:sp>
      <p:sp>
        <p:nvSpPr>
          <p:cNvPr id="3" name="Text Placeholder 2">
            <a:extLst>
              <a:ext uri="{FF2B5EF4-FFF2-40B4-BE49-F238E27FC236}">
                <a16:creationId xmlns:a16="http://schemas.microsoft.com/office/drawing/2014/main" id="{956AB19C-CC60-E330-F185-11BAA1641268}"/>
              </a:ext>
            </a:extLst>
          </p:cNvPr>
          <p:cNvSpPr>
            <a:spLocks noGrp="1"/>
          </p:cNvSpPr>
          <p:nvPr>
            <p:ph type="body" sz="quarter" idx="10"/>
          </p:nvPr>
        </p:nvSpPr>
        <p:spPr>
          <a:xfrm>
            <a:off x="626167" y="2971800"/>
            <a:ext cx="2162058" cy="611188"/>
          </a:xfrm>
        </p:spPr>
        <p:txBody>
          <a:bodyPr vert="horz" lIns="91440" tIns="45720" rIns="91440" bIns="45720" rtlCol="0" anchor="t">
            <a:noAutofit/>
          </a:bodyPr>
          <a:lstStyle/>
          <a:p>
            <a:r>
              <a:rPr lang="en-US" sz="2400" dirty="0">
                <a:latin typeface="Open Sans"/>
                <a:ea typeface="Open Sans"/>
                <a:cs typeface="Open Sans"/>
              </a:rPr>
              <a:t>Contingency</a:t>
            </a:r>
          </a:p>
        </p:txBody>
      </p:sp>
      <p:sp>
        <p:nvSpPr>
          <p:cNvPr id="4" name="Text Placeholder 3">
            <a:extLst>
              <a:ext uri="{FF2B5EF4-FFF2-40B4-BE49-F238E27FC236}">
                <a16:creationId xmlns:a16="http://schemas.microsoft.com/office/drawing/2014/main" id="{BF6D6EA6-3F83-4F0E-CD1A-4FC477676FB4}"/>
              </a:ext>
            </a:extLst>
          </p:cNvPr>
          <p:cNvSpPr>
            <a:spLocks noGrp="1"/>
          </p:cNvSpPr>
          <p:nvPr>
            <p:ph type="body" sz="quarter" idx="12"/>
          </p:nvPr>
        </p:nvSpPr>
        <p:spPr/>
        <p:txBody>
          <a:bodyPr vert="horz" lIns="91440" tIns="45720" rIns="91440" bIns="45720" rtlCol="0" anchor="t">
            <a:noAutofit/>
          </a:bodyPr>
          <a:lstStyle/>
          <a:p>
            <a:r>
              <a:rPr lang="en-US" sz="2400" dirty="0">
                <a:latin typeface="Open Sans"/>
                <a:ea typeface="Open Sans"/>
                <a:cs typeface="Open Sans"/>
              </a:rPr>
              <a:t>Support is provided to the extent it is needed. </a:t>
            </a:r>
            <a:endParaRPr lang="en-US" sz="2400" dirty="0"/>
          </a:p>
        </p:txBody>
      </p:sp>
      <p:sp>
        <p:nvSpPr>
          <p:cNvPr id="5" name="Text Placeholder 4">
            <a:extLst>
              <a:ext uri="{FF2B5EF4-FFF2-40B4-BE49-F238E27FC236}">
                <a16:creationId xmlns:a16="http://schemas.microsoft.com/office/drawing/2014/main" id="{3DBC0914-C838-9F20-6CE4-DAF1DA5B7FF0}"/>
              </a:ext>
            </a:extLst>
          </p:cNvPr>
          <p:cNvSpPr>
            <a:spLocks noGrp="1"/>
          </p:cNvSpPr>
          <p:nvPr>
            <p:ph type="body" sz="quarter" idx="13"/>
          </p:nvPr>
        </p:nvSpPr>
        <p:spPr/>
        <p:txBody>
          <a:bodyPr vert="horz" lIns="91440" tIns="45720" rIns="91440" bIns="45720" rtlCol="0" anchor="t">
            <a:noAutofit/>
          </a:bodyPr>
          <a:lstStyle/>
          <a:p>
            <a:r>
              <a:rPr lang="en-US" sz="2400" dirty="0">
                <a:latin typeface="Open Sans"/>
                <a:ea typeface="Open Sans"/>
                <a:cs typeface="Open Sans"/>
              </a:rPr>
              <a:t>Temporary</a:t>
            </a:r>
          </a:p>
        </p:txBody>
      </p:sp>
      <p:sp>
        <p:nvSpPr>
          <p:cNvPr id="6" name="Text Placeholder 5">
            <a:extLst>
              <a:ext uri="{FF2B5EF4-FFF2-40B4-BE49-F238E27FC236}">
                <a16:creationId xmlns:a16="http://schemas.microsoft.com/office/drawing/2014/main" id="{7FC50F79-85DD-39FE-AC05-BF1022955FBA}"/>
              </a:ext>
            </a:extLst>
          </p:cNvPr>
          <p:cNvSpPr>
            <a:spLocks noGrp="1"/>
          </p:cNvSpPr>
          <p:nvPr>
            <p:ph type="body" sz="quarter" idx="14"/>
          </p:nvPr>
        </p:nvSpPr>
        <p:spPr>
          <a:xfrm>
            <a:off x="3422387" y="4114800"/>
            <a:ext cx="2155453" cy="2286000"/>
          </a:xfrm>
        </p:spPr>
        <p:txBody>
          <a:bodyPr vert="horz" lIns="91440" tIns="45720" rIns="91440" bIns="45720" rtlCol="0" anchor="t">
            <a:noAutofit/>
          </a:bodyPr>
          <a:lstStyle/>
          <a:p>
            <a:r>
              <a:rPr lang="en-US" sz="2400" dirty="0">
                <a:latin typeface="Open Sans"/>
                <a:ea typeface="Open Sans"/>
                <a:cs typeface="Open Sans"/>
              </a:rPr>
              <a:t>Support is reduced and removed as the learner gains competence.</a:t>
            </a:r>
          </a:p>
        </p:txBody>
      </p:sp>
      <p:sp>
        <p:nvSpPr>
          <p:cNvPr id="7" name="Text Placeholder 6">
            <a:extLst>
              <a:ext uri="{FF2B5EF4-FFF2-40B4-BE49-F238E27FC236}">
                <a16:creationId xmlns:a16="http://schemas.microsoft.com/office/drawing/2014/main" id="{1D1C9127-6F4F-E531-BA2A-B772801AFD89}"/>
              </a:ext>
            </a:extLst>
          </p:cNvPr>
          <p:cNvSpPr>
            <a:spLocks noGrp="1"/>
          </p:cNvSpPr>
          <p:nvPr>
            <p:ph type="body" sz="quarter" idx="15"/>
          </p:nvPr>
        </p:nvSpPr>
        <p:spPr>
          <a:xfrm>
            <a:off x="6039474" y="2943046"/>
            <a:ext cx="2644282" cy="639942"/>
          </a:xfrm>
        </p:spPr>
        <p:txBody>
          <a:bodyPr vert="horz" lIns="91440" tIns="45720" rIns="91440" bIns="45720" rtlCol="0" anchor="t">
            <a:noAutofit/>
          </a:bodyPr>
          <a:lstStyle/>
          <a:p>
            <a:r>
              <a:rPr lang="en-US" sz="2400">
                <a:latin typeface="Open Sans"/>
                <a:ea typeface="Open Sans"/>
                <a:cs typeface="Open Sans"/>
              </a:rPr>
              <a:t>Transfer of Responsibility</a:t>
            </a:r>
          </a:p>
        </p:txBody>
      </p:sp>
      <p:sp>
        <p:nvSpPr>
          <p:cNvPr id="8" name="Text Placeholder 7">
            <a:extLst>
              <a:ext uri="{FF2B5EF4-FFF2-40B4-BE49-F238E27FC236}">
                <a16:creationId xmlns:a16="http://schemas.microsoft.com/office/drawing/2014/main" id="{82FFF90D-9338-1518-3542-96441E24A6B0}"/>
              </a:ext>
            </a:extLst>
          </p:cNvPr>
          <p:cNvSpPr>
            <a:spLocks noGrp="1"/>
          </p:cNvSpPr>
          <p:nvPr>
            <p:ph type="body" sz="quarter" idx="16"/>
          </p:nvPr>
        </p:nvSpPr>
        <p:spPr>
          <a:xfrm>
            <a:off x="5795058" y="4114800"/>
            <a:ext cx="3233754" cy="2286000"/>
          </a:xfrm>
        </p:spPr>
        <p:txBody>
          <a:bodyPr vert="horz" lIns="91440" tIns="45720" rIns="91440" bIns="45720" rtlCol="0" anchor="t">
            <a:noAutofit/>
          </a:bodyPr>
          <a:lstStyle/>
          <a:p>
            <a:r>
              <a:rPr lang="en-US" sz="2400" dirty="0">
                <a:latin typeface="Open Sans"/>
                <a:ea typeface="Open Sans"/>
                <a:cs typeface="Open Sans"/>
              </a:rPr>
              <a:t>Responsibility  for successful performance is transferred from the support provider to the learner. </a:t>
            </a:r>
            <a:endParaRPr lang="en-US" sz="2400" dirty="0"/>
          </a:p>
        </p:txBody>
      </p:sp>
      <p:pic>
        <p:nvPicPr>
          <p:cNvPr id="12" name="Picture 11" descr="A person and a child sitting at a table&#10;&#10;Description automatically generated with medium confidence">
            <a:extLst>
              <a:ext uri="{FF2B5EF4-FFF2-40B4-BE49-F238E27FC236}">
                <a16:creationId xmlns:a16="http://schemas.microsoft.com/office/drawing/2014/main" id="{D1D3B61A-FF6B-D05D-100D-298989584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393" y="1333810"/>
            <a:ext cx="2407713" cy="1607148"/>
          </a:xfrm>
          <a:prstGeom prst="rect">
            <a:avLst/>
          </a:prstGeom>
        </p:spPr>
      </p:pic>
      <p:pic>
        <p:nvPicPr>
          <p:cNvPr id="14" name="Picture 13" descr="A group of children sitting at a table in a library&#10;&#10;Description automatically generated with medium confidence">
            <a:extLst>
              <a:ext uri="{FF2B5EF4-FFF2-40B4-BE49-F238E27FC236}">
                <a16:creationId xmlns:a16="http://schemas.microsoft.com/office/drawing/2014/main" id="{80E72F7A-1DC6-76D8-F0B5-984ADDB90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766" y="1333808"/>
            <a:ext cx="2370769" cy="1582489"/>
          </a:xfrm>
          <a:prstGeom prst="rect">
            <a:avLst/>
          </a:prstGeom>
        </p:spPr>
      </p:pic>
      <p:pic>
        <p:nvPicPr>
          <p:cNvPr id="16" name="Picture 15" descr="A picture containing floor, person, indoor, child&#10;&#10;Description automatically generated">
            <a:extLst>
              <a:ext uri="{FF2B5EF4-FFF2-40B4-BE49-F238E27FC236}">
                <a16:creationId xmlns:a16="http://schemas.microsoft.com/office/drawing/2014/main" id="{FE07A6B5-DD2D-F127-F3CB-5A5247CF0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67" y="1333810"/>
            <a:ext cx="2370769" cy="1582488"/>
          </a:xfrm>
          <a:prstGeom prst="rect">
            <a:avLst/>
          </a:prstGeom>
        </p:spPr>
      </p:pic>
    </p:spTree>
    <p:extLst>
      <p:ext uri="{BB962C8B-B14F-4D97-AF65-F5344CB8AC3E}">
        <p14:creationId xmlns:p14="http://schemas.microsoft.com/office/powerpoint/2010/main" val="22566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7A234-9CC4-8043-BFB7-91E171712B67}"/>
              </a:ext>
            </a:extLst>
          </p:cNvPr>
          <p:cNvSpPr>
            <a:spLocks noGrp="1"/>
          </p:cNvSpPr>
          <p:nvPr>
            <p:ph type="title"/>
          </p:nvPr>
        </p:nvSpPr>
        <p:spPr/>
        <p:txBody>
          <a:bodyPr>
            <a:normAutofit/>
          </a:bodyPr>
          <a:lstStyle/>
          <a:p>
            <a:r>
              <a:rPr lang="en-US" sz="3600">
                <a:latin typeface="Georgia"/>
              </a:rPr>
              <a:t>Why Scaffold?</a:t>
            </a:r>
          </a:p>
        </p:txBody>
      </p:sp>
      <p:sp>
        <p:nvSpPr>
          <p:cNvPr id="3" name="TextBox 2">
            <a:extLst>
              <a:ext uri="{FF2B5EF4-FFF2-40B4-BE49-F238E27FC236}">
                <a16:creationId xmlns:a16="http://schemas.microsoft.com/office/drawing/2014/main" id="{9FC405BF-EACF-9F9E-B16F-E9BAE4B83056}"/>
              </a:ext>
            </a:extLst>
          </p:cNvPr>
          <p:cNvSpPr txBox="1"/>
          <p:nvPr/>
        </p:nvSpPr>
        <p:spPr>
          <a:xfrm>
            <a:off x="189781" y="2448889"/>
            <a:ext cx="1915064" cy="830997"/>
          </a:xfrm>
          <a:prstGeom prst="rect">
            <a:avLst/>
          </a:prstGeom>
          <a:noFill/>
        </p:spPr>
        <p:txBody>
          <a:bodyPr wrap="square" lIns="91440" tIns="45720" rIns="91440" bIns="45720" rtlCol="0" anchor="t">
            <a:spAutoFit/>
          </a:bodyPr>
          <a:lstStyle/>
          <a:p>
            <a:r>
              <a:rPr lang="en-US" sz="2400" b="1">
                <a:solidFill>
                  <a:schemeClr val="bg1"/>
                </a:solidFill>
              </a:rPr>
              <a:t>Helps meet objectives</a:t>
            </a:r>
            <a:endParaRPr lang="en-US" sz="2400" b="1">
              <a:solidFill>
                <a:schemeClr val="bg1"/>
              </a:solidFill>
              <a:ea typeface="Open Sans"/>
              <a:cs typeface="Open Sans"/>
            </a:endParaRPr>
          </a:p>
        </p:txBody>
      </p:sp>
      <p:sp>
        <p:nvSpPr>
          <p:cNvPr id="4" name="TextBox 3">
            <a:extLst>
              <a:ext uri="{FF2B5EF4-FFF2-40B4-BE49-F238E27FC236}">
                <a16:creationId xmlns:a16="http://schemas.microsoft.com/office/drawing/2014/main" id="{EFF52AA8-469E-F8F6-F2AA-04C5D6FBC223}"/>
              </a:ext>
            </a:extLst>
          </p:cNvPr>
          <p:cNvSpPr txBox="1"/>
          <p:nvPr/>
        </p:nvSpPr>
        <p:spPr>
          <a:xfrm>
            <a:off x="2385203" y="3895542"/>
            <a:ext cx="2096219" cy="1569660"/>
          </a:xfrm>
          <a:prstGeom prst="rect">
            <a:avLst/>
          </a:prstGeom>
          <a:noFill/>
        </p:spPr>
        <p:txBody>
          <a:bodyPr wrap="square" lIns="91440" tIns="45720" rIns="91440" bIns="45720" rtlCol="0" anchor="t">
            <a:spAutoFit/>
          </a:bodyPr>
          <a:lstStyle/>
          <a:p>
            <a:r>
              <a:rPr lang="en-US" sz="2400" b="1">
                <a:solidFill>
                  <a:schemeClr val="bg1"/>
                </a:solidFill>
              </a:rPr>
              <a:t>Allows the teacher to be the facilitator</a:t>
            </a:r>
            <a:endParaRPr lang="en-US" sz="2400" b="1">
              <a:solidFill>
                <a:schemeClr val="bg1"/>
              </a:solidFill>
              <a:ea typeface="Open Sans"/>
              <a:cs typeface="Open Sans"/>
            </a:endParaRPr>
          </a:p>
        </p:txBody>
      </p:sp>
      <p:sp>
        <p:nvSpPr>
          <p:cNvPr id="5" name="TextBox 4">
            <a:extLst>
              <a:ext uri="{FF2B5EF4-FFF2-40B4-BE49-F238E27FC236}">
                <a16:creationId xmlns:a16="http://schemas.microsoft.com/office/drawing/2014/main" id="{D62C2532-AFBD-93B8-965F-D9D00D64A60A}"/>
              </a:ext>
            </a:extLst>
          </p:cNvPr>
          <p:cNvSpPr txBox="1"/>
          <p:nvPr/>
        </p:nvSpPr>
        <p:spPr>
          <a:xfrm>
            <a:off x="4762061" y="2283726"/>
            <a:ext cx="2030082" cy="1323439"/>
          </a:xfrm>
          <a:prstGeom prst="rect">
            <a:avLst/>
          </a:prstGeom>
          <a:noFill/>
        </p:spPr>
        <p:txBody>
          <a:bodyPr wrap="square" lIns="91440" tIns="45720" rIns="91440" bIns="45720" rtlCol="0" anchor="t">
            <a:spAutoFit/>
          </a:bodyPr>
          <a:lstStyle/>
          <a:p>
            <a:r>
              <a:rPr lang="en-US" sz="2000" b="1" dirty="0">
                <a:solidFill>
                  <a:schemeClr val="bg1"/>
                </a:solidFill>
              </a:rPr>
              <a:t>Lowers the need for student intervention</a:t>
            </a:r>
          </a:p>
        </p:txBody>
      </p:sp>
      <p:sp>
        <p:nvSpPr>
          <p:cNvPr id="6" name="TextBox 5">
            <a:extLst>
              <a:ext uri="{FF2B5EF4-FFF2-40B4-BE49-F238E27FC236}">
                <a16:creationId xmlns:a16="http://schemas.microsoft.com/office/drawing/2014/main" id="{3914D905-FF2E-F672-0262-853BE9E9D92C}"/>
              </a:ext>
            </a:extLst>
          </p:cNvPr>
          <p:cNvSpPr txBox="1"/>
          <p:nvPr/>
        </p:nvSpPr>
        <p:spPr>
          <a:xfrm>
            <a:off x="6957493" y="4010561"/>
            <a:ext cx="1915064" cy="1107996"/>
          </a:xfrm>
          <a:prstGeom prst="rect">
            <a:avLst/>
          </a:prstGeom>
          <a:noFill/>
        </p:spPr>
        <p:txBody>
          <a:bodyPr wrap="square" lIns="91440" tIns="45720" rIns="91440" bIns="45720" rtlCol="0" anchor="t">
            <a:spAutoFit/>
          </a:bodyPr>
          <a:lstStyle/>
          <a:p>
            <a:r>
              <a:rPr lang="en-US" sz="2400" b="1">
                <a:solidFill>
                  <a:schemeClr val="bg1"/>
                </a:solidFill>
              </a:rPr>
              <a:t>Creates Discussion</a:t>
            </a:r>
            <a:endParaRPr lang="en-US" sz="2400" b="1">
              <a:solidFill>
                <a:schemeClr val="bg1"/>
              </a:solidFill>
              <a:ea typeface="Open Sans"/>
              <a:cs typeface="Open Sans"/>
            </a:endParaRPr>
          </a:p>
          <a:p>
            <a:endParaRPr lang="en-US"/>
          </a:p>
        </p:txBody>
      </p:sp>
      <p:pic>
        <p:nvPicPr>
          <p:cNvPr id="8" name="Picture 7" descr="Dartboard with three arrows on red circle">
            <a:extLst>
              <a:ext uri="{FF2B5EF4-FFF2-40B4-BE49-F238E27FC236}">
                <a16:creationId xmlns:a16="http://schemas.microsoft.com/office/drawing/2014/main" id="{AACB86B0-4F4C-789D-9CD0-54EE67A131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33175"/>
            <a:ext cx="2294626" cy="1529751"/>
          </a:xfrm>
          <a:prstGeom prst="rect">
            <a:avLst/>
          </a:prstGeom>
        </p:spPr>
      </p:pic>
      <p:pic>
        <p:nvPicPr>
          <p:cNvPr id="10" name="Picture 9" descr="Magnifying glass showing decling performance">
            <a:extLst>
              <a:ext uri="{FF2B5EF4-FFF2-40B4-BE49-F238E27FC236}">
                <a16:creationId xmlns:a16="http://schemas.microsoft.com/office/drawing/2014/main" id="{E5086B6D-490F-45A4-9608-84E6D977A3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833174"/>
            <a:ext cx="2295187" cy="1529751"/>
          </a:xfrm>
          <a:prstGeom prst="rect">
            <a:avLst/>
          </a:prstGeom>
        </p:spPr>
      </p:pic>
      <p:pic>
        <p:nvPicPr>
          <p:cNvPr id="12" name="Picture 11" descr="Two blank speech balloons">
            <a:extLst>
              <a:ext uri="{FF2B5EF4-FFF2-40B4-BE49-F238E27FC236}">
                <a16:creationId xmlns:a16="http://schemas.microsoft.com/office/drawing/2014/main" id="{196FCF0D-1D26-A7BC-D5C9-947051296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8131" y="2309175"/>
            <a:ext cx="2447600" cy="1529750"/>
          </a:xfrm>
          <a:prstGeom prst="rect">
            <a:avLst/>
          </a:prstGeom>
        </p:spPr>
      </p:pic>
      <p:pic>
        <p:nvPicPr>
          <p:cNvPr id="14" name="Picture 13" descr="A group of children sitting at a table&#10;&#10;Description automatically generated with low confidence">
            <a:extLst>
              <a:ext uri="{FF2B5EF4-FFF2-40B4-BE49-F238E27FC236}">
                <a16:creationId xmlns:a16="http://schemas.microsoft.com/office/drawing/2014/main" id="{496BFCD3-2ED8-C0EF-951D-5D7D01D04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4626" y="2286979"/>
            <a:ext cx="2277374" cy="1520147"/>
          </a:xfrm>
          <a:prstGeom prst="rect">
            <a:avLst/>
          </a:prstGeom>
        </p:spPr>
      </p:pic>
      <p:sp>
        <p:nvSpPr>
          <p:cNvPr id="15" name="Oval 14">
            <a:extLst>
              <a:ext uri="{FF2B5EF4-FFF2-40B4-BE49-F238E27FC236}">
                <a16:creationId xmlns:a16="http://schemas.microsoft.com/office/drawing/2014/main" id="{8E9CD401-8B1D-B400-3B2A-3AB8EB135327}"/>
              </a:ext>
            </a:extLst>
          </p:cNvPr>
          <p:cNvSpPr/>
          <p:nvPr/>
        </p:nvSpPr>
        <p:spPr>
          <a:xfrm>
            <a:off x="626165" y="2040470"/>
            <a:ext cx="8060635" cy="4514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t> By utilizing </a:t>
            </a:r>
            <a:r>
              <a:rPr lang="en-US" sz="2400" b="1" i="1" dirty="0"/>
              <a:t>access points </a:t>
            </a:r>
            <a:r>
              <a:rPr lang="en-US" sz="2400" dirty="0"/>
              <a:t>within High Quality Instructional Materials </a:t>
            </a:r>
            <a:r>
              <a:rPr lang="en-US" sz="2400" b="1" u="sng" dirty="0"/>
              <a:t>and</a:t>
            </a:r>
            <a:r>
              <a:rPr lang="en-US" sz="2400" dirty="0"/>
              <a:t> applying the appropriate </a:t>
            </a:r>
            <a:r>
              <a:rPr lang="en-US" sz="2400" b="1" dirty="0"/>
              <a:t>instructional scaffolds </a:t>
            </a:r>
            <a:r>
              <a:rPr lang="en-US" sz="2400" dirty="0"/>
              <a:t>in Tier I instruction, the need for individualized accommodations and modifications are greatly reduced!</a:t>
            </a:r>
          </a:p>
        </p:txBody>
      </p:sp>
    </p:spTree>
    <p:extLst>
      <p:ext uri="{BB962C8B-B14F-4D97-AF65-F5344CB8AC3E}">
        <p14:creationId xmlns:p14="http://schemas.microsoft.com/office/powerpoint/2010/main" val="122356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teaching a class&#10;&#10;Description automatically generated with low confidence">
            <a:extLst>
              <a:ext uri="{FF2B5EF4-FFF2-40B4-BE49-F238E27FC236}">
                <a16:creationId xmlns:a16="http://schemas.microsoft.com/office/drawing/2014/main" id="{2E9A7270-7521-4F8F-AD18-F559825B9172}"/>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1884" r="21884"/>
          <a:stretch/>
        </p:blipFill>
        <p:spPr/>
      </p:pic>
      <p:sp>
        <p:nvSpPr>
          <p:cNvPr id="3" name="Text Placeholder 2">
            <a:extLst>
              <a:ext uri="{FF2B5EF4-FFF2-40B4-BE49-F238E27FC236}">
                <a16:creationId xmlns:a16="http://schemas.microsoft.com/office/drawing/2014/main" id="{1BA160D9-E50E-4883-86EF-EA877DF4D5A5}"/>
              </a:ext>
            </a:extLst>
          </p:cNvPr>
          <p:cNvSpPr>
            <a:spLocks noGrp="1"/>
          </p:cNvSpPr>
          <p:nvPr>
            <p:ph idx="1"/>
          </p:nvPr>
        </p:nvSpPr>
        <p:spPr>
          <a:xfrm>
            <a:off x="352245" y="2696488"/>
            <a:ext cx="4540926" cy="4335485"/>
          </a:xfrm>
        </p:spPr>
        <p:txBody>
          <a:bodyPr vert="horz" lIns="91440" tIns="45720" rIns="91440" bIns="45720" rtlCol="0" anchor="t">
            <a:normAutofit/>
          </a:bodyPr>
          <a:lstStyle/>
          <a:p>
            <a:pPr marL="0" indent="0">
              <a:buNone/>
            </a:pPr>
            <a:r>
              <a:rPr lang="en-US" sz="2400" b="1">
                <a:latin typeface="Open Sans"/>
                <a:ea typeface="Open Sans"/>
                <a:cs typeface="Open Sans"/>
              </a:rPr>
              <a:t>strong core instruction </a:t>
            </a:r>
            <a:r>
              <a:rPr lang="en-US" sz="2400">
                <a:latin typeface="Open Sans"/>
                <a:ea typeface="Open Sans"/>
                <a:cs typeface="Open Sans"/>
              </a:rPr>
              <a:t>that is inclusive </a:t>
            </a:r>
            <a:r>
              <a:rPr lang="en-US" sz="2400">
                <a:latin typeface="Open Sans"/>
                <a:ea typeface="Open Sans"/>
                <a:cs typeface="Open Sans"/>
                <a:sym typeface="Open Sans"/>
              </a:rPr>
              <a:t>of all learners, where all students are given the opportunity to access grade-level instruction, and high-quality instructional materials have multiple access points so all learners can maximize their grade-level learning opportunities.</a:t>
            </a:r>
            <a:endParaRPr lang="en-US" sz="2400">
              <a:latin typeface="Open Sans"/>
              <a:ea typeface="Open Sans"/>
              <a:cs typeface="Open Sans"/>
            </a:endParaRPr>
          </a:p>
        </p:txBody>
      </p:sp>
      <p:sp>
        <p:nvSpPr>
          <p:cNvPr id="2" name="Title 1">
            <a:extLst>
              <a:ext uri="{FF2B5EF4-FFF2-40B4-BE49-F238E27FC236}">
                <a16:creationId xmlns:a16="http://schemas.microsoft.com/office/drawing/2014/main" id="{583A219A-EBA2-49D2-AB86-8396EFEC2C76}"/>
              </a:ext>
            </a:extLst>
          </p:cNvPr>
          <p:cNvSpPr>
            <a:spLocks noGrp="1"/>
          </p:cNvSpPr>
          <p:nvPr>
            <p:ph type="title"/>
          </p:nvPr>
        </p:nvSpPr>
        <p:spPr>
          <a:xfrm>
            <a:off x="352245" y="731807"/>
            <a:ext cx="6822688" cy="1208314"/>
          </a:xfrm>
        </p:spPr>
        <p:txBody>
          <a:bodyPr>
            <a:noAutofit/>
          </a:bodyPr>
          <a:lstStyle/>
          <a:p>
            <a:r>
              <a:rPr lang="en-US" sz="3600">
                <a:latin typeface="Georgia"/>
              </a:rPr>
              <a:t>In order to ensure ALL students have access to grade level content, it takes…</a:t>
            </a:r>
          </a:p>
        </p:txBody>
      </p:sp>
      <p:sp>
        <p:nvSpPr>
          <p:cNvPr id="9" name="TextBox 8">
            <a:extLst>
              <a:ext uri="{FF2B5EF4-FFF2-40B4-BE49-F238E27FC236}">
                <a16:creationId xmlns:a16="http://schemas.microsoft.com/office/drawing/2014/main" id="{2B1D9233-AC67-4057-84F2-849016DDC98B}"/>
              </a:ext>
            </a:extLst>
          </p:cNvPr>
          <p:cNvSpPr txBox="1"/>
          <p:nvPr/>
        </p:nvSpPr>
        <p:spPr>
          <a:xfrm>
            <a:off x="858747" y="3312181"/>
            <a:ext cx="4137674" cy="1477328"/>
          </a:xfrm>
          <a:prstGeom prst="rect">
            <a:avLst/>
          </a:prstGeom>
          <a:solidFill>
            <a:srgbClr val="0E2B5A"/>
          </a:solidFill>
          <a:ln w="28575">
            <a:solidFill>
              <a:schemeClr val="accent4"/>
            </a:solidFill>
          </a:ln>
        </p:spPr>
        <p:txBody>
          <a:bodyPr wrap="square" lIns="91440" tIns="45720" rIns="91440" bIns="45720" rtlCol="0" anchor="t">
            <a:spAutoFit/>
          </a:bodyPr>
          <a:lstStyle/>
          <a:p>
            <a:pPr>
              <a:spcBef>
                <a:spcPts val="900"/>
              </a:spcBef>
              <a:spcAft>
                <a:spcPts val="900"/>
              </a:spcAft>
            </a:pPr>
            <a:endParaRPr lang="en-US">
              <a:latin typeface="Open Sans" panose="020B0606030504020204" pitchFamily="34" charset="0"/>
              <a:ea typeface="Open Sans" panose="020B0606030504020204" pitchFamily="34" charset="0"/>
              <a:cs typeface="Open Sans" panose="020B0606030504020204" pitchFamily="34" charset="0"/>
            </a:endParaRPr>
          </a:p>
          <a:p>
            <a:pPr algn="ctr">
              <a:spcBef>
                <a:spcPts val="900"/>
              </a:spcBef>
              <a:spcAft>
                <a:spcPts val="900"/>
              </a:spcAft>
            </a:pPr>
            <a:r>
              <a:rPr lang="en-US" sz="2400">
                <a:solidFill>
                  <a:schemeClr val="bg1"/>
                </a:solidFill>
                <a:latin typeface="Open Sans"/>
                <a:ea typeface="Open Sans"/>
                <a:cs typeface="Open Sans"/>
              </a:rPr>
              <a:t>What are “access points”?</a:t>
            </a:r>
          </a:p>
          <a:p>
            <a:pPr>
              <a:spcBef>
                <a:spcPts val="900"/>
              </a:spcBef>
              <a:spcAft>
                <a:spcPts val="900"/>
              </a:spcAft>
            </a:pP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3207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forAll-STANDARD-2023" id="{8100BAD3-88EF-5343-B93E-E3BBB6DCB3BE}" vid="{D43322EC-99A6-9342-9FE6-B174121122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851f2c7-eccf-41dd-8b49-7404b349b09c">
      <UserInfo>
        <DisplayName>Jennifer Jordan</DisplayName>
        <AccountId>14915</AccountId>
        <AccountType/>
      </UserInfo>
    </SharedWithUsers>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Props1.xml><?xml version="1.0" encoding="utf-8"?>
<ds:datastoreItem xmlns:ds="http://schemas.openxmlformats.org/officeDocument/2006/customXml" ds:itemID="{5D848918-0EBC-4BAE-A79C-C7698340A68B}">
  <ds:schemaRefs>
    <ds:schemaRef ds:uri="http://schemas.microsoft.com/sharepoint/v3/contenttype/forms"/>
  </ds:schemaRefs>
</ds:datastoreItem>
</file>

<file path=customXml/itemProps2.xml><?xml version="1.0" encoding="utf-8"?>
<ds:datastoreItem xmlns:ds="http://schemas.openxmlformats.org/officeDocument/2006/customXml" ds:itemID="{6463D6ED-7B12-4964-99CB-1F72CC187032}"/>
</file>

<file path=customXml/itemProps3.xml><?xml version="1.0" encoding="utf-8"?>
<ds:datastoreItem xmlns:ds="http://schemas.openxmlformats.org/officeDocument/2006/customXml" ds:itemID="{B86F60C1-803E-4BBB-9567-67897965F98D}">
  <ds:schemaRefs>
    <ds:schemaRef ds:uri="http://schemas.microsoft.com/office/2006/documentManagement/types"/>
    <ds:schemaRef ds:uri="http://schemas.openxmlformats.org/package/2006/metadata/core-properties"/>
    <ds:schemaRef ds:uri="http://purl.org/dc/dcmitype/"/>
    <ds:schemaRef ds:uri="http://purl.org/dc/elements/1.1/"/>
    <ds:schemaRef ds:uri="http://www.w3.org/XML/1998/namespace"/>
    <ds:schemaRef ds:uri="http://schemas.microsoft.com/office/infopath/2007/PartnerControls"/>
    <ds:schemaRef ds:uri="ecd7c17d-a3c9-44af-8edb-6175d927194e"/>
    <ds:schemaRef ds:uri="bfb13d83-d533-457e-a0c2-3831148fb1b5"/>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BestforAll-STANDARD-2023 (1)</Template>
  <TotalTime>26</TotalTime>
  <Words>2650</Words>
  <Application>Microsoft Office PowerPoint</Application>
  <PresentationFormat>On-screen Show (4:3)</PresentationFormat>
  <Paragraphs>273</Paragraphs>
  <Slides>40</Slides>
  <Notes>4</Notes>
  <HiddenSlides>1</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Arial</vt:lpstr>
      <vt:lpstr>Bebas Neue</vt:lpstr>
      <vt:lpstr>Calibri</vt:lpstr>
      <vt:lpstr>Courier New</vt:lpstr>
      <vt:lpstr>Georgia</vt:lpstr>
      <vt:lpstr>Lato Light</vt:lpstr>
      <vt:lpstr>Montserrat</vt:lpstr>
      <vt:lpstr>Noto Sans Symbols</vt:lpstr>
      <vt:lpstr>Open Sans</vt:lpstr>
      <vt:lpstr>PermianSlabSerifTypeface</vt:lpstr>
      <vt:lpstr>Quattrocento Sans</vt:lpstr>
      <vt:lpstr>Rancho</vt:lpstr>
      <vt:lpstr>Segoe UI</vt:lpstr>
      <vt:lpstr>Times New Roman</vt:lpstr>
      <vt:lpstr>Wingdings</vt:lpstr>
      <vt:lpstr>Theme1</vt:lpstr>
      <vt:lpstr>Scaffolding in Content Instruction</vt:lpstr>
      <vt:lpstr>PowerPoint Presentation</vt:lpstr>
      <vt:lpstr>What is Scaffolding?</vt:lpstr>
      <vt:lpstr>Scaffolding enters the educational scene…</vt:lpstr>
      <vt:lpstr>PowerPoint Presentation</vt:lpstr>
      <vt:lpstr>Scaffolding…</vt:lpstr>
      <vt:lpstr>Theory of Development</vt:lpstr>
      <vt:lpstr>Why Scaffold?</vt:lpstr>
      <vt:lpstr>In order to ensure ALL students have access to grade level content, it takes…</vt:lpstr>
      <vt:lpstr>Access Points</vt:lpstr>
      <vt:lpstr>Instructional Scaffolding</vt:lpstr>
      <vt:lpstr>PowerPoint Presentation</vt:lpstr>
      <vt:lpstr>Evaluating HQIM and applying scaffolds</vt:lpstr>
      <vt:lpstr>Key Details when Scaffolding:</vt:lpstr>
      <vt:lpstr>PowerPoint Presentation</vt:lpstr>
      <vt:lpstr>Allow for Mistakes </vt:lpstr>
      <vt:lpstr>Allow for Mistakes</vt:lpstr>
      <vt:lpstr>Be a guide towards autonomy</vt:lpstr>
      <vt:lpstr>PowerPoint Presentation</vt:lpstr>
      <vt:lpstr>Encourage Productive Struggle and Risk-taking in Learning </vt:lpstr>
      <vt:lpstr>How to Scaffold</vt:lpstr>
      <vt:lpstr>Creating an Environment for Scaffolding Success…</vt:lpstr>
      <vt:lpstr>Creating an Environment for Scaffolding Success…</vt:lpstr>
      <vt:lpstr>Guidelines</vt:lpstr>
      <vt:lpstr>Types of Scaffolds</vt:lpstr>
      <vt:lpstr>PowerPoint Presentation</vt:lpstr>
      <vt:lpstr>Various Scaffolds</vt:lpstr>
      <vt:lpstr>Scaffolding Reading</vt:lpstr>
      <vt:lpstr>PowerPoint Presentation</vt:lpstr>
      <vt:lpstr>QSSSA</vt:lpstr>
      <vt:lpstr>One of my favorite strategies: QSSSA</vt:lpstr>
      <vt:lpstr>Results to expect from scaffolding</vt:lpstr>
      <vt:lpstr>Connecting ELD &amp; TN State Standards</vt:lpstr>
      <vt:lpstr>PowerPoint Presentation</vt:lpstr>
      <vt:lpstr>The ELD &amp; TN State Standards Crosswalks</vt:lpstr>
      <vt:lpstr>PowerPoint Presentation</vt:lpstr>
      <vt:lpstr>PowerPoint Presentation</vt:lpstr>
      <vt:lpstr>Remember the goal!</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Using This Template</dc:title>
  <dc:subject/>
  <dc:creator>Sara Hendrix</dc:creator>
  <cp:keywords/>
  <dc:description/>
  <cp:lastModifiedBy>Jenny Marsh</cp:lastModifiedBy>
  <cp:revision>6</cp:revision>
  <cp:lastPrinted>2019-11-04T17:49:10Z</cp:lastPrinted>
  <dcterms:created xsi:type="dcterms:W3CDTF">2023-05-24T18:22:23Z</dcterms:created>
  <dcterms:modified xsi:type="dcterms:W3CDTF">2023-07-05T14:03:42Z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MediaServiceImageTags">
    <vt:lpwstr/>
  </property>
</Properties>
</file>