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5" r:id="rId4"/>
  </p:sldMasterIdLst>
  <p:notesMasterIdLst>
    <p:notesMasterId r:id="rId30"/>
  </p:notesMasterIdLst>
  <p:handoutMasterIdLst>
    <p:handoutMasterId r:id="rId31"/>
  </p:handoutMasterIdLst>
  <p:sldIdLst>
    <p:sldId id="1730" r:id="rId5"/>
    <p:sldId id="265" r:id="rId6"/>
    <p:sldId id="1706" r:id="rId7"/>
    <p:sldId id="1708" r:id="rId8"/>
    <p:sldId id="1758" r:id="rId9"/>
    <p:sldId id="1761" r:id="rId10"/>
    <p:sldId id="1762" r:id="rId11"/>
    <p:sldId id="1734" r:id="rId12"/>
    <p:sldId id="1763" r:id="rId13"/>
    <p:sldId id="1764" r:id="rId14"/>
    <p:sldId id="1765" r:id="rId15"/>
    <p:sldId id="1732" r:id="rId16"/>
    <p:sldId id="1767" r:id="rId17"/>
    <p:sldId id="1743" r:id="rId18"/>
    <p:sldId id="1768" r:id="rId19"/>
    <p:sldId id="1737" r:id="rId20"/>
    <p:sldId id="1835" r:id="rId21"/>
    <p:sldId id="1843" r:id="rId22"/>
    <p:sldId id="1723" r:id="rId23"/>
    <p:sldId id="1846" r:id="rId24"/>
    <p:sldId id="1847" r:id="rId25"/>
    <p:sldId id="351" r:id="rId26"/>
    <p:sldId id="1848" r:id="rId27"/>
    <p:sldId id="1753" r:id="rId28"/>
    <p:sldId id="1726" r:id="rId29"/>
  </p:sldIdLst>
  <p:sldSz cx="12188825" cy="6858000"/>
  <p:notesSz cx="7102475" cy="9388475"/>
  <p:defaultTex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3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976107-B450-779A-552D-0E7D0536A211}" name="Jaime Grammer" initials="JG" userId="Jaime Grammer" providerId="None"/>
  <p188:author id="{ED32FE12-B33B-427E-E987-FE1D3250A8CC}" name="Amanda  Duvall" initials="AD" userId="S::amanda.duvall@tnedu.gov::41699b31-3f29-4396-a833-0453722523d0" providerId="AD"/>
  <p188:author id="{C90B172B-C389-223F-0C28-41BCF1F2AE08}" name="Danielle LeSure" initials="DL" userId="Danielle LeSur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izabeth Fiveash" initials="EF" lastIdx="3" clrIdx="0">
    <p:extLst>
      <p:ext uri="{19B8F6BF-5375-455C-9EA6-DF929625EA0E}">
        <p15:presenceInfo xmlns:p15="http://schemas.microsoft.com/office/powerpoint/2012/main" userId="S-1-5-21-2149558826-3324038498-27948981-252498" providerId="AD"/>
      </p:ext>
    </p:extLst>
  </p:cmAuthor>
  <p:cmAuthor id="2" name="Victoria  Robinson" initials="VR" lastIdx="1" clrIdx="1">
    <p:extLst>
      <p:ext uri="{19B8F6BF-5375-455C-9EA6-DF929625EA0E}">
        <p15:presenceInfo xmlns:p15="http://schemas.microsoft.com/office/powerpoint/2012/main" userId="S::victoria.robinson16@tnedu.gov::179a221d-4a85-4670-bf20-e277157108e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DCCD3"/>
    <a:srgbClr val="000000"/>
    <a:srgbClr val="5D7975"/>
    <a:srgbClr val="D2D755"/>
    <a:srgbClr val="EE3424"/>
    <a:srgbClr val="1B365D"/>
    <a:srgbClr val="174A7C"/>
    <a:srgbClr val="0E2B5A"/>
    <a:srgbClr val="1D2E56"/>
    <a:srgbClr val="4454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8" y="60"/>
      </p:cViewPr>
      <p:guideLst>
        <p:guide orient="horz" pos="2184"/>
        <p:guide pos="383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rgbClr val="505050"/>
                </a:solidFill>
                <a:latin typeface="Open Sans" panose="020B0606030504020204" pitchFamily="34" charset="0"/>
                <a:ea typeface="Open Sans" panose="020B0606030504020204" pitchFamily="34" charset="0"/>
                <a:cs typeface="Open Sans" panose="020B0606030504020204" pitchFamily="34" charset="0"/>
              </a:defRPr>
            </a:pPr>
            <a:r>
              <a:rPr lang="en-US" sz="1800" b="1" i="0">
                <a:solidFill>
                  <a:srgbClr val="505050"/>
                </a:solidFill>
                <a:latin typeface="Open Sans" panose="020B0606030504020204" pitchFamily="34" charset="0"/>
                <a:ea typeface="Open Sans" panose="020B0606030504020204" pitchFamily="34" charset="0"/>
                <a:cs typeface="Open Sans" panose="020B0606030504020204" pitchFamily="34" charset="0"/>
              </a:rPr>
              <a:t>Chart title</a:t>
            </a:r>
          </a:p>
        </c:rich>
      </c:tx>
      <c:layout>
        <c:manualLayout>
          <c:xMode val="edge"/>
          <c:yMode val="edge"/>
          <c:x val="2.9712758851035404E-2"/>
          <c:y val="1.585651064789660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rgbClr val="505050"/>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bar"/>
        <c:grouping val="clustered"/>
        <c:varyColors val="0"/>
        <c:ser>
          <c:idx val="0"/>
          <c:order val="0"/>
          <c:spPr>
            <a:solidFill>
              <a:schemeClr val="tx2"/>
            </a:solidFill>
            <a:ln>
              <a:noFill/>
            </a:ln>
            <a:effectLst/>
          </c:spPr>
          <c:invertIfNegative val="0"/>
          <c:val>
            <c:numRef>
              <c:f>Sheet1!$B$2:$B$5</c:f>
              <c:numCache>
                <c:formatCode>General</c:formatCode>
                <c:ptCount val="4"/>
                <c:pt idx="0">
                  <c:v>4.3</c:v>
                </c:pt>
                <c:pt idx="1">
                  <c:v>2.5</c:v>
                </c:pt>
                <c:pt idx="2">
                  <c:v>3.5</c:v>
                </c:pt>
                <c:pt idx="3">
                  <c:v>4.5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Series 1</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0-1DFC-4E4E-A5C2-353F63DEC6F3}"/>
            </c:ext>
          </c:extLst>
        </c:ser>
        <c:ser>
          <c:idx val="1"/>
          <c:order val="1"/>
          <c:spPr>
            <a:solidFill>
              <a:schemeClr val="accent2"/>
            </a:solidFill>
            <a:ln>
              <a:noFill/>
            </a:ln>
            <a:effectLst/>
          </c:spPr>
          <c:invertIfNegative val="0"/>
          <c:val>
            <c:numRef>
              <c:f>Sheet1!$C$2:$C$5</c:f>
              <c:numCache>
                <c:formatCode>General</c:formatCode>
                <c:ptCount val="4"/>
                <c:pt idx="0">
                  <c:v>2.4</c:v>
                </c:pt>
                <c:pt idx="1">
                  <c:v>4.4000000000000004</c:v>
                </c:pt>
                <c:pt idx="2">
                  <c:v>1.8</c:v>
                </c:pt>
                <c:pt idx="3">
                  <c:v>2.8</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Series 2</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1-1DFC-4E4E-A5C2-353F63DEC6F3}"/>
            </c:ext>
          </c:extLst>
        </c:ser>
        <c:ser>
          <c:idx val="2"/>
          <c:order val="2"/>
          <c:spPr>
            <a:solidFill>
              <a:schemeClr val="accent1"/>
            </a:solidFill>
            <a:ln>
              <a:noFill/>
            </a:ln>
            <a:effectLst/>
          </c:spPr>
          <c:invertIfNegative val="0"/>
          <c:val>
            <c:numRef>
              <c:f>Sheet1!$D$2:$D$5</c:f>
              <c:numCache>
                <c:formatCode>General</c:formatCode>
                <c:ptCount val="4"/>
                <c:pt idx="0">
                  <c:v>2</c:v>
                </c:pt>
                <c:pt idx="1">
                  <c:v>2</c:v>
                </c:pt>
                <c:pt idx="2">
                  <c:v>3</c:v>
                </c:pt>
                <c:pt idx="3">
                  <c:v>5</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Series 3</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2-1DFC-4E4E-A5C2-353F63DEC6F3}"/>
            </c:ext>
          </c:extLst>
        </c:ser>
        <c:dLbls>
          <c:showLegendKey val="0"/>
          <c:showVal val="0"/>
          <c:showCatName val="0"/>
          <c:showSerName val="0"/>
          <c:showPercent val="0"/>
          <c:showBubbleSize val="0"/>
        </c:dLbls>
        <c:gapWidth val="182"/>
        <c:axId val="500531903"/>
        <c:axId val="822117807"/>
      </c:barChart>
      <c:catAx>
        <c:axId val="5005319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crossAx val="822117807"/>
        <c:crosses val="autoZero"/>
        <c:auto val="1"/>
        <c:lblAlgn val="ctr"/>
        <c:lblOffset val="100"/>
        <c:noMultiLvlLbl val="0"/>
      </c:catAx>
      <c:valAx>
        <c:axId val="822117807"/>
        <c:scaling>
          <c:orientation val="minMax"/>
        </c:scaling>
        <c:delete val="0"/>
        <c:axPos val="b"/>
        <c:majorGridlines>
          <c:spPr>
            <a:ln w="9525" cap="flat" cmpd="sng" algn="ctr">
              <a:solidFill>
                <a:srgbClr val="737373"/>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crossAx val="500531903"/>
        <c:crosses val="autoZero"/>
        <c:crossBetween val="between"/>
      </c:valAx>
      <c:spPr>
        <a:noFill/>
        <a:ln>
          <a:noFill/>
        </a:ln>
        <a:effectLst/>
      </c:spPr>
    </c:plotArea>
    <c:legend>
      <c:legendPos val="b"/>
      <c:layout>
        <c:manualLayout>
          <c:xMode val="edge"/>
          <c:yMode val="edge"/>
          <c:x val="0.66128036918065425"/>
          <c:y val="3.0755596026882819E-2"/>
          <c:w val="0.31853437693224146"/>
          <c:h val="5.7495041719062168E-2"/>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1800" b="1" i="0">
                <a:latin typeface="Open Sans" panose="020B0606030504020204" pitchFamily="34" charset="0"/>
                <a:ea typeface="Open Sans" panose="020B0606030504020204" pitchFamily="34" charset="0"/>
                <a:cs typeface="Open Sans" panose="020B0606030504020204" pitchFamily="34" charset="0"/>
              </a:rPr>
              <a:t>Chart title</a:t>
            </a:r>
          </a:p>
        </c:rich>
      </c:tx>
      <c:layout>
        <c:manualLayout>
          <c:xMode val="edge"/>
          <c:yMode val="edge"/>
          <c:x val="0.24619476189234191"/>
          <c:y val="0.16248762498502387"/>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doughnutChart>
        <c:varyColors val="1"/>
        <c:ser>
          <c:idx val="0"/>
          <c:order val="0"/>
          <c:spPr>
            <a:ln>
              <a:noFill/>
            </a:ln>
          </c:spPr>
          <c:dPt>
            <c:idx val="0"/>
            <c:bubble3D val="0"/>
            <c:spPr>
              <a:solidFill>
                <a:schemeClr val="accent3"/>
              </a:solidFill>
              <a:ln w="19050">
                <a:noFill/>
              </a:ln>
              <a:effectLst/>
            </c:spPr>
            <c:extLst>
              <c:ext xmlns:c16="http://schemas.microsoft.com/office/drawing/2014/chart" uri="{C3380CC4-5D6E-409C-BE32-E72D297353CC}">
                <c16:uniqueId val="{00000001-33F9-C94D-AFCE-6A3080D4327A}"/>
              </c:ext>
            </c:extLst>
          </c:dPt>
          <c:dPt>
            <c:idx val="1"/>
            <c:bubble3D val="0"/>
            <c:spPr>
              <a:solidFill>
                <a:schemeClr val="accent4"/>
              </a:solidFill>
              <a:ln w="19050">
                <a:noFill/>
              </a:ln>
              <a:effectLst/>
            </c:spPr>
            <c:extLst>
              <c:ext xmlns:c16="http://schemas.microsoft.com/office/drawing/2014/chart" uri="{C3380CC4-5D6E-409C-BE32-E72D297353CC}">
                <c16:uniqueId val="{00000003-33F9-C94D-AFCE-6A3080D4327A}"/>
              </c:ext>
            </c:extLst>
          </c:dPt>
          <c:dPt>
            <c:idx val="2"/>
            <c:bubble3D val="0"/>
            <c:spPr>
              <a:solidFill>
                <a:schemeClr val="accent5"/>
              </a:solidFill>
              <a:ln w="19050">
                <a:noFill/>
              </a:ln>
              <a:effectLst/>
            </c:spPr>
            <c:extLst>
              <c:ext xmlns:c16="http://schemas.microsoft.com/office/drawing/2014/chart" uri="{C3380CC4-5D6E-409C-BE32-E72D297353CC}">
                <c16:uniqueId val="{00000005-33F9-C94D-AFCE-6A3080D4327A}"/>
              </c:ext>
            </c:extLst>
          </c:dPt>
          <c:dPt>
            <c:idx val="3"/>
            <c:bubble3D val="0"/>
            <c:spPr>
              <a:solidFill>
                <a:schemeClr val="accent6"/>
              </a:solidFill>
              <a:ln w="19050">
                <a:noFill/>
              </a:ln>
              <a:effectLst/>
            </c:spPr>
            <c:extLst>
              <c:ext xmlns:c16="http://schemas.microsoft.com/office/drawing/2014/chart" uri="{C3380CC4-5D6E-409C-BE32-E72D297353CC}">
                <c16:uniqueId val="{00000007-33F9-C94D-AFCE-6A3080D4327A}"/>
              </c:ext>
            </c:extLst>
          </c:dPt>
          <c:val>
            <c:numRef>
              <c:f>Sheet1!$B$2:$B$5</c:f>
              <c:numCache>
                <c:formatCode>General</c:formatCode>
                <c:ptCount val="4"/>
                <c:pt idx="0">
                  <c:v>8.1999999999999993</c:v>
                </c:pt>
                <c:pt idx="1">
                  <c:v>3.2</c:v>
                </c:pt>
                <c:pt idx="2">
                  <c:v>1.4</c:v>
                </c:pt>
                <c:pt idx="3">
                  <c:v>1.2</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1st Qtr</c:v>
                      </c:pt>
                      <c:pt idx="1">
                        <c:v>2nd Qtr</c:v>
                      </c:pt>
                      <c:pt idx="2">
                        <c:v>3rd Qtr</c:v>
                      </c:pt>
                      <c:pt idx="3">
                        <c:v>4th Qtr</c:v>
                      </c:pt>
                    </c:strCache>
                  </c:strRef>
                </c15:cat>
              </c15:filteredCategoryTitle>
            </c:ext>
            <c:ext xmlns:c16="http://schemas.microsoft.com/office/drawing/2014/chart" uri="{C3380CC4-5D6E-409C-BE32-E72D297353CC}">
              <c16:uniqueId val="{00000008-33F9-C94D-AFCE-6A3080D4327A}"/>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79817D-88EE-43F0-B5F9-8352482A0A67}" type="doc">
      <dgm:prSet loTypeId="urn:microsoft.com/office/officeart/2005/8/layout/cycle2" loCatId="cycle" qsTypeId="urn:microsoft.com/office/officeart/2005/8/quickstyle/simple1" qsCatId="simple" csTypeId="urn:microsoft.com/office/officeart/2005/8/colors/colorful1" csCatId="colorful"/>
      <dgm:spPr/>
      <dgm:t>
        <a:bodyPr/>
        <a:lstStyle/>
        <a:p>
          <a:endParaRPr lang="en-US"/>
        </a:p>
      </dgm:t>
    </dgm:pt>
    <dgm:pt modelId="{A04BAD43-91CB-4ED3-9BCB-6F1271603F1D}">
      <dgm:prSet/>
      <dgm:spPr/>
      <dgm:t>
        <a:bodyPr/>
        <a:lstStyle/>
        <a:p>
          <a:r>
            <a:rPr lang="en-US"/>
            <a:t>Sender</a:t>
          </a:r>
        </a:p>
      </dgm:t>
    </dgm:pt>
    <dgm:pt modelId="{4F97FD36-674F-48E0-B272-ED7FB55CA600}" type="parTrans" cxnId="{8C259960-A559-4DC5-BE16-587789ECCE67}">
      <dgm:prSet/>
      <dgm:spPr/>
      <dgm:t>
        <a:bodyPr/>
        <a:lstStyle/>
        <a:p>
          <a:endParaRPr lang="en-US"/>
        </a:p>
      </dgm:t>
    </dgm:pt>
    <dgm:pt modelId="{B15DAEC1-FBFA-40D4-9A57-F6ABC464CA15}" type="sibTrans" cxnId="{8C259960-A559-4DC5-BE16-587789ECCE67}">
      <dgm:prSet/>
      <dgm:spPr/>
      <dgm:t>
        <a:bodyPr/>
        <a:lstStyle/>
        <a:p>
          <a:endParaRPr lang="en-US"/>
        </a:p>
      </dgm:t>
    </dgm:pt>
    <dgm:pt modelId="{FCF99269-4B7B-4A9E-9231-C7BFE0078FDE}">
      <dgm:prSet/>
      <dgm:spPr/>
      <dgm:t>
        <a:bodyPr/>
        <a:lstStyle/>
        <a:p>
          <a:r>
            <a:rPr lang="en-US"/>
            <a:t>Message </a:t>
          </a:r>
        </a:p>
      </dgm:t>
    </dgm:pt>
    <dgm:pt modelId="{C9D40A0F-8D65-4E19-862D-B0FB2A1A6C20}" type="parTrans" cxnId="{40D7665D-1844-412C-88E5-23C3935777B5}">
      <dgm:prSet/>
      <dgm:spPr/>
      <dgm:t>
        <a:bodyPr/>
        <a:lstStyle/>
        <a:p>
          <a:endParaRPr lang="en-US"/>
        </a:p>
      </dgm:t>
    </dgm:pt>
    <dgm:pt modelId="{52EDC5C3-BF77-46E1-BE76-93F4B99EF5AC}" type="sibTrans" cxnId="{40D7665D-1844-412C-88E5-23C3935777B5}">
      <dgm:prSet/>
      <dgm:spPr/>
      <dgm:t>
        <a:bodyPr/>
        <a:lstStyle/>
        <a:p>
          <a:endParaRPr lang="en-US"/>
        </a:p>
      </dgm:t>
    </dgm:pt>
    <dgm:pt modelId="{F63449FC-DDFE-42DF-A379-20A9BD94B73E}">
      <dgm:prSet/>
      <dgm:spPr/>
      <dgm:t>
        <a:bodyPr/>
        <a:lstStyle/>
        <a:p>
          <a:r>
            <a:rPr lang="en-US"/>
            <a:t>Receiver </a:t>
          </a:r>
        </a:p>
      </dgm:t>
    </dgm:pt>
    <dgm:pt modelId="{95486FF0-F394-4259-AD33-DBC1708493AC}" type="parTrans" cxnId="{BC82A177-3438-4F01-ACD0-B6C351343C59}">
      <dgm:prSet/>
      <dgm:spPr/>
      <dgm:t>
        <a:bodyPr/>
        <a:lstStyle/>
        <a:p>
          <a:endParaRPr lang="en-US"/>
        </a:p>
      </dgm:t>
    </dgm:pt>
    <dgm:pt modelId="{A46020B4-8C29-478E-B99F-D9D5F0CCD519}" type="sibTrans" cxnId="{BC82A177-3438-4F01-ACD0-B6C351343C59}">
      <dgm:prSet/>
      <dgm:spPr/>
      <dgm:t>
        <a:bodyPr/>
        <a:lstStyle/>
        <a:p>
          <a:endParaRPr lang="en-US"/>
        </a:p>
      </dgm:t>
    </dgm:pt>
    <dgm:pt modelId="{C015B78D-A462-4903-9E9D-697B0ABCB998}">
      <dgm:prSet/>
      <dgm:spPr/>
      <dgm:t>
        <a:bodyPr/>
        <a:lstStyle/>
        <a:p>
          <a:r>
            <a:rPr lang="en-US"/>
            <a:t>Feedback</a:t>
          </a:r>
        </a:p>
      </dgm:t>
    </dgm:pt>
    <dgm:pt modelId="{1746FA02-DFD0-4E8B-8E1F-F5D606884154}" type="parTrans" cxnId="{5401B09F-63FB-4D52-9A74-32E6AEB78FD8}">
      <dgm:prSet/>
      <dgm:spPr/>
      <dgm:t>
        <a:bodyPr/>
        <a:lstStyle/>
        <a:p>
          <a:endParaRPr lang="en-US"/>
        </a:p>
      </dgm:t>
    </dgm:pt>
    <dgm:pt modelId="{8AEE5B7D-8DE0-496D-B3CD-6FD458C47EE1}" type="sibTrans" cxnId="{5401B09F-63FB-4D52-9A74-32E6AEB78FD8}">
      <dgm:prSet/>
      <dgm:spPr/>
      <dgm:t>
        <a:bodyPr/>
        <a:lstStyle/>
        <a:p>
          <a:endParaRPr lang="en-US"/>
        </a:p>
      </dgm:t>
    </dgm:pt>
    <dgm:pt modelId="{AA3D2DC8-FACD-468C-B65C-E581E5747598}" type="pres">
      <dgm:prSet presAssocID="{AE79817D-88EE-43F0-B5F9-8352482A0A67}" presName="cycle" presStyleCnt="0">
        <dgm:presLayoutVars>
          <dgm:dir/>
          <dgm:resizeHandles val="exact"/>
        </dgm:presLayoutVars>
      </dgm:prSet>
      <dgm:spPr/>
    </dgm:pt>
    <dgm:pt modelId="{E0332D42-528E-4259-BB4C-67069730CBE2}" type="pres">
      <dgm:prSet presAssocID="{A04BAD43-91CB-4ED3-9BCB-6F1271603F1D}" presName="node" presStyleLbl="node1" presStyleIdx="0" presStyleCnt="4">
        <dgm:presLayoutVars>
          <dgm:bulletEnabled val="1"/>
        </dgm:presLayoutVars>
      </dgm:prSet>
      <dgm:spPr/>
    </dgm:pt>
    <dgm:pt modelId="{A2ECD9D5-12C3-4C72-8CEA-75730EBCED3C}" type="pres">
      <dgm:prSet presAssocID="{B15DAEC1-FBFA-40D4-9A57-F6ABC464CA15}" presName="sibTrans" presStyleLbl="sibTrans2D1" presStyleIdx="0" presStyleCnt="4"/>
      <dgm:spPr/>
    </dgm:pt>
    <dgm:pt modelId="{E7B7A4DA-2B5B-4D7F-8407-A6A594A85D06}" type="pres">
      <dgm:prSet presAssocID="{B15DAEC1-FBFA-40D4-9A57-F6ABC464CA15}" presName="connectorText" presStyleLbl="sibTrans2D1" presStyleIdx="0" presStyleCnt="4"/>
      <dgm:spPr/>
    </dgm:pt>
    <dgm:pt modelId="{36A84956-C441-4C71-9222-93657336D10F}" type="pres">
      <dgm:prSet presAssocID="{FCF99269-4B7B-4A9E-9231-C7BFE0078FDE}" presName="node" presStyleLbl="node1" presStyleIdx="1" presStyleCnt="4">
        <dgm:presLayoutVars>
          <dgm:bulletEnabled val="1"/>
        </dgm:presLayoutVars>
      </dgm:prSet>
      <dgm:spPr/>
    </dgm:pt>
    <dgm:pt modelId="{6E7E9865-E133-4149-8249-D5829AAEFD27}" type="pres">
      <dgm:prSet presAssocID="{52EDC5C3-BF77-46E1-BE76-93F4B99EF5AC}" presName="sibTrans" presStyleLbl="sibTrans2D1" presStyleIdx="1" presStyleCnt="4"/>
      <dgm:spPr/>
    </dgm:pt>
    <dgm:pt modelId="{5226FB5B-E8BC-4443-99F2-3882A136F60C}" type="pres">
      <dgm:prSet presAssocID="{52EDC5C3-BF77-46E1-BE76-93F4B99EF5AC}" presName="connectorText" presStyleLbl="sibTrans2D1" presStyleIdx="1" presStyleCnt="4"/>
      <dgm:spPr/>
    </dgm:pt>
    <dgm:pt modelId="{803A7C55-D3B9-447E-85A2-E52E93FD918E}" type="pres">
      <dgm:prSet presAssocID="{F63449FC-DDFE-42DF-A379-20A9BD94B73E}" presName="node" presStyleLbl="node1" presStyleIdx="2" presStyleCnt="4">
        <dgm:presLayoutVars>
          <dgm:bulletEnabled val="1"/>
        </dgm:presLayoutVars>
      </dgm:prSet>
      <dgm:spPr/>
    </dgm:pt>
    <dgm:pt modelId="{C9DC780A-BDD9-44AC-B183-E409F9F30EBD}" type="pres">
      <dgm:prSet presAssocID="{A46020B4-8C29-478E-B99F-D9D5F0CCD519}" presName="sibTrans" presStyleLbl="sibTrans2D1" presStyleIdx="2" presStyleCnt="4"/>
      <dgm:spPr/>
    </dgm:pt>
    <dgm:pt modelId="{882023AB-B6F6-4D92-97CC-86107EB3F511}" type="pres">
      <dgm:prSet presAssocID="{A46020B4-8C29-478E-B99F-D9D5F0CCD519}" presName="connectorText" presStyleLbl="sibTrans2D1" presStyleIdx="2" presStyleCnt="4"/>
      <dgm:spPr/>
    </dgm:pt>
    <dgm:pt modelId="{6D601965-FF45-413D-B684-820DEDE0523F}" type="pres">
      <dgm:prSet presAssocID="{C015B78D-A462-4903-9E9D-697B0ABCB998}" presName="node" presStyleLbl="node1" presStyleIdx="3" presStyleCnt="4">
        <dgm:presLayoutVars>
          <dgm:bulletEnabled val="1"/>
        </dgm:presLayoutVars>
      </dgm:prSet>
      <dgm:spPr/>
    </dgm:pt>
    <dgm:pt modelId="{2A40D8FF-713A-495A-96BF-EED30C12CE61}" type="pres">
      <dgm:prSet presAssocID="{8AEE5B7D-8DE0-496D-B3CD-6FD458C47EE1}" presName="sibTrans" presStyleLbl="sibTrans2D1" presStyleIdx="3" presStyleCnt="4"/>
      <dgm:spPr/>
    </dgm:pt>
    <dgm:pt modelId="{E58D5647-1EBE-4207-B261-BFFA049AEF71}" type="pres">
      <dgm:prSet presAssocID="{8AEE5B7D-8DE0-496D-B3CD-6FD458C47EE1}" presName="connectorText" presStyleLbl="sibTrans2D1" presStyleIdx="3" presStyleCnt="4"/>
      <dgm:spPr/>
    </dgm:pt>
  </dgm:ptLst>
  <dgm:cxnLst>
    <dgm:cxn modelId="{39A9A120-CE2A-4BF6-BEB8-0158B54791F6}" type="presOf" srcId="{A46020B4-8C29-478E-B99F-D9D5F0CCD519}" destId="{882023AB-B6F6-4D92-97CC-86107EB3F511}" srcOrd="1" destOrd="0" presId="urn:microsoft.com/office/officeart/2005/8/layout/cycle2"/>
    <dgm:cxn modelId="{20975122-3F3E-46B1-BDC8-2CCB1FB13E8B}" type="presOf" srcId="{B15DAEC1-FBFA-40D4-9A57-F6ABC464CA15}" destId="{E7B7A4DA-2B5B-4D7F-8407-A6A594A85D06}" srcOrd="1" destOrd="0" presId="urn:microsoft.com/office/officeart/2005/8/layout/cycle2"/>
    <dgm:cxn modelId="{285A0F23-D5CA-465F-B4FE-92517933783D}" type="presOf" srcId="{A04BAD43-91CB-4ED3-9BCB-6F1271603F1D}" destId="{E0332D42-528E-4259-BB4C-67069730CBE2}" srcOrd="0" destOrd="0" presId="urn:microsoft.com/office/officeart/2005/8/layout/cycle2"/>
    <dgm:cxn modelId="{35FCB924-BA60-49B4-8F5D-42C15BF1B489}" type="presOf" srcId="{52EDC5C3-BF77-46E1-BE76-93F4B99EF5AC}" destId="{5226FB5B-E8BC-4443-99F2-3882A136F60C}" srcOrd="1" destOrd="0" presId="urn:microsoft.com/office/officeart/2005/8/layout/cycle2"/>
    <dgm:cxn modelId="{40D7665D-1844-412C-88E5-23C3935777B5}" srcId="{AE79817D-88EE-43F0-B5F9-8352482A0A67}" destId="{FCF99269-4B7B-4A9E-9231-C7BFE0078FDE}" srcOrd="1" destOrd="0" parTransId="{C9D40A0F-8D65-4E19-862D-B0FB2A1A6C20}" sibTransId="{52EDC5C3-BF77-46E1-BE76-93F4B99EF5AC}"/>
    <dgm:cxn modelId="{8C259960-A559-4DC5-BE16-587789ECCE67}" srcId="{AE79817D-88EE-43F0-B5F9-8352482A0A67}" destId="{A04BAD43-91CB-4ED3-9BCB-6F1271603F1D}" srcOrd="0" destOrd="0" parTransId="{4F97FD36-674F-48E0-B272-ED7FB55CA600}" sibTransId="{B15DAEC1-FBFA-40D4-9A57-F6ABC464CA15}"/>
    <dgm:cxn modelId="{6E6BAB63-DC07-40B1-B501-788A431B326D}" type="presOf" srcId="{8AEE5B7D-8DE0-496D-B3CD-6FD458C47EE1}" destId="{E58D5647-1EBE-4207-B261-BFFA049AEF71}" srcOrd="1" destOrd="0" presId="urn:microsoft.com/office/officeart/2005/8/layout/cycle2"/>
    <dgm:cxn modelId="{54572656-6E30-4F7D-B3D1-867B9DE3B789}" type="presOf" srcId="{A46020B4-8C29-478E-B99F-D9D5F0CCD519}" destId="{C9DC780A-BDD9-44AC-B183-E409F9F30EBD}" srcOrd="0" destOrd="0" presId="urn:microsoft.com/office/officeart/2005/8/layout/cycle2"/>
    <dgm:cxn modelId="{080B5457-3B7A-4AAA-8BFA-88E2316568EB}" type="presOf" srcId="{FCF99269-4B7B-4A9E-9231-C7BFE0078FDE}" destId="{36A84956-C441-4C71-9222-93657336D10F}" srcOrd="0" destOrd="0" presId="urn:microsoft.com/office/officeart/2005/8/layout/cycle2"/>
    <dgm:cxn modelId="{BC82A177-3438-4F01-ACD0-B6C351343C59}" srcId="{AE79817D-88EE-43F0-B5F9-8352482A0A67}" destId="{F63449FC-DDFE-42DF-A379-20A9BD94B73E}" srcOrd="2" destOrd="0" parTransId="{95486FF0-F394-4259-AD33-DBC1708493AC}" sibTransId="{A46020B4-8C29-478E-B99F-D9D5F0CCD519}"/>
    <dgm:cxn modelId="{12F4A386-C760-43A6-B17D-6ECEF7C636D9}" type="presOf" srcId="{B15DAEC1-FBFA-40D4-9A57-F6ABC464CA15}" destId="{A2ECD9D5-12C3-4C72-8CEA-75730EBCED3C}" srcOrd="0" destOrd="0" presId="urn:microsoft.com/office/officeart/2005/8/layout/cycle2"/>
    <dgm:cxn modelId="{C4B1879F-1104-4DF5-BF63-0C3EF8CCE30E}" type="presOf" srcId="{F63449FC-DDFE-42DF-A379-20A9BD94B73E}" destId="{803A7C55-D3B9-447E-85A2-E52E93FD918E}" srcOrd="0" destOrd="0" presId="urn:microsoft.com/office/officeart/2005/8/layout/cycle2"/>
    <dgm:cxn modelId="{5401B09F-63FB-4D52-9A74-32E6AEB78FD8}" srcId="{AE79817D-88EE-43F0-B5F9-8352482A0A67}" destId="{C015B78D-A462-4903-9E9D-697B0ABCB998}" srcOrd="3" destOrd="0" parTransId="{1746FA02-DFD0-4E8B-8E1F-F5D606884154}" sibTransId="{8AEE5B7D-8DE0-496D-B3CD-6FD458C47EE1}"/>
    <dgm:cxn modelId="{2602C0A2-FA58-4FD7-B355-7DB5C7D5212C}" type="presOf" srcId="{AE79817D-88EE-43F0-B5F9-8352482A0A67}" destId="{AA3D2DC8-FACD-468C-B65C-E581E5747598}" srcOrd="0" destOrd="0" presId="urn:microsoft.com/office/officeart/2005/8/layout/cycle2"/>
    <dgm:cxn modelId="{35589AB2-6388-4797-A502-95B0ABD1C5C9}" type="presOf" srcId="{52EDC5C3-BF77-46E1-BE76-93F4B99EF5AC}" destId="{6E7E9865-E133-4149-8249-D5829AAEFD27}" srcOrd="0" destOrd="0" presId="urn:microsoft.com/office/officeart/2005/8/layout/cycle2"/>
    <dgm:cxn modelId="{F5B314B4-F4DA-4845-BD19-2D5AF956E51A}" type="presOf" srcId="{8AEE5B7D-8DE0-496D-B3CD-6FD458C47EE1}" destId="{2A40D8FF-713A-495A-96BF-EED30C12CE61}" srcOrd="0" destOrd="0" presId="urn:microsoft.com/office/officeart/2005/8/layout/cycle2"/>
    <dgm:cxn modelId="{DE0118BB-7919-4C5E-9515-90ADD08CD291}" type="presOf" srcId="{C015B78D-A462-4903-9E9D-697B0ABCB998}" destId="{6D601965-FF45-413D-B684-820DEDE0523F}" srcOrd="0" destOrd="0" presId="urn:microsoft.com/office/officeart/2005/8/layout/cycle2"/>
    <dgm:cxn modelId="{E1E08DFA-05A1-4DC6-8E17-D98C81E0737F}" type="presParOf" srcId="{AA3D2DC8-FACD-468C-B65C-E581E5747598}" destId="{E0332D42-528E-4259-BB4C-67069730CBE2}" srcOrd="0" destOrd="0" presId="urn:microsoft.com/office/officeart/2005/8/layout/cycle2"/>
    <dgm:cxn modelId="{2EECB49B-B433-46B3-B889-68630E526912}" type="presParOf" srcId="{AA3D2DC8-FACD-468C-B65C-E581E5747598}" destId="{A2ECD9D5-12C3-4C72-8CEA-75730EBCED3C}" srcOrd="1" destOrd="0" presId="urn:microsoft.com/office/officeart/2005/8/layout/cycle2"/>
    <dgm:cxn modelId="{BEE9178D-C526-48B8-BA3A-C1340DA127AD}" type="presParOf" srcId="{A2ECD9D5-12C3-4C72-8CEA-75730EBCED3C}" destId="{E7B7A4DA-2B5B-4D7F-8407-A6A594A85D06}" srcOrd="0" destOrd="0" presId="urn:microsoft.com/office/officeart/2005/8/layout/cycle2"/>
    <dgm:cxn modelId="{F81AACBC-6293-46A4-BC20-DE8D386AA644}" type="presParOf" srcId="{AA3D2DC8-FACD-468C-B65C-E581E5747598}" destId="{36A84956-C441-4C71-9222-93657336D10F}" srcOrd="2" destOrd="0" presId="urn:microsoft.com/office/officeart/2005/8/layout/cycle2"/>
    <dgm:cxn modelId="{766C1BFB-CEAB-40F2-85D0-DD0DED7B24A5}" type="presParOf" srcId="{AA3D2DC8-FACD-468C-B65C-E581E5747598}" destId="{6E7E9865-E133-4149-8249-D5829AAEFD27}" srcOrd="3" destOrd="0" presId="urn:microsoft.com/office/officeart/2005/8/layout/cycle2"/>
    <dgm:cxn modelId="{A4DBCE6E-24B3-484C-89C2-29A70833B527}" type="presParOf" srcId="{6E7E9865-E133-4149-8249-D5829AAEFD27}" destId="{5226FB5B-E8BC-4443-99F2-3882A136F60C}" srcOrd="0" destOrd="0" presId="urn:microsoft.com/office/officeart/2005/8/layout/cycle2"/>
    <dgm:cxn modelId="{6E7394B6-DF69-43AE-B8D0-7666F2302A47}" type="presParOf" srcId="{AA3D2DC8-FACD-468C-B65C-E581E5747598}" destId="{803A7C55-D3B9-447E-85A2-E52E93FD918E}" srcOrd="4" destOrd="0" presId="urn:microsoft.com/office/officeart/2005/8/layout/cycle2"/>
    <dgm:cxn modelId="{7CE6AD1E-9F1C-4BE7-A222-DE231E2D98D2}" type="presParOf" srcId="{AA3D2DC8-FACD-468C-B65C-E581E5747598}" destId="{C9DC780A-BDD9-44AC-B183-E409F9F30EBD}" srcOrd="5" destOrd="0" presId="urn:microsoft.com/office/officeart/2005/8/layout/cycle2"/>
    <dgm:cxn modelId="{667A86FA-59ED-46B4-B74A-8A551BE11017}" type="presParOf" srcId="{C9DC780A-BDD9-44AC-B183-E409F9F30EBD}" destId="{882023AB-B6F6-4D92-97CC-86107EB3F511}" srcOrd="0" destOrd="0" presId="urn:microsoft.com/office/officeart/2005/8/layout/cycle2"/>
    <dgm:cxn modelId="{6CC42682-3E71-415C-8BE0-7E205E8099D4}" type="presParOf" srcId="{AA3D2DC8-FACD-468C-B65C-E581E5747598}" destId="{6D601965-FF45-413D-B684-820DEDE0523F}" srcOrd="6" destOrd="0" presId="urn:microsoft.com/office/officeart/2005/8/layout/cycle2"/>
    <dgm:cxn modelId="{C6D19DB6-4F3A-479B-AE16-FC061AAB56F6}" type="presParOf" srcId="{AA3D2DC8-FACD-468C-B65C-E581E5747598}" destId="{2A40D8FF-713A-495A-96BF-EED30C12CE61}" srcOrd="7" destOrd="0" presId="urn:microsoft.com/office/officeart/2005/8/layout/cycle2"/>
    <dgm:cxn modelId="{AB31ADC2-C103-42F7-B61A-086537BC9F8A}" type="presParOf" srcId="{2A40D8FF-713A-495A-96BF-EED30C12CE61}" destId="{E58D5647-1EBE-4207-B261-BFFA049AEF71}"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332D42-528E-4259-BB4C-67069730CBE2}">
      <dsp:nvSpPr>
        <dsp:cNvPr id="0" name=""/>
        <dsp:cNvSpPr/>
      </dsp:nvSpPr>
      <dsp:spPr>
        <a:xfrm>
          <a:off x="1579694" y="199"/>
          <a:ext cx="1378078" cy="137807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Sender</a:t>
          </a:r>
        </a:p>
      </dsp:txBody>
      <dsp:txXfrm>
        <a:off x="1781509" y="202014"/>
        <a:ext cx="974448" cy="974448"/>
      </dsp:txXfrm>
    </dsp:sp>
    <dsp:sp modelId="{A2ECD9D5-12C3-4C72-8CEA-75730EBCED3C}">
      <dsp:nvSpPr>
        <dsp:cNvPr id="0" name=""/>
        <dsp:cNvSpPr/>
      </dsp:nvSpPr>
      <dsp:spPr>
        <a:xfrm rot="2700000">
          <a:off x="2810051" y="1181911"/>
          <a:ext cx="367809" cy="46510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2826210" y="1235919"/>
        <a:ext cx="257466" cy="279061"/>
      </dsp:txXfrm>
    </dsp:sp>
    <dsp:sp modelId="{36A84956-C441-4C71-9222-93657336D10F}">
      <dsp:nvSpPr>
        <dsp:cNvPr id="0" name=""/>
        <dsp:cNvSpPr/>
      </dsp:nvSpPr>
      <dsp:spPr>
        <a:xfrm>
          <a:off x="3044862" y="1465367"/>
          <a:ext cx="1378078" cy="1378078"/>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Message </a:t>
          </a:r>
        </a:p>
      </dsp:txBody>
      <dsp:txXfrm>
        <a:off x="3246677" y="1667182"/>
        <a:ext cx="974448" cy="974448"/>
      </dsp:txXfrm>
    </dsp:sp>
    <dsp:sp modelId="{6E7E9865-E133-4149-8249-D5829AAEFD27}">
      <dsp:nvSpPr>
        <dsp:cNvPr id="0" name=""/>
        <dsp:cNvSpPr/>
      </dsp:nvSpPr>
      <dsp:spPr>
        <a:xfrm rot="8100000">
          <a:off x="2824773" y="2647078"/>
          <a:ext cx="367809" cy="465101"/>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2918957" y="2701086"/>
        <a:ext cx="257466" cy="279061"/>
      </dsp:txXfrm>
    </dsp:sp>
    <dsp:sp modelId="{803A7C55-D3B9-447E-85A2-E52E93FD918E}">
      <dsp:nvSpPr>
        <dsp:cNvPr id="0" name=""/>
        <dsp:cNvSpPr/>
      </dsp:nvSpPr>
      <dsp:spPr>
        <a:xfrm>
          <a:off x="1579694" y="2930534"/>
          <a:ext cx="1378078" cy="137807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Receiver </a:t>
          </a:r>
        </a:p>
      </dsp:txBody>
      <dsp:txXfrm>
        <a:off x="1781509" y="3132349"/>
        <a:ext cx="974448" cy="974448"/>
      </dsp:txXfrm>
    </dsp:sp>
    <dsp:sp modelId="{C9DC780A-BDD9-44AC-B183-E409F9F30EBD}">
      <dsp:nvSpPr>
        <dsp:cNvPr id="0" name=""/>
        <dsp:cNvSpPr/>
      </dsp:nvSpPr>
      <dsp:spPr>
        <a:xfrm rot="13500000">
          <a:off x="1359606" y="2661800"/>
          <a:ext cx="367809" cy="465101"/>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1453790" y="2793832"/>
        <a:ext cx="257466" cy="279061"/>
      </dsp:txXfrm>
    </dsp:sp>
    <dsp:sp modelId="{6D601965-FF45-413D-B684-820DEDE0523F}">
      <dsp:nvSpPr>
        <dsp:cNvPr id="0" name=""/>
        <dsp:cNvSpPr/>
      </dsp:nvSpPr>
      <dsp:spPr>
        <a:xfrm>
          <a:off x="114527" y="1465367"/>
          <a:ext cx="1378078" cy="1378078"/>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Feedback</a:t>
          </a:r>
        </a:p>
      </dsp:txBody>
      <dsp:txXfrm>
        <a:off x="316342" y="1667182"/>
        <a:ext cx="974448" cy="974448"/>
      </dsp:txXfrm>
    </dsp:sp>
    <dsp:sp modelId="{2A40D8FF-713A-495A-96BF-EED30C12CE61}">
      <dsp:nvSpPr>
        <dsp:cNvPr id="0" name=""/>
        <dsp:cNvSpPr/>
      </dsp:nvSpPr>
      <dsp:spPr>
        <a:xfrm rot="18900000">
          <a:off x="1344884" y="1196632"/>
          <a:ext cx="367809" cy="465101"/>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1361043" y="1328664"/>
        <a:ext cx="257466" cy="279061"/>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523" cy="471199"/>
          </a:xfrm>
          <a:prstGeom prst="rect">
            <a:avLst/>
          </a:prstGeom>
        </p:spPr>
        <p:txBody>
          <a:bodyPr vert="horz" lIns="93159" tIns="46580" rIns="93159" bIns="46580" rtlCol="0"/>
          <a:lstStyle>
            <a:lvl1pPr algn="l">
              <a:defRPr sz="1200"/>
            </a:lvl1pPr>
          </a:lstStyle>
          <a:p>
            <a:endParaRPr lang="en-US"/>
          </a:p>
        </p:txBody>
      </p:sp>
      <p:sp>
        <p:nvSpPr>
          <p:cNvPr id="3" name="Date Placeholder 2"/>
          <p:cNvSpPr>
            <a:spLocks noGrp="1"/>
          </p:cNvSpPr>
          <p:nvPr>
            <p:ph type="dt" sz="quarter" idx="1"/>
          </p:nvPr>
        </p:nvSpPr>
        <p:spPr>
          <a:xfrm>
            <a:off x="4023330" y="0"/>
            <a:ext cx="3077523" cy="471199"/>
          </a:xfrm>
          <a:prstGeom prst="rect">
            <a:avLst/>
          </a:prstGeom>
        </p:spPr>
        <p:txBody>
          <a:bodyPr vert="horz" lIns="93159" tIns="46580" rIns="93159" bIns="46580" rtlCol="0"/>
          <a:lstStyle>
            <a:lvl1pPr algn="r">
              <a:defRPr sz="1200"/>
            </a:lvl1pPr>
          </a:lstStyle>
          <a:p>
            <a:fld id="{09E7AAB4-A4D6-4647-BA66-8016F3778594}" type="datetimeFigureOut">
              <a:rPr lang="en-US" smtClean="0"/>
              <a:t>7/5/2024</a:t>
            </a:fld>
            <a:endParaRPr lang="en-US"/>
          </a:p>
        </p:txBody>
      </p:sp>
      <p:sp>
        <p:nvSpPr>
          <p:cNvPr id="4" name="Footer Placeholder 3"/>
          <p:cNvSpPr>
            <a:spLocks noGrp="1"/>
          </p:cNvSpPr>
          <p:nvPr>
            <p:ph type="ftr" sz="quarter" idx="2"/>
          </p:nvPr>
        </p:nvSpPr>
        <p:spPr>
          <a:xfrm>
            <a:off x="1" y="8917276"/>
            <a:ext cx="3077523" cy="471199"/>
          </a:xfrm>
          <a:prstGeom prst="rect">
            <a:avLst/>
          </a:prstGeom>
        </p:spPr>
        <p:txBody>
          <a:bodyPr vert="horz" lIns="93159" tIns="46580" rIns="93159" bIns="46580" rtlCol="0" anchor="b"/>
          <a:lstStyle>
            <a:lvl1pPr algn="l">
              <a:defRPr sz="1200"/>
            </a:lvl1pPr>
          </a:lstStyle>
          <a:p>
            <a:endParaRPr lang="en-US"/>
          </a:p>
        </p:txBody>
      </p:sp>
      <p:sp>
        <p:nvSpPr>
          <p:cNvPr id="5" name="Slide Number Placeholder 4"/>
          <p:cNvSpPr>
            <a:spLocks noGrp="1"/>
          </p:cNvSpPr>
          <p:nvPr>
            <p:ph type="sldNum" sz="quarter" idx="3"/>
          </p:nvPr>
        </p:nvSpPr>
        <p:spPr>
          <a:xfrm>
            <a:off x="4023330" y="8917276"/>
            <a:ext cx="3077523" cy="471199"/>
          </a:xfrm>
          <a:prstGeom prst="rect">
            <a:avLst/>
          </a:prstGeom>
        </p:spPr>
        <p:txBody>
          <a:bodyPr vert="horz" lIns="93159" tIns="46580" rIns="93159" bIns="46580" rtlCol="0" anchor="b"/>
          <a:lstStyle>
            <a:lvl1pPr algn="r">
              <a:defRPr sz="1200"/>
            </a:lvl1pPr>
          </a:lstStyle>
          <a:p>
            <a:fld id="{7875DBD9-7EB2-4FD3-9B69-CE651698D9D2}" type="slidenum">
              <a:rPr lang="en-US" smtClean="0"/>
              <a:t>‹#›</a:t>
            </a:fld>
            <a:endParaRPr lang="en-US"/>
          </a:p>
        </p:txBody>
      </p:sp>
    </p:spTree>
    <p:extLst>
      <p:ext uri="{BB962C8B-B14F-4D97-AF65-F5344CB8AC3E}">
        <p14:creationId xmlns:p14="http://schemas.microsoft.com/office/powerpoint/2010/main" val="26718229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7739" cy="469424"/>
          </a:xfrm>
          <a:prstGeom prst="rect">
            <a:avLst/>
          </a:prstGeom>
        </p:spPr>
        <p:txBody>
          <a:bodyPr vert="horz" lIns="94231" tIns="47115" rIns="94231" bIns="47115" rtlCol="0"/>
          <a:lstStyle>
            <a:lvl1pPr algn="l">
              <a:defRPr sz="1200">
                <a:latin typeface="Lato Light"/>
              </a:defRPr>
            </a:lvl1pPr>
          </a:lstStyle>
          <a:p>
            <a:endParaRPr lang="en-US"/>
          </a:p>
        </p:txBody>
      </p:sp>
      <p:sp>
        <p:nvSpPr>
          <p:cNvPr id="3" name="Date Placeholder 2"/>
          <p:cNvSpPr>
            <a:spLocks noGrp="1"/>
          </p:cNvSpPr>
          <p:nvPr>
            <p:ph type="dt" idx="1"/>
          </p:nvPr>
        </p:nvSpPr>
        <p:spPr>
          <a:xfrm>
            <a:off x="4023094" y="0"/>
            <a:ext cx="3077739" cy="469424"/>
          </a:xfrm>
          <a:prstGeom prst="rect">
            <a:avLst/>
          </a:prstGeom>
        </p:spPr>
        <p:txBody>
          <a:bodyPr vert="horz" lIns="94231" tIns="47115" rIns="94231" bIns="47115" rtlCol="0"/>
          <a:lstStyle>
            <a:lvl1pPr algn="r">
              <a:defRPr sz="1200">
                <a:latin typeface="Lato Light"/>
              </a:defRPr>
            </a:lvl1pPr>
          </a:lstStyle>
          <a:p>
            <a:fld id="{EFC10EE1-B198-C942-8235-326C972CBB30}" type="datetimeFigureOut">
              <a:rPr lang="en-US" smtClean="0"/>
              <a:pPr/>
              <a:t>7/5/2024</a:t>
            </a:fld>
            <a:endParaRPr lang="en-US"/>
          </a:p>
        </p:txBody>
      </p:sp>
      <p:sp>
        <p:nvSpPr>
          <p:cNvPr id="4" name="Slide Image Placeholder 3"/>
          <p:cNvSpPr>
            <a:spLocks noGrp="1" noRot="1" noChangeAspect="1"/>
          </p:cNvSpPr>
          <p:nvPr>
            <p:ph type="sldImg" idx="2"/>
          </p:nvPr>
        </p:nvSpPr>
        <p:spPr>
          <a:xfrm>
            <a:off x="422275" y="703263"/>
            <a:ext cx="6257925" cy="3521075"/>
          </a:xfrm>
          <a:prstGeom prst="rect">
            <a:avLst/>
          </a:prstGeom>
          <a:noFill/>
          <a:ln w="12700">
            <a:solidFill>
              <a:prstClr val="black"/>
            </a:solidFill>
          </a:ln>
        </p:spPr>
        <p:txBody>
          <a:bodyPr vert="horz" lIns="94231" tIns="47115" rIns="94231" bIns="47115"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31" tIns="47115" rIns="94231" bIns="471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917422"/>
            <a:ext cx="3077739" cy="469424"/>
          </a:xfrm>
          <a:prstGeom prst="rect">
            <a:avLst/>
          </a:prstGeom>
        </p:spPr>
        <p:txBody>
          <a:bodyPr vert="horz" lIns="94231" tIns="47115" rIns="94231" bIns="47115" rtlCol="0" anchor="b"/>
          <a:lstStyle>
            <a:lvl1pPr algn="l">
              <a:defRPr sz="1200">
                <a:latin typeface="Lato Light"/>
              </a:defRPr>
            </a:lvl1pPr>
          </a:lstStyle>
          <a:p>
            <a:endParaRPr lang="en-US"/>
          </a:p>
        </p:txBody>
      </p:sp>
      <p:sp>
        <p:nvSpPr>
          <p:cNvPr id="7" name="Slide Number Placeholder 6"/>
          <p:cNvSpPr>
            <a:spLocks noGrp="1"/>
          </p:cNvSpPr>
          <p:nvPr>
            <p:ph type="sldNum" sz="quarter" idx="5"/>
          </p:nvPr>
        </p:nvSpPr>
        <p:spPr>
          <a:xfrm>
            <a:off x="4023094" y="8917422"/>
            <a:ext cx="3077739" cy="469424"/>
          </a:xfrm>
          <a:prstGeom prst="rect">
            <a:avLst/>
          </a:prstGeom>
        </p:spPr>
        <p:txBody>
          <a:bodyPr vert="horz" lIns="94231" tIns="47115" rIns="94231" bIns="47115" rtlCol="0" anchor="b"/>
          <a:lstStyle>
            <a:lvl1pPr algn="r">
              <a:defRPr sz="1200">
                <a:latin typeface="Lato Light"/>
              </a:defRPr>
            </a:lvl1pPr>
          </a:lstStyle>
          <a:p>
            <a:fld id="{006BE02D-20C0-F840-AFAC-BEA99C74FDC2}" type="slidenum">
              <a:rPr lang="en-US" smtClean="0"/>
              <a:pPr/>
              <a:t>‹#›</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457109" rtl="0" eaLnBrk="1" latinLnBrk="0" hangingPunct="1">
      <a:defRPr sz="1200" kern="1200">
        <a:solidFill>
          <a:schemeClr val="tx1"/>
        </a:solidFill>
        <a:latin typeface="Lato Light"/>
        <a:ea typeface="+mn-ea"/>
        <a:cs typeface="+mn-cs"/>
      </a:defRPr>
    </a:lvl1pPr>
    <a:lvl2pPr marL="457109" algn="l" defTabSz="457109" rtl="0" eaLnBrk="1" latinLnBrk="0" hangingPunct="1">
      <a:defRPr sz="1200" kern="1200">
        <a:solidFill>
          <a:schemeClr val="tx1"/>
        </a:solidFill>
        <a:latin typeface="Lato Light"/>
        <a:ea typeface="+mn-ea"/>
        <a:cs typeface="+mn-cs"/>
      </a:defRPr>
    </a:lvl2pPr>
    <a:lvl3pPr marL="914217" algn="l" defTabSz="457109" rtl="0" eaLnBrk="1" latinLnBrk="0" hangingPunct="1">
      <a:defRPr sz="1200" kern="1200">
        <a:solidFill>
          <a:schemeClr val="tx1"/>
        </a:solidFill>
        <a:latin typeface="Lato Light"/>
        <a:ea typeface="+mn-ea"/>
        <a:cs typeface="+mn-cs"/>
      </a:defRPr>
    </a:lvl3pPr>
    <a:lvl4pPr marL="1371326" algn="l" defTabSz="457109" rtl="0" eaLnBrk="1" latinLnBrk="0" hangingPunct="1">
      <a:defRPr sz="1200" kern="1200">
        <a:solidFill>
          <a:schemeClr val="tx1"/>
        </a:solidFill>
        <a:latin typeface="Lato Light"/>
        <a:ea typeface="+mn-ea"/>
        <a:cs typeface="+mn-cs"/>
      </a:defRPr>
    </a:lvl4pPr>
    <a:lvl5pPr marL="1828434" algn="l" defTabSz="457109" rtl="0" eaLnBrk="1" latinLnBrk="0" hangingPunct="1">
      <a:defRPr sz="1200" kern="1200">
        <a:solidFill>
          <a:schemeClr val="tx1"/>
        </a:solidFill>
        <a:latin typeface="Lato Light"/>
        <a:ea typeface="+mn-ea"/>
        <a:cs typeface="+mn-cs"/>
      </a:defRPr>
    </a:lvl5pPr>
    <a:lvl6pPr marL="2285543" algn="l" defTabSz="457109" rtl="0" eaLnBrk="1" latinLnBrk="0" hangingPunct="1">
      <a:defRPr sz="1200" kern="1200">
        <a:solidFill>
          <a:schemeClr val="tx1"/>
        </a:solidFill>
        <a:latin typeface="+mn-lt"/>
        <a:ea typeface="+mn-ea"/>
        <a:cs typeface="+mn-cs"/>
      </a:defRPr>
    </a:lvl6pPr>
    <a:lvl7pPr marL="2742652" algn="l" defTabSz="457109" rtl="0" eaLnBrk="1" latinLnBrk="0" hangingPunct="1">
      <a:defRPr sz="1200" kern="1200">
        <a:solidFill>
          <a:schemeClr val="tx1"/>
        </a:solidFill>
        <a:latin typeface="+mn-lt"/>
        <a:ea typeface="+mn-ea"/>
        <a:cs typeface="+mn-cs"/>
      </a:defRPr>
    </a:lvl7pPr>
    <a:lvl8pPr marL="3199760" algn="l" defTabSz="457109" rtl="0" eaLnBrk="1" latinLnBrk="0" hangingPunct="1">
      <a:defRPr sz="1200" kern="1200">
        <a:solidFill>
          <a:schemeClr val="tx1"/>
        </a:solidFill>
        <a:latin typeface="+mn-lt"/>
        <a:ea typeface="+mn-ea"/>
        <a:cs typeface="+mn-cs"/>
      </a:defRPr>
    </a:lvl8pPr>
    <a:lvl9pPr marL="3656869" algn="l" defTabSz="4571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Talking points:</a:t>
            </a:r>
          </a:p>
          <a:p>
            <a:r>
              <a:rPr lang="en-US"/>
              <a:t>•             Academics: ALL TENNESSEE STUDENTS WILL HAVE ACCESS TO A HIGH-QUALITY EDUCATION, NO MATTER WHERE THEY LIVE. This might look different across the state, but we must ensure that every child has access to an excellent education and access to the similar opportunities as their peers. </a:t>
            </a:r>
          </a:p>
          <a:p>
            <a:r>
              <a:rPr lang="en-US"/>
              <a:t>•      Student Readiness:  TENNESSEE PUBLIC SCHOOLS WILL BE EQUIPPED TO SERVE THE ACADEMIC AND NON-ACADEMIC NEEDS OF ALL STUDENTS IN THEIR CAREER PATHWAYS.   This has been the #1 piece of feedback that we heard for the strategic plan and we know that the needs of our children have shifted over the last 10 years – we must devote capacity to meeting those needs to ensure students are successful in their chosen career pathway.</a:t>
            </a:r>
          </a:p>
          <a:p>
            <a:r>
              <a:rPr lang="en-US"/>
              <a:t>•             Educators: TENNESSEE WILL SET A NEW PATH FOR THE EDUCATION PROFESSION AND BE THE TOP STATE TO BECOME AND REMAIN AN EDUCATOR. The single most important factor in a child’s education in our K12 public schools is the teacher, so we must support the profession to ensure our teachers feel supported, and valued.</a:t>
            </a:r>
          </a:p>
          <a:p>
            <a:endParaRPr lang="en-US"/>
          </a:p>
          <a:p>
            <a:pPr defTabSz="451989">
              <a:defRPr/>
            </a:pPr>
            <a:r>
              <a:rPr lang="en-US">
                <a:solidFill>
                  <a:prstClr val="black"/>
                </a:solidFill>
              </a:rPr>
              <a:t>Talking points:</a:t>
            </a:r>
          </a:p>
          <a:p>
            <a:pPr defTabSz="451989">
              <a:defRPr/>
            </a:pPr>
            <a:r>
              <a:rPr lang="en-US">
                <a:solidFill>
                  <a:prstClr val="black"/>
                </a:solidFill>
              </a:rPr>
              <a:t>•             Academics: ALL TENNESSEE STUDENTS WILL HAVE ACCESS TO A HIGH-QUALITY EDUCATION, NO MATTER WHERE THEY LIVE. This might look different across the state, but we must ensure that every child has access to an excellent education and access to the similar opportunities as their peers. </a:t>
            </a:r>
          </a:p>
          <a:p>
            <a:pPr defTabSz="451989">
              <a:defRPr/>
            </a:pPr>
            <a:r>
              <a:rPr lang="en-US">
                <a:solidFill>
                  <a:prstClr val="black"/>
                </a:solidFill>
              </a:rPr>
              <a:t>•      Student Readiness:  TENNESSEE PUBLIC SCHOOLS WILL BE EQUIPPED TO SERVE THE ACADEMIC AND NON-ACADEMIC NEEDS OF ALL STUDENTS IN THEIR CAREER PATHWAYS.   This has been the #1 piece of feedback that we heard for the strategic plan and we know that the needs of our children have shifted over the last 10 years – we must devote capacity to meeting those needs to ensure students are successful in their chosen career pathway.</a:t>
            </a:r>
          </a:p>
          <a:p>
            <a:pPr defTabSz="451989">
              <a:defRPr/>
            </a:pPr>
            <a:r>
              <a:rPr lang="en-US">
                <a:solidFill>
                  <a:prstClr val="black"/>
                </a:solidFill>
              </a:rPr>
              <a:t>•             Educators: TENNESSEE WILL SET A NEW PATH FOR THE EDUCATION PROFESSION AND BE THE TOP STATE TO BECOME AND REMAIN AN EDUCATOR. The single most important factor in a child’s education in our K12 public schools is the teacher, so we must support the profession to ensure our teachers feel supported, and valued.</a:t>
            </a:r>
          </a:p>
          <a:p>
            <a:pPr defTabSz="451989">
              <a:defRPr/>
            </a:pPr>
            <a:endParaRPr lang="en-US">
              <a:solidFill>
                <a:prstClr val="black"/>
              </a:solidFill>
            </a:endParaRPr>
          </a:p>
          <a:p>
            <a:endParaRPr lang="en-US"/>
          </a:p>
          <a:p>
            <a:endParaRPr lang="en-US"/>
          </a:p>
          <a:p>
            <a:endParaRPr lang="en-US"/>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F8FD5C13-0018-3D4E-A736-E3D3FBDE34EC}" type="slidenum">
              <a:rPr lang="en-US" smtClean="0"/>
              <a:t>2</a:t>
            </a:fld>
            <a:endParaRPr lang="en-US"/>
          </a:p>
        </p:txBody>
      </p:sp>
    </p:spTree>
    <p:extLst>
      <p:ext uri="{BB962C8B-B14F-4D97-AF65-F5344CB8AC3E}">
        <p14:creationId xmlns:p14="http://schemas.microsoft.com/office/powerpoint/2010/main" val="3427649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Communicating effectively goes far beyond a newsletter. Effective communication that promotes a strong relationship and engaged families focuses on strong two-way systems of communication that meet the needs of individual families. When families communicated with through a two-way approach, they are more likely to be engaged in the process. Families are more likely to be involved when communications are consistent, timely, accessible and are specific. </a:t>
            </a:r>
          </a:p>
        </p:txBody>
      </p:sp>
      <p:sp>
        <p:nvSpPr>
          <p:cNvPr id="4" name="Slide Number Placeholder 3"/>
          <p:cNvSpPr>
            <a:spLocks noGrp="1"/>
          </p:cNvSpPr>
          <p:nvPr>
            <p:ph type="sldNum" sz="quarter" idx="5"/>
          </p:nvPr>
        </p:nvSpPr>
        <p:spPr/>
        <p:txBody>
          <a:bodyPr/>
          <a:lstStyle/>
          <a:p>
            <a:fld id="{006BE02D-20C0-F840-AFAC-BEA99C74FDC2}" type="slidenum">
              <a:rPr lang="en-US" smtClean="0"/>
              <a:pPr/>
              <a:t>17</a:t>
            </a:fld>
            <a:endParaRPr lang="en-US"/>
          </a:p>
        </p:txBody>
      </p:sp>
    </p:spTree>
    <p:extLst>
      <p:ext uri="{BB962C8B-B14F-4D97-AF65-F5344CB8AC3E}">
        <p14:creationId xmlns:p14="http://schemas.microsoft.com/office/powerpoint/2010/main" val="185452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Two-way communication allows the opportunity for families to be connected and involved in their child’s academic success. When developing a communication plan, utilize feedback data to serve as an essential component in the structure building. Forms of two-way communication include home visits, e-mails, surveys, social media – allowing families to give dialogue, student-led opportunities such as a student-led conference, phone calls. </a:t>
            </a:r>
          </a:p>
        </p:txBody>
      </p:sp>
      <p:sp>
        <p:nvSpPr>
          <p:cNvPr id="4" name="Slide Number Placeholder 3"/>
          <p:cNvSpPr>
            <a:spLocks noGrp="1"/>
          </p:cNvSpPr>
          <p:nvPr>
            <p:ph type="sldNum" sz="quarter" idx="5"/>
          </p:nvPr>
        </p:nvSpPr>
        <p:spPr/>
        <p:txBody>
          <a:bodyPr/>
          <a:lstStyle/>
          <a:p>
            <a:fld id="{006BE02D-20C0-F840-AFAC-BEA99C74FDC2}" type="slidenum">
              <a:rPr lang="en-US" smtClean="0"/>
              <a:pPr/>
              <a:t>18</a:t>
            </a:fld>
            <a:endParaRPr lang="en-US"/>
          </a:p>
        </p:txBody>
      </p:sp>
    </p:spTree>
    <p:extLst>
      <p:ext uri="{BB962C8B-B14F-4D97-AF65-F5344CB8AC3E}">
        <p14:creationId xmlns:p14="http://schemas.microsoft.com/office/powerpoint/2010/main" val="1980320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strategies to help support families: </a:t>
            </a:r>
          </a:p>
          <a:p>
            <a:endParaRPr lang="en-US"/>
          </a:p>
          <a:p>
            <a:r>
              <a:rPr lang="en-US"/>
              <a:t>Offering workshops to families to build understanding of school and district programs. This may include understanding school safety components, academic policies – families should know where their child is supposed to be performance wise at any given time. This transparent process also allow families the ability to understand organizational structures and how to navigate when issue arises and the best way to easily resolve. </a:t>
            </a:r>
          </a:p>
          <a:p>
            <a:endParaRPr lang="en-US"/>
          </a:p>
        </p:txBody>
      </p:sp>
      <p:sp>
        <p:nvSpPr>
          <p:cNvPr id="4" name="Slide Number Placeholder 3"/>
          <p:cNvSpPr>
            <a:spLocks noGrp="1"/>
          </p:cNvSpPr>
          <p:nvPr>
            <p:ph type="sldNum" sz="quarter" idx="5"/>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Lato Light"/>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Lato Light"/>
              <a:ea typeface="+mn-ea"/>
              <a:cs typeface="+mn-cs"/>
            </a:endParaRPr>
          </a:p>
        </p:txBody>
      </p:sp>
    </p:spTree>
    <p:extLst>
      <p:ext uri="{BB962C8B-B14F-4D97-AF65-F5344CB8AC3E}">
        <p14:creationId xmlns:p14="http://schemas.microsoft.com/office/powerpoint/2010/main" val="2887167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Lato Light"/>
                <a:ea typeface="+mn-ea"/>
                <a:cs typeface="+mn-cs"/>
              </a:rPr>
              <a:t>Encourage families to be a part of the process as well by asking them for their feedback but also encouraging families to serve as part of a district school improvement plan team, parent and family engagement policy team, school-parent compact, etc. </a:t>
            </a:r>
          </a:p>
          <a:p>
            <a:endParaRPr lang="en-US"/>
          </a:p>
        </p:txBody>
      </p:sp>
      <p:sp>
        <p:nvSpPr>
          <p:cNvPr id="4" name="Slide Number Placeholder 3"/>
          <p:cNvSpPr>
            <a:spLocks noGrp="1"/>
          </p:cNvSpPr>
          <p:nvPr>
            <p:ph type="sldNum" sz="quarter" idx="5"/>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Lato Light"/>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Lato Light"/>
              <a:ea typeface="+mn-ea"/>
              <a:cs typeface="+mn-cs"/>
            </a:endParaRPr>
          </a:p>
        </p:txBody>
      </p:sp>
    </p:spTree>
    <p:extLst>
      <p:ext uri="{BB962C8B-B14F-4D97-AF65-F5344CB8AC3E}">
        <p14:creationId xmlns:p14="http://schemas.microsoft.com/office/powerpoint/2010/main" val="1905474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the same Edutopia</a:t>
            </a:r>
            <a:r>
              <a:rPr lang="en-US" baseline="0"/>
              <a:t> article, Lori Desaultes gives examples of strategies to build resilience and foster relationships.</a:t>
            </a:r>
            <a:endParaRPr lang="en-US"/>
          </a:p>
        </p:txBody>
      </p:sp>
      <p:sp>
        <p:nvSpPr>
          <p:cNvPr id="4" name="Slide Number Placeholder 3"/>
          <p:cNvSpPr>
            <a:spLocks noGrp="1"/>
          </p:cNvSpPr>
          <p:nvPr>
            <p:ph type="sldNum" sz="quarter" idx="10"/>
          </p:nvPr>
        </p:nvSpPr>
        <p:spPr/>
        <p:txBody>
          <a:bodyPr/>
          <a:lstStyle/>
          <a:p>
            <a:fld id="{C1E6BFD0-8D9C-44E2-B475-4012AB56982B}" type="slidenum">
              <a:rPr lang="en-US" smtClean="0"/>
              <a:t>22</a:t>
            </a:fld>
            <a:endParaRPr lang="en-US"/>
          </a:p>
        </p:txBody>
      </p:sp>
    </p:spTree>
    <p:extLst>
      <p:ext uri="{BB962C8B-B14F-4D97-AF65-F5344CB8AC3E}">
        <p14:creationId xmlns:p14="http://schemas.microsoft.com/office/powerpoint/2010/main" val="1170454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E6BFD0-8D9C-44E2-B475-4012AB56982B}" type="slidenum">
              <a:rPr lang="en-US" smtClean="0"/>
              <a:t>23</a:t>
            </a:fld>
            <a:endParaRPr lang="en-US"/>
          </a:p>
        </p:txBody>
      </p:sp>
    </p:spTree>
    <p:extLst>
      <p:ext uri="{BB962C8B-B14F-4D97-AF65-F5344CB8AC3E}">
        <p14:creationId xmlns:p14="http://schemas.microsoft.com/office/powerpoint/2010/main" val="531062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Say: Using the post its on your table, write down how you will take the information you learned today, and use it to be a watering can for your students and community. </a:t>
            </a:r>
          </a:p>
          <a:p>
            <a:r>
              <a:rPr lang="en-US"/>
              <a:t>Take a few responses from the group and have them post their post its on the watering can drawing.</a:t>
            </a:r>
          </a:p>
        </p:txBody>
      </p:sp>
      <p:sp>
        <p:nvSpPr>
          <p:cNvPr id="4" name="Slide Number Placeholder 3"/>
          <p:cNvSpPr>
            <a:spLocks noGrp="1"/>
          </p:cNvSpPr>
          <p:nvPr>
            <p:ph type="sldNum" sz="quarter" idx="5"/>
          </p:nvPr>
        </p:nvSpPr>
        <p:spPr/>
        <p:txBody>
          <a:bodyPr/>
          <a:lstStyle/>
          <a:p>
            <a:fld id="{006BE02D-20C0-F840-AFAC-BEA99C74FDC2}" type="slidenum">
              <a:rPr lang="en-US" smtClean="0"/>
              <a:pPr/>
              <a:t>24</a:t>
            </a:fld>
            <a:endParaRPr lang="en-US"/>
          </a:p>
        </p:txBody>
      </p:sp>
    </p:spTree>
    <p:extLst>
      <p:ext uri="{BB962C8B-B14F-4D97-AF65-F5344CB8AC3E}">
        <p14:creationId xmlns:p14="http://schemas.microsoft.com/office/powerpoint/2010/main" val="2287282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Talking points: </a:t>
            </a:r>
          </a:p>
          <a:p>
            <a:r>
              <a:rPr lang="en-US"/>
              <a:t>In 2021, the Tennessee Behavioral Risk Factor Surveillance System (BRFSS) included the Positive Childhood Experiences module, a series of statements about childhood with yes/no responses. The number of “yes” responses indicates a PCEs score out of 7:</a:t>
            </a:r>
          </a:p>
          <a:p>
            <a:r>
              <a:rPr lang="en-US"/>
              <a:t>There are 7 positive childhood experiences that occur before the age of 18. The first three PCEs occur in the family and in the home. The last 4 occur in schools and communities, and we have ample opportunities to ensure that every student has an opportunity for all four of these experiences in school. </a:t>
            </a:r>
          </a:p>
          <a:p>
            <a:r>
              <a:rPr lang="en-US"/>
              <a:t>We’ll look at the impact and specific data from TN BRFSS on the next few slides</a:t>
            </a:r>
          </a:p>
        </p:txBody>
      </p:sp>
      <p:sp>
        <p:nvSpPr>
          <p:cNvPr id="4" name="Slide Number Placeholder 3"/>
          <p:cNvSpPr>
            <a:spLocks noGrp="1"/>
          </p:cNvSpPr>
          <p:nvPr>
            <p:ph type="sldNum" sz="quarter" idx="5"/>
          </p:nvPr>
        </p:nvSpPr>
        <p:spPr/>
        <p:txBody>
          <a:bodyPr/>
          <a:lstStyle/>
          <a:p>
            <a:fld id="{006BE02D-20C0-F840-AFAC-BEA99C74FDC2}" type="slidenum">
              <a:rPr lang="en-US" smtClean="0"/>
              <a:pPr/>
              <a:t>5</a:t>
            </a:fld>
            <a:endParaRPr lang="en-US"/>
          </a:p>
        </p:txBody>
      </p:sp>
    </p:spTree>
    <p:extLst>
      <p:ext uri="{BB962C8B-B14F-4D97-AF65-F5344CB8AC3E}">
        <p14:creationId xmlns:p14="http://schemas.microsoft.com/office/powerpoint/2010/main" val="2071107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Talking points:</a:t>
            </a:r>
          </a:p>
          <a:p>
            <a:r>
              <a:rPr lang="en-US"/>
              <a:t>We now know what PCEs are, but next we’ll find out why they are so important and their impact on our collective well-being.</a:t>
            </a:r>
          </a:p>
          <a:p>
            <a:r>
              <a:rPr lang="en-US"/>
              <a:t>The future prosperity of Tennessee depends on its ability to foster the health and well-being of the next generation. Healthy child development is the foundation for economic productivity, responsible citizenship, and lifelong health—all elements of a strong community and healthy economy</a:t>
            </a:r>
          </a:p>
        </p:txBody>
      </p:sp>
      <p:sp>
        <p:nvSpPr>
          <p:cNvPr id="4" name="Slide Number Placeholder 3"/>
          <p:cNvSpPr>
            <a:spLocks noGrp="1"/>
          </p:cNvSpPr>
          <p:nvPr>
            <p:ph type="sldNum" sz="quarter" idx="5"/>
          </p:nvPr>
        </p:nvSpPr>
        <p:spPr/>
        <p:txBody>
          <a:bodyPr/>
          <a:lstStyle/>
          <a:p>
            <a:fld id="{006BE02D-20C0-F840-AFAC-BEA99C74FDC2}" type="slidenum">
              <a:rPr lang="en-US" smtClean="0"/>
              <a:pPr/>
              <a:t>6</a:t>
            </a:fld>
            <a:endParaRPr lang="en-US"/>
          </a:p>
        </p:txBody>
      </p:sp>
    </p:spTree>
    <p:extLst>
      <p:ext uri="{BB962C8B-B14F-4D97-AF65-F5344CB8AC3E}">
        <p14:creationId xmlns:p14="http://schemas.microsoft.com/office/powerpoint/2010/main" val="1181918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 slide.</a:t>
            </a:r>
          </a:p>
          <a:p>
            <a:r>
              <a:rPr lang="en-US"/>
              <a:t>Talking points: PCEs can also protect children from Adverse Childhood Experiences (ACEs). ACEs are potentially traumatic experiences during childhood that can affect lifelong health. PCEs can buffer the negative effects of ACES that have occurred (CDC, 2019). Still, even children without traumatic experiences need to feel belonging and connectedness to thrive.</a:t>
            </a:r>
          </a:p>
          <a:p>
            <a:r>
              <a:rPr lang="en-US"/>
              <a:t>Opportunities for PCEs are affected by a child’s environment and community. Understanding PCEs in Tennessee helps communities create and encourage the conditions to support positive relationships and environments for everyone. Our collective well-being depends on creating a strong foundation of health for all children (Sege et al., 2017). </a:t>
            </a:r>
          </a:p>
        </p:txBody>
      </p:sp>
      <p:sp>
        <p:nvSpPr>
          <p:cNvPr id="4" name="Slide Number Placeholder 3"/>
          <p:cNvSpPr>
            <a:spLocks noGrp="1"/>
          </p:cNvSpPr>
          <p:nvPr>
            <p:ph type="sldNum" sz="quarter" idx="5"/>
          </p:nvPr>
        </p:nvSpPr>
        <p:spPr/>
        <p:txBody>
          <a:bodyPr/>
          <a:lstStyle/>
          <a:p>
            <a:fld id="{006BE02D-20C0-F840-AFAC-BEA99C74FDC2}" type="slidenum">
              <a:rPr lang="en-US" smtClean="0"/>
              <a:pPr/>
              <a:t>7</a:t>
            </a:fld>
            <a:endParaRPr lang="en-US"/>
          </a:p>
        </p:txBody>
      </p:sp>
    </p:spTree>
    <p:extLst>
      <p:ext uri="{BB962C8B-B14F-4D97-AF65-F5344CB8AC3E}">
        <p14:creationId xmlns:p14="http://schemas.microsoft.com/office/powerpoint/2010/main" val="1984859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Talking points:</a:t>
            </a:r>
          </a:p>
          <a:p>
            <a:pPr marL="171450" indent="-171450">
              <a:buFont typeface="Arial" panose="020B0604020202020204" pitchFamily="34" charset="0"/>
              <a:buChar char="•"/>
            </a:pPr>
            <a:r>
              <a:rPr lang="en-US"/>
              <a:t>The Behavioral Risk Factor Surveillance System administered to Tennesseans in 2021 included a module on Positive Childhood Experiences and the results are shown on the graph on this slide.</a:t>
            </a:r>
          </a:p>
          <a:p>
            <a:pPr marL="171450" indent="-171450">
              <a:buFont typeface="Arial" panose="020B0604020202020204" pitchFamily="34" charset="0"/>
              <a:buChar char="•"/>
            </a:pPr>
            <a:r>
              <a:rPr lang="en-US"/>
              <a:t>Most adult Tennesseans reported experiencing several positive experiences during childhood. Looking at the graph: In red you can see that 7.4% of adults reported experiencing 0-2 PCEs. In blue, 25.8% reported experiencing 3-5 PCEs and in gray 78.2% reported experiencing 6-7 PCEs.</a:t>
            </a:r>
          </a:p>
          <a:p>
            <a:pPr marL="171450" indent="-171450">
              <a:buFont typeface="Arial" panose="020B0604020202020204" pitchFamily="34" charset="0"/>
              <a:buChar char="•"/>
            </a:pPr>
            <a:r>
              <a:rPr lang="en-US"/>
              <a:t>Nearly half of adults reported experiencing all 7 PCEs.</a:t>
            </a:r>
          </a:p>
          <a:p>
            <a:pPr marL="171450" indent="-171450">
              <a:buFont typeface="Arial" panose="020B0604020202020204" pitchFamily="34" charset="0"/>
              <a:buChar char="•"/>
            </a:pPr>
            <a:r>
              <a:rPr lang="en-US"/>
              <a:t>The least common PCE was “I felt a sense of belonging in high school” at 71.3%. As educators/counselors, we can help our students “find their niche” in high school, so that we can raise this number. </a:t>
            </a:r>
          </a:p>
          <a:p>
            <a:pPr marL="171450" indent="-171450">
              <a:buFont typeface="Arial" panose="020B0604020202020204" pitchFamily="34" charset="0"/>
              <a:buChar char="•"/>
            </a:pPr>
            <a:r>
              <a:rPr lang="en-US"/>
              <a:t>Ask: So what does this data mean?</a:t>
            </a:r>
          </a:p>
        </p:txBody>
      </p:sp>
      <p:sp>
        <p:nvSpPr>
          <p:cNvPr id="4" name="Slide Number Placeholder 3"/>
          <p:cNvSpPr>
            <a:spLocks noGrp="1"/>
          </p:cNvSpPr>
          <p:nvPr>
            <p:ph type="sldNum" sz="quarter" idx="5"/>
          </p:nvPr>
        </p:nvSpPr>
        <p:spPr/>
        <p:txBody>
          <a:bodyPr/>
          <a:lstStyle/>
          <a:p>
            <a:fld id="{006BE02D-20C0-F840-AFAC-BEA99C74FDC2}" type="slidenum">
              <a:rPr lang="en-US" smtClean="0"/>
              <a:pPr/>
              <a:t>8</a:t>
            </a:fld>
            <a:endParaRPr lang="en-US"/>
          </a:p>
        </p:txBody>
      </p:sp>
    </p:spTree>
    <p:extLst>
      <p:ext uri="{BB962C8B-B14F-4D97-AF65-F5344CB8AC3E}">
        <p14:creationId xmlns:p14="http://schemas.microsoft.com/office/powerpoint/2010/main" val="3271898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1989">
              <a:defRPr/>
            </a:pPr>
            <a:r>
              <a:rPr lang="en-US">
                <a:latin typeface="+mn-lt"/>
              </a:rPr>
              <a:t>We now know that even in the face of adversity, key positive experiences help us heal. Although the effects of trauma can be serious, many adults have overcome their own trauma and now lead healthy productive lives as a result of those positive experiences. Through our work, we know there are four </a:t>
            </a:r>
            <a:r>
              <a:rPr lang="en-US" b="1" i="1">
                <a:latin typeface="+mn-lt"/>
              </a:rPr>
              <a:t>building blocks</a:t>
            </a:r>
            <a:r>
              <a:rPr lang="en-US">
                <a:latin typeface="+mn-lt"/>
              </a:rPr>
              <a:t> that promote HOPE:</a:t>
            </a:r>
            <a:endParaRPr lang="en-US"/>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9</a:t>
            </a:fld>
            <a:endParaRPr lang="en-US"/>
          </a:p>
        </p:txBody>
      </p:sp>
    </p:spTree>
    <p:extLst>
      <p:ext uri="{BB962C8B-B14F-4D97-AF65-F5344CB8AC3E}">
        <p14:creationId xmlns:p14="http://schemas.microsoft.com/office/powerpoint/2010/main" val="4019491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Talking Points in ( )</a:t>
            </a:r>
          </a:p>
          <a:p>
            <a:r>
              <a:rPr lang="en-US"/>
              <a:t>Better mental health (44% of adults with 0-2 PCES spent 2 or more weeks of the last month dealing with poor mental health, compared to just 12% of those with 6-7 PCEs.)</a:t>
            </a:r>
          </a:p>
          <a:p>
            <a:r>
              <a:rPr lang="en-US"/>
              <a:t>Lower prevalence of depression (Adults who had more PCEs were less likely to have ever been diagnosed with depression)</a:t>
            </a:r>
          </a:p>
          <a:p>
            <a:r>
              <a:rPr lang="en-US"/>
              <a:t>Better physical health (Eleven percent (11%) of people with 6-7 PCEs reported spending 14 or more of the last 30 days with poor physical health compared to nearly 1 of 3 (32%) of those with 0-2 PCEs. )</a:t>
            </a:r>
          </a:p>
          <a:p>
            <a:r>
              <a:rPr lang="en-US"/>
              <a:t>More physical activity (Those with high PCEs had more physical activity compared to those with less PCEs. )</a:t>
            </a:r>
          </a:p>
          <a:p>
            <a:r>
              <a:rPr lang="en-US"/>
              <a:t>Better overall health status (As the number of PCEs increased, so did the probability of reporting good or better health.)</a:t>
            </a:r>
          </a:p>
          <a:p>
            <a:r>
              <a:rPr lang="en-US"/>
              <a:t>Less cardiovascular disease (PCEs were associated with CVD; those with more PCEs less commonly reported cardiovascular diseases (3-5 PCEs: 12.9% and 6-7 PCEs: 11.4%)—such as coronary heart disease, heart attack, and stroke—compared to those with 0-2 PCEs (19.7%).)</a:t>
            </a:r>
          </a:p>
          <a:p>
            <a:r>
              <a:rPr lang="en-US"/>
              <a:t>Less disabilities (People with more PCEs less commonly reported having any disabilities.)</a:t>
            </a:r>
          </a:p>
          <a:p>
            <a:r>
              <a:rPr lang="en-US"/>
              <a:t>More commonly employed (People with more PCEs are more commonly employed, giving them better access to insurance. Because they’re more likely to have health insurance and be employed, people with more PCEs are also less likely to delay medical care due to cost.)</a:t>
            </a:r>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10</a:t>
            </a:fld>
            <a:endParaRPr lang="en-US"/>
          </a:p>
        </p:txBody>
      </p:sp>
    </p:spTree>
    <p:extLst>
      <p:ext uri="{BB962C8B-B14F-4D97-AF65-F5344CB8AC3E}">
        <p14:creationId xmlns:p14="http://schemas.microsoft.com/office/powerpoint/2010/main" val="2599232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1989">
              <a:defRPr/>
            </a:pPr>
            <a:r>
              <a:rPr lang="en-US"/>
              <a:t>Talking Points:</a:t>
            </a:r>
          </a:p>
          <a:p>
            <a:pPr marL="169530" indent="-169530" defTabSz="451989">
              <a:buFont typeface="Arial" panose="020B0604020202020204" pitchFamily="34" charset="0"/>
              <a:buChar char="•"/>
              <a:defRPr/>
            </a:pPr>
            <a:r>
              <a:rPr lang="en-US">
                <a:latin typeface="+mn-lt"/>
              </a:rPr>
              <a:t>If you’ve seen the tree graphic with the 3 realms of ACEs- household, community, and environment- PCEs follow that same pattern. We must water this tree if we want to see growth and prosperity.</a:t>
            </a:r>
            <a:endParaRPr lang="en-US"/>
          </a:p>
          <a:p>
            <a:pPr marL="169530" indent="-169530" defTabSz="451989">
              <a:buFont typeface="Arial" panose="020B0604020202020204" pitchFamily="34" charset="0"/>
              <a:buChar char="•"/>
              <a:defRPr/>
            </a:pPr>
            <a:r>
              <a:rPr lang="en-US"/>
              <a:t>The PCEs data tell us that encouraging safe, stable, and nurturing relationships and environments for children has lifelong positive effects on the health of Tennesseans. Children with high PCE scores are less likely to engage in risky health behaviors, less likely to experience long-term illness, and more likely to enjoy better mental health and overall health later in life. </a:t>
            </a:r>
          </a:p>
          <a:p>
            <a:pPr marL="169530" indent="-169530" defTabSz="451989">
              <a:buFont typeface="Arial" panose="020B0604020202020204" pitchFamily="34" charset="0"/>
              <a:buChar char="•"/>
              <a:defRPr/>
            </a:pPr>
            <a:r>
              <a:rPr lang="en-US"/>
              <a:t>However, many children are born into systems and structures that limit opportunities for connection and safety. Not all communities in Tennessee have fair access to resources that provide protection against harmful experiences like ACEs. For example, communities lacking affordable housing, high-quality schooling, or healthy food may negatively impact a child’s environment. </a:t>
            </a:r>
          </a:p>
          <a:p>
            <a:pPr marL="169530" indent="-169530" defTabSz="451989">
              <a:buFont typeface="Arial" panose="020B0604020202020204" pitchFamily="34" charset="0"/>
              <a:buChar char="•"/>
              <a:defRPr/>
            </a:pPr>
            <a:r>
              <a:rPr lang="en-US"/>
              <a:t>When we focus on community conditions (seen in the roots of the tree) and support opportunities for safety, stability, and meaningful relationships (seen in the leaves of the tree), we can help all children thrive, no matter where they live. We need to be the </a:t>
            </a:r>
            <a:r>
              <a:rPr lang="en-US" b="1"/>
              <a:t>watering can </a:t>
            </a:r>
            <a:r>
              <a:rPr lang="en-US"/>
              <a:t>for these roots in our schools and communities. This affects safety, tax spending, and quality of life for communities across our state (Levine &amp; Reed, 2022). </a:t>
            </a:r>
          </a:p>
          <a:p>
            <a:pPr marL="169530" indent="-169530" defTabSz="451989">
              <a:buFont typeface="Arial" panose="020B0604020202020204" pitchFamily="34" charset="0"/>
              <a:buChar char="•"/>
              <a:defRPr/>
            </a:pPr>
            <a:r>
              <a:rPr lang="en-US"/>
              <a:t>High PCE scores improve resilience, well-being, and prosperity for us all.</a:t>
            </a:r>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12</a:t>
            </a:fld>
            <a:endParaRPr lang="en-US"/>
          </a:p>
        </p:txBody>
      </p:sp>
    </p:spTree>
    <p:extLst>
      <p:ext uri="{BB962C8B-B14F-4D97-AF65-F5344CB8AC3E}">
        <p14:creationId xmlns:p14="http://schemas.microsoft.com/office/powerpoint/2010/main" val="1344842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Talking points in ( )</a:t>
            </a:r>
          </a:p>
          <a:p>
            <a:pPr marL="169530" indent="-169530">
              <a:buFont typeface="Arial" panose="020B0604020202020204" pitchFamily="34" charset="0"/>
              <a:buChar char="•"/>
            </a:pPr>
            <a:r>
              <a:rPr lang="en-US"/>
              <a:t>Teaching relationship and self regulation skills (Teaching students relationship building skills and self regulation skills in school and community programs- using trauma-informed strategies like circles, restorative practices, classroom meetings, and classroom traditions to help teach relationship skills- breathing techniques, mindfulness, exercise/movement and calming corners/rooms to teach self-regulation skills</a:t>
            </a:r>
          </a:p>
          <a:p>
            <a:pPr marL="169530" indent="-169530">
              <a:buFont typeface="Arial" panose="020B0604020202020204" pitchFamily="34" charset="0"/>
              <a:buChar char="•"/>
            </a:pPr>
            <a:r>
              <a:rPr lang="en-US"/>
              <a:t>Supporting mentorship, extracurricular and cultural programs (Establish programs in your schools and support existing ones- examples: attend student’s extra curricular activities, buy the girl scout cookies and boy scout popcorn, support the student’s 4-H community service project, highlight culture and diversity throughout the year)</a:t>
            </a:r>
          </a:p>
          <a:p>
            <a:pPr marL="169530" indent="-169530">
              <a:buFont typeface="Arial" panose="020B0604020202020204" pitchFamily="34" charset="0"/>
              <a:buChar char="•"/>
            </a:pPr>
            <a:r>
              <a:rPr lang="en-US"/>
              <a:t>Strengthening public-private partnerships (Partner with county health councils because they have stakeholders from a variety of sectors and influence and they work on getting effective policies implemented and systems change throughout the county) </a:t>
            </a:r>
          </a:p>
          <a:p>
            <a:pPr marL="169530" indent="-169530">
              <a:buFont typeface="Arial" panose="020B0604020202020204" pitchFamily="34" charset="0"/>
              <a:buChar char="•"/>
            </a:pPr>
            <a:r>
              <a:rPr lang="en-US"/>
              <a:t>Increasing access to early childhood programs (This would include high quality childcare and PreK programs and evidence- based home visits)</a:t>
            </a:r>
          </a:p>
          <a:p>
            <a:pPr marL="169530" indent="-169530">
              <a:buFont typeface="Arial" panose="020B0604020202020204" pitchFamily="34" charset="0"/>
              <a:buChar char="•"/>
            </a:pPr>
            <a:r>
              <a:rPr lang="en-US"/>
              <a:t>Adapting systems of care to focus on whole-person wellness (There are many programs that focus on physical health, but as we’ve seen with the data, a person’s overall wellness is equally about mental health as well)</a:t>
            </a:r>
          </a:p>
          <a:p>
            <a:pPr marL="169530" indent="-169530">
              <a:buFont typeface="Arial" panose="020B0604020202020204" pitchFamily="34" charset="0"/>
              <a:buChar char="•"/>
            </a:pPr>
            <a:r>
              <a:rPr lang="en-US"/>
              <a:t>Improving economic support for families (This would include lowering overall family stress by providing as many free resources for programming that supports child development</a:t>
            </a:r>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14</a:t>
            </a:fld>
            <a:endParaRPr lang="en-US"/>
          </a:p>
        </p:txBody>
      </p:sp>
    </p:spTree>
    <p:extLst>
      <p:ext uri="{BB962C8B-B14F-4D97-AF65-F5344CB8AC3E}">
        <p14:creationId xmlns:p14="http://schemas.microsoft.com/office/powerpoint/2010/main" val="32111810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18" Type="http://schemas.openxmlformats.org/officeDocument/2006/relationships/image" Target="../media/image35.svg"/><Relationship Id="rId26" Type="http://schemas.openxmlformats.org/officeDocument/2006/relationships/image" Target="../media/image43.png"/><Relationship Id="rId39" Type="http://schemas.openxmlformats.org/officeDocument/2006/relationships/image" Target="../media/image56.svg"/><Relationship Id="rId3" Type="http://schemas.openxmlformats.org/officeDocument/2006/relationships/image" Target="../media/image21.png"/><Relationship Id="rId21" Type="http://schemas.openxmlformats.org/officeDocument/2006/relationships/image" Target="../media/image38.emf"/><Relationship Id="rId34" Type="http://schemas.openxmlformats.org/officeDocument/2006/relationships/image" Target="../media/image51.pn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34.png"/><Relationship Id="rId25" Type="http://schemas.openxmlformats.org/officeDocument/2006/relationships/image" Target="../media/image42.emf"/><Relationship Id="rId33" Type="http://schemas.openxmlformats.org/officeDocument/2006/relationships/image" Target="../media/image50.svg"/><Relationship Id="rId38" Type="http://schemas.openxmlformats.org/officeDocument/2006/relationships/image" Target="../media/image55.png"/><Relationship Id="rId2" Type="http://schemas.openxmlformats.org/officeDocument/2006/relationships/image" Target="../media/image8.png"/><Relationship Id="rId16" Type="http://schemas.openxmlformats.org/officeDocument/2006/relationships/image" Target="../media/image33.svg"/><Relationship Id="rId20" Type="http://schemas.openxmlformats.org/officeDocument/2006/relationships/image" Target="../media/image37.svg"/><Relationship Id="rId29" Type="http://schemas.openxmlformats.org/officeDocument/2006/relationships/image" Target="../media/image46.svg"/><Relationship Id="rId1" Type="http://schemas.openxmlformats.org/officeDocument/2006/relationships/slideMaster" Target="../slideMasters/slideMaster1.xml"/><Relationship Id="rId6" Type="http://schemas.openxmlformats.org/officeDocument/2006/relationships/image" Target="../media/image23.svg"/><Relationship Id="rId11" Type="http://schemas.openxmlformats.org/officeDocument/2006/relationships/image" Target="../media/image28.png"/><Relationship Id="rId24" Type="http://schemas.openxmlformats.org/officeDocument/2006/relationships/image" Target="../media/image41.emf"/><Relationship Id="rId32" Type="http://schemas.openxmlformats.org/officeDocument/2006/relationships/image" Target="../media/image49.png"/><Relationship Id="rId37" Type="http://schemas.openxmlformats.org/officeDocument/2006/relationships/image" Target="../media/image54.svg"/><Relationship Id="rId40" Type="http://schemas.openxmlformats.org/officeDocument/2006/relationships/image" Target="../media/image57.pn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0.emf"/><Relationship Id="rId28" Type="http://schemas.openxmlformats.org/officeDocument/2006/relationships/image" Target="../media/image45.png"/><Relationship Id="rId36" Type="http://schemas.openxmlformats.org/officeDocument/2006/relationships/image" Target="../media/image53.png"/><Relationship Id="rId10" Type="http://schemas.openxmlformats.org/officeDocument/2006/relationships/image" Target="../media/image27.svg"/><Relationship Id="rId19" Type="http://schemas.openxmlformats.org/officeDocument/2006/relationships/image" Target="../media/image36.png"/><Relationship Id="rId31" Type="http://schemas.openxmlformats.org/officeDocument/2006/relationships/image" Target="../media/image48.svg"/><Relationship Id="rId4" Type="http://schemas.openxmlformats.org/officeDocument/2006/relationships/image" Target="../media/image2.png"/><Relationship Id="rId9" Type="http://schemas.openxmlformats.org/officeDocument/2006/relationships/image" Target="../media/image26.png"/><Relationship Id="rId14" Type="http://schemas.openxmlformats.org/officeDocument/2006/relationships/image" Target="../media/image31.svg"/><Relationship Id="rId22" Type="http://schemas.openxmlformats.org/officeDocument/2006/relationships/image" Target="../media/image39.emf"/><Relationship Id="rId27" Type="http://schemas.openxmlformats.org/officeDocument/2006/relationships/image" Target="../media/image44.svg"/><Relationship Id="rId30" Type="http://schemas.openxmlformats.org/officeDocument/2006/relationships/image" Target="../media/image47.png"/><Relationship Id="rId35" Type="http://schemas.openxmlformats.org/officeDocument/2006/relationships/image" Target="../media/image52.svg"/></Relationships>
</file>

<file path=ppt/slideLayouts/_rels/slideLayout31.xml.rels><?xml version="1.0" encoding="UTF-8" standalone="yes"?>
<Relationships xmlns="http://schemas.openxmlformats.org/package/2006/relationships"><Relationship Id="rId26" Type="http://schemas.openxmlformats.org/officeDocument/2006/relationships/image" Target="../media/image82.png"/><Relationship Id="rId21" Type="http://schemas.openxmlformats.org/officeDocument/2006/relationships/image" Target="../media/image77.svg"/><Relationship Id="rId34" Type="http://schemas.openxmlformats.org/officeDocument/2006/relationships/image" Target="../media/image90.png"/><Relationship Id="rId42" Type="http://schemas.openxmlformats.org/officeDocument/2006/relationships/image" Target="../media/image98.png"/><Relationship Id="rId47" Type="http://schemas.openxmlformats.org/officeDocument/2006/relationships/image" Target="../media/image103.svg"/><Relationship Id="rId50" Type="http://schemas.openxmlformats.org/officeDocument/2006/relationships/image" Target="../media/image106.png"/><Relationship Id="rId55" Type="http://schemas.openxmlformats.org/officeDocument/2006/relationships/image" Target="../media/image111.svg"/><Relationship Id="rId63" Type="http://schemas.openxmlformats.org/officeDocument/2006/relationships/image" Target="../media/image119.svg"/><Relationship Id="rId68" Type="http://schemas.openxmlformats.org/officeDocument/2006/relationships/image" Target="../media/image124.png"/><Relationship Id="rId76" Type="http://schemas.openxmlformats.org/officeDocument/2006/relationships/image" Target="../media/image132.png"/><Relationship Id="rId84" Type="http://schemas.openxmlformats.org/officeDocument/2006/relationships/image" Target="../media/image140.png"/><Relationship Id="rId89" Type="http://schemas.openxmlformats.org/officeDocument/2006/relationships/image" Target="../media/image145.svg"/><Relationship Id="rId97" Type="http://schemas.openxmlformats.org/officeDocument/2006/relationships/image" Target="../media/image153.svg"/><Relationship Id="rId7" Type="http://schemas.openxmlformats.org/officeDocument/2006/relationships/image" Target="../media/image63.svg"/><Relationship Id="rId71" Type="http://schemas.openxmlformats.org/officeDocument/2006/relationships/image" Target="../media/image127.svg"/><Relationship Id="rId92" Type="http://schemas.openxmlformats.org/officeDocument/2006/relationships/image" Target="../media/image148.png"/><Relationship Id="rId2" Type="http://schemas.openxmlformats.org/officeDocument/2006/relationships/image" Target="../media/image58.png"/><Relationship Id="rId16" Type="http://schemas.openxmlformats.org/officeDocument/2006/relationships/image" Target="../media/image72.png"/><Relationship Id="rId29" Type="http://schemas.openxmlformats.org/officeDocument/2006/relationships/image" Target="../media/image85.svg"/><Relationship Id="rId11" Type="http://schemas.openxmlformats.org/officeDocument/2006/relationships/image" Target="../media/image67.svg"/><Relationship Id="rId24" Type="http://schemas.openxmlformats.org/officeDocument/2006/relationships/image" Target="../media/image80.png"/><Relationship Id="rId32" Type="http://schemas.openxmlformats.org/officeDocument/2006/relationships/image" Target="../media/image88.png"/><Relationship Id="rId37" Type="http://schemas.openxmlformats.org/officeDocument/2006/relationships/image" Target="../media/image93.svg"/><Relationship Id="rId40" Type="http://schemas.openxmlformats.org/officeDocument/2006/relationships/image" Target="../media/image96.png"/><Relationship Id="rId45" Type="http://schemas.openxmlformats.org/officeDocument/2006/relationships/image" Target="../media/image101.svg"/><Relationship Id="rId53" Type="http://schemas.openxmlformats.org/officeDocument/2006/relationships/image" Target="../media/image109.svg"/><Relationship Id="rId58" Type="http://schemas.openxmlformats.org/officeDocument/2006/relationships/image" Target="../media/image114.png"/><Relationship Id="rId66" Type="http://schemas.openxmlformats.org/officeDocument/2006/relationships/image" Target="../media/image122.png"/><Relationship Id="rId74" Type="http://schemas.openxmlformats.org/officeDocument/2006/relationships/image" Target="../media/image130.png"/><Relationship Id="rId79" Type="http://schemas.openxmlformats.org/officeDocument/2006/relationships/image" Target="../media/image135.svg"/><Relationship Id="rId87" Type="http://schemas.openxmlformats.org/officeDocument/2006/relationships/image" Target="../media/image143.svg"/><Relationship Id="rId5" Type="http://schemas.openxmlformats.org/officeDocument/2006/relationships/image" Target="../media/image61.svg"/><Relationship Id="rId61" Type="http://schemas.openxmlformats.org/officeDocument/2006/relationships/image" Target="../media/image117.svg"/><Relationship Id="rId82" Type="http://schemas.openxmlformats.org/officeDocument/2006/relationships/image" Target="../media/image138.png"/><Relationship Id="rId90" Type="http://schemas.openxmlformats.org/officeDocument/2006/relationships/image" Target="../media/image146.png"/><Relationship Id="rId95" Type="http://schemas.openxmlformats.org/officeDocument/2006/relationships/image" Target="../media/image151.svg"/><Relationship Id="rId19" Type="http://schemas.openxmlformats.org/officeDocument/2006/relationships/image" Target="../media/image75.svg"/><Relationship Id="rId14" Type="http://schemas.openxmlformats.org/officeDocument/2006/relationships/image" Target="../media/image70.png"/><Relationship Id="rId22" Type="http://schemas.openxmlformats.org/officeDocument/2006/relationships/image" Target="../media/image78.png"/><Relationship Id="rId27" Type="http://schemas.openxmlformats.org/officeDocument/2006/relationships/image" Target="../media/image83.svg"/><Relationship Id="rId30" Type="http://schemas.openxmlformats.org/officeDocument/2006/relationships/image" Target="../media/image86.png"/><Relationship Id="rId35" Type="http://schemas.openxmlformats.org/officeDocument/2006/relationships/image" Target="../media/image91.svg"/><Relationship Id="rId43" Type="http://schemas.openxmlformats.org/officeDocument/2006/relationships/image" Target="../media/image99.svg"/><Relationship Id="rId48" Type="http://schemas.openxmlformats.org/officeDocument/2006/relationships/image" Target="../media/image104.png"/><Relationship Id="rId56" Type="http://schemas.openxmlformats.org/officeDocument/2006/relationships/image" Target="../media/image112.png"/><Relationship Id="rId64" Type="http://schemas.openxmlformats.org/officeDocument/2006/relationships/image" Target="../media/image120.png"/><Relationship Id="rId69" Type="http://schemas.openxmlformats.org/officeDocument/2006/relationships/image" Target="../media/image125.svg"/><Relationship Id="rId77" Type="http://schemas.openxmlformats.org/officeDocument/2006/relationships/image" Target="../media/image133.svg"/><Relationship Id="rId100" Type="http://schemas.openxmlformats.org/officeDocument/2006/relationships/image" Target="../media/image156.png"/><Relationship Id="rId8" Type="http://schemas.openxmlformats.org/officeDocument/2006/relationships/image" Target="../media/image64.png"/><Relationship Id="rId51" Type="http://schemas.openxmlformats.org/officeDocument/2006/relationships/image" Target="../media/image107.svg"/><Relationship Id="rId72" Type="http://schemas.openxmlformats.org/officeDocument/2006/relationships/image" Target="../media/image128.png"/><Relationship Id="rId80" Type="http://schemas.openxmlformats.org/officeDocument/2006/relationships/image" Target="../media/image136.png"/><Relationship Id="rId85" Type="http://schemas.openxmlformats.org/officeDocument/2006/relationships/image" Target="../media/image141.svg"/><Relationship Id="rId93" Type="http://schemas.openxmlformats.org/officeDocument/2006/relationships/image" Target="../media/image149.svg"/><Relationship Id="rId98" Type="http://schemas.openxmlformats.org/officeDocument/2006/relationships/image" Target="../media/image154.png"/><Relationship Id="rId3" Type="http://schemas.openxmlformats.org/officeDocument/2006/relationships/image" Target="../media/image59.svg"/><Relationship Id="rId12" Type="http://schemas.openxmlformats.org/officeDocument/2006/relationships/image" Target="../media/image68.png"/><Relationship Id="rId17" Type="http://schemas.openxmlformats.org/officeDocument/2006/relationships/image" Target="../media/image73.svg"/><Relationship Id="rId25" Type="http://schemas.openxmlformats.org/officeDocument/2006/relationships/image" Target="../media/image81.svg"/><Relationship Id="rId33" Type="http://schemas.openxmlformats.org/officeDocument/2006/relationships/image" Target="../media/image89.svg"/><Relationship Id="rId38" Type="http://schemas.openxmlformats.org/officeDocument/2006/relationships/image" Target="../media/image94.png"/><Relationship Id="rId46" Type="http://schemas.openxmlformats.org/officeDocument/2006/relationships/image" Target="../media/image102.png"/><Relationship Id="rId59" Type="http://schemas.openxmlformats.org/officeDocument/2006/relationships/image" Target="../media/image115.svg"/><Relationship Id="rId67" Type="http://schemas.openxmlformats.org/officeDocument/2006/relationships/image" Target="../media/image123.svg"/><Relationship Id="rId20" Type="http://schemas.openxmlformats.org/officeDocument/2006/relationships/image" Target="../media/image76.png"/><Relationship Id="rId41" Type="http://schemas.openxmlformats.org/officeDocument/2006/relationships/image" Target="../media/image97.svg"/><Relationship Id="rId54" Type="http://schemas.openxmlformats.org/officeDocument/2006/relationships/image" Target="../media/image110.png"/><Relationship Id="rId62" Type="http://schemas.openxmlformats.org/officeDocument/2006/relationships/image" Target="../media/image118.png"/><Relationship Id="rId70" Type="http://schemas.openxmlformats.org/officeDocument/2006/relationships/image" Target="../media/image126.png"/><Relationship Id="rId75" Type="http://schemas.openxmlformats.org/officeDocument/2006/relationships/image" Target="../media/image131.svg"/><Relationship Id="rId83" Type="http://schemas.openxmlformats.org/officeDocument/2006/relationships/image" Target="../media/image139.svg"/><Relationship Id="rId88" Type="http://schemas.openxmlformats.org/officeDocument/2006/relationships/image" Target="../media/image144.png"/><Relationship Id="rId91" Type="http://schemas.openxmlformats.org/officeDocument/2006/relationships/image" Target="../media/image147.svg"/><Relationship Id="rId96" Type="http://schemas.openxmlformats.org/officeDocument/2006/relationships/image" Target="../media/image152.png"/><Relationship Id="rId1" Type="http://schemas.openxmlformats.org/officeDocument/2006/relationships/slideMaster" Target="../slideMasters/slideMaster1.xml"/><Relationship Id="rId6" Type="http://schemas.openxmlformats.org/officeDocument/2006/relationships/image" Target="../media/image62.png"/><Relationship Id="rId15" Type="http://schemas.openxmlformats.org/officeDocument/2006/relationships/image" Target="../media/image71.svg"/><Relationship Id="rId23" Type="http://schemas.openxmlformats.org/officeDocument/2006/relationships/image" Target="../media/image79.svg"/><Relationship Id="rId28" Type="http://schemas.openxmlformats.org/officeDocument/2006/relationships/image" Target="../media/image84.png"/><Relationship Id="rId36" Type="http://schemas.openxmlformats.org/officeDocument/2006/relationships/image" Target="../media/image92.png"/><Relationship Id="rId49" Type="http://schemas.openxmlformats.org/officeDocument/2006/relationships/image" Target="../media/image105.svg"/><Relationship Id="rId57" Type="http://schemas.openxmlformats.org/officeDocument/2006/relationships/image" Target="../media/image113.svg"/><Relationship Id="rId10" Type="http://schemas.openxmlformats.org/officeDocument/2006/relationships/image" Target="../media/image66.png"/><Relationship Id="rId31" Type="http://schemas.openxmlformats.org/officeDocument/2006/relationships/image" Target="../media/image87.svg"/><Relationship Id="rId44" Type="http://schemas.openxmlformats.org/officeDocument/2006/relationships/image" Target="../media/image100.png"/><Relationship Id="rId52" Type="http://schemas.openxmlformats.org/officeDocument/2006/relationships/image" Target="../media/image108.png"/><Relationship Id="rId60" Type="http://schemas.openxmlformats.org/officeDocument/2006/relationships/image" Target="../media/image116.png"/><Relationship Id="rId65" Type="http://schemas.openxmlformats.org/officeDocument/2006/relationships/image" Target="../media/image121.svg"/><Relationship Id="rId73" Type="http://schemas.openxmlformats.org/officeDocument/2006/relationships/image" Target="../media/image129.svg"/><Relationship Id="rId78" Type="http://schemas.openxmlformats.org/officeDocument/2006/relationships/image" Target="../media/image134.png"/><Relationship Id="rId81" Type="http://schemas.openxmlformats.org/officeDocument/2006/relationships/image" Target="../media/image137.svg"/><Relationship Id="rId86" Type="http://schemas.openxmlformats.org/officeDocument/2006/relationships/image" Target="../media/image142.png"/><Relationship Id="rId94" Type="http://schemas.openxmlformats.org/officeDocument/2006/relationships/image" Target="../media/image150.png"/><Relationship Id="rId99" Type="http://schemas.openxmlformats.org/officeDocument/2006/relationships/image" Target="../media/image155.svg"/><Relationship Id="rId101" Type="http://schemas.openxmlformats.org/officeDocument/2006/relationships/image" Target="../media/image157.svg"/><Relationship Id="rId4" Type="http://schemas.openxmlformats.org/officeDocument/2006/relationships/image" Target="../media/image60.png"/><Relationship Id="rId9" Type="http://schemas.openxmlformats.org/officeDocument/2006/relationships/image" Target="../media/image65.svg"/><Relationship Id="rId13" Type="http://schemas.openxmlformats.org/officeDocument/2006/relationships/image" Target="../media/image69.svg"/><Relationship Id="rId18" Type="http://schemas.openxmlformats.org/officeDocument/2006/relationships/image" Target="../media/image74.png"/><Relationship Id="rId39" Type="http://schemas.openxmlformats.org/officeDocument/2006/relationships/image" Target="../media/image95.sv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22FABF4-1F54-4143-A109-B7E9BE359E78}"/>
              </a:ext>
            </a:extLst>
          </p:cNvPr>
          <p:cNvSpPr/>
          <p:nvPr userDrawn="1"/>
        </p:nvSpPr>
        <p:spPr>
          <a:xfrm flipH="1">
            <a:off x="5278581" y="0"/>
            <a:ext cx="6910242" cy="6858000"/>
          </a:xfrm>
          <a:custGeom>
            <a:avLst/>
            <a:gdLst>
              <a:gd name="connsiteX0" fmla="*/ 2852449 w 6910242"/>
              <a:gd name="connsiteY0" fmla="*/ 0 h 6858000"/>
              <a:gd name="connsiteX1" fmla="*/ 0 w 6910242"/>
              <a:gd name="connsiteY1" fmla="*/ 0 h 6858000"/>
              <a:gd name="connsiteX2" fmla="*/ 0 w 6910242"/>
              <a:gd name="connsiteY2" fmla="*/ 6858000 h 6858000"/>
              <a:gd name="connsiteX3" fmla="*/ 2852449 w 6910242"/>
              <a:gd name="connsiteY3" fmla="*/ 6858000 h 6858000"/>
              <a:gd name="connsiteX4" fmla="*/ 6910242 w 691024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242" h="6858000">
                <a:moveTo>
                  <a:pt x="2852449" y="0"/>
                </a:moveTo>
                <a:lnTo>
                  <a:pt x="0" y="0"/>
                </a:lnTo>
                <a:lnTo>
                  <a:pt x="0" y="6858000"/>
                </a:lnTo>
                <a:lnTo>
                  <a:pt x="2852449" y="6858000"/>
                </a:lnTo>
                <a:lnTo>
                  <a:pt x="6910242" y="6858000"/>
                </a:lnTo>
                <a:close/>
              </a:path>
            </a:pathLst>
          </a:cu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11AC1DBD-D69C-904F-BD41-06D6D31FC2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6152" y="257665"/>
            <a:ext cx="1511317" cy="943089"/>
          </a:xfrm>
          <a:prstGeom prst="rect">
            <a:avLst/>
          </a:prstGeom>
        </p:spPr>
      </p:pic>
      <p:sp>
        <p:nvSpPr>
          <p:cNvPr id="7" name="TextBox 6">
            <a:extLst>
              <a:ext uri="{FF2B5EF4-FFF2-40B4-BE49-F238E27FC236}">
                <a16:creationId xmlns:a16="http://schemas.microsoft.com/office/drawing/2014/main" id="{9661E39E-260F-2744-85CB-0AD1F70FD5C5}"/>
              </a:ext>
            </a:extLst>
          </p:cNvPr>
          <p:cNvSpPr txBox="1"/>
          <p:nvPr userDrawn="1"/>
        </p:nvSpPr>
        <p:spPr>
          <a:xfrm>
            <a:off x="503874" y="964456"/>
            <a:ext cx="1390304" cy="276927"/>
          </a:xfrm>
          <a:prstGeom prst="rect">
            <a:avLst/>
          </a:prstGeom>
          <a:noFill/>
        </p:spPr>
        <p:txBody>
          <a:bodyPr wrap="square" rtlCol="0">
            <a:spAutoFit/>
          </a:bodyPr>
          <a:lstStyle/>
          <a:p>
            <a:pPr algn="r"/>
            <a:r>
              <a:rPr lang="en-US" sz="1200"/>
              <a:t>#</a:t>
            </a:r>
            <a:r>
              <a:rPr lang="en-US" sz="1200" err="1"/>
              <a:t>TNBestforAll</a:t>
            </a:r>
            <a:endParaRPr lang="en-US" sz="1200"/>
          </a:p>
        </p:txBody>
      </p:sp>
      <p:pic>
        <p:nvPicPr>
          <p:cNvPr id="8" name="Picture 7">
            <a:extLst>
              <a:ext uri="{FF2B5EF4-FFF2-40B4-BE49-F238E27FC236}">
                <a16:creationId xmlns:a16="http://schemas.microsoft.com/office/drawing/2014/main" id="{8FF5F5F4-A1F6-E84F-81C1-515EEFC8D18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76152" y="5972469"/>
            <a:ext cx="1586983" cy="627866"/>
          </a:xfrm>
          <a:prstGeom prst="rect">
            <a:avLst/>
          </a:prstGeom>
        </p:spPr>
      </p:pic>
      <p:sp>
        <p:nvSpPr>
          <p:cNvPr id="9" name="Subtitle 2">
            <a:extLst>
              <a:ext uri="{FF2B5EF4-FFF2-40B4-BE49-F238E27FC236}">
                <a16:creationId xmlns:a16="http://schemas.microsoft.com/office/drawing/2014/main" id="{9ECF7064-5BC0-1248-BDA0-BEEF30B2D62C}"/>
              </a:ext>
            </a:extLst>
          </p:cNvPr>
          <p:cNvSpPr>
            <a:spLocks noGrp="1"/>
          </p:cNvSpPr>
          <p:nvPr>
            <p:ph type="subTitle" idx="1" hasCustomPrompt="1"/>
          </p:nvPr>
        </p:nvSpPr>
        <p:spPr>
          <a:xfrm>
            <a:off x="503238" y="3810521"/>
            <a:ext cx="5590538" cy="415869"/>
          </a:xfrm>
        </p:spPr>
        <p:txBody>
          <a:bodyPr anchor="ctr">
            <a:noAutofit/>
          </a:bodyPr>
          <a:lstStyle>
            <a:lvl1pPr marL="0" indent="0" algn="l">
              <a:buNone/>
              <a:defRPr sz="2400" b="1" baseline="0">
                <a:solidFill>
                  <a:schemeClr val="tx1"/>
                </a:solidFill>
                <a:latin typeface="+mn-lt"/>
              </a:defRPr>
            </a:lvl1pPr>
            <a:lvl2pPr marL="342815" indent="0" algn="ctr">
              <a:buNone/>
              <a:defRPr>
                <a:solidFill>
                  <a:schemeClr val="tx1">
                    <a:tint val="75000"/>
                  </a:schemeClr>
                </a:solidFill>
              </a:defRPr>
            </a:lvl2pPr>
            <a:lvl3pPr marL="685629" indent="0" algn="ctr">
              <a:buNone/>
              <a:defRPr>
                <a:solidFill>
                  <a:schemeClr val="tx1">
                    <a:tint val="75000"/>
                  </a:schemeClr>
                </a:solidFill>
              </a:defRPr>
            </a:lvl3pPr>
            <a:lvl4pPr marL="1028443" indent="0" algn="ctr">
              <a:buNone/>
              <a:defRPr>
                <a:solidFill>
                  <a:schemeClr val="tx1">
                    <a:tint val="75000"/>
                  </a:schemeClr>
                </a:solidFill>
              </a:defRPr>
            </a:lvl4pPr>
            <a:lvl5pPr marL="1371257" indent="0" algn="ctr">
              <a:buNone/>
              <a:defRPr>
                <a:solidFill>
                  <a:schemeClr val="tx1">
                    <a:tint val="75000"/>
                  </a:schemeClr>
                </a:solidFill>
              </a:defRPr>
            </a:lvl5pPr>
            <a:lvl6pPr marL="1714072" indent="0" algn="ctr">
              <a:buNone/>
              <a:defRPr>
                <a:solidFill>
                  <a:schemeClr val="tx1">
                    <a:tint val="75000"/>
                  </a:schemeClr>
                </a:solidFill>
              </a:defRPr>
            </a:lvl6pPr>
            <a:lvl7pPr marL="2056886" indent="0" algn="ctr">
              <a:buNone/>
              <a:defRPr>
                <a:solidFill>
                  <a:schemeClr val="tx1">
                    <a:tint val="75000"/>
                  </a:schemeClr>
                </a:solidFill>
              </a:defRPr>
            </a:lvl7pPr>
            <a:lvl8pPr marL="2399700" indent="0" algn="ctr">
              <a:buNone/>
              <a:defRPr>
                <a:solidFill>
                  <a:schemeClr val="tx1">
                    <a:tint val="75000"/>
                  </a:schemeClr>
                </a:solidFill>
              </a:defRPr>
            </a:lvl8pPr>
            <a:lvl9pPr marL="2742514" indent="0" algn="ctr">
              <a:buNone/>
              <a:defRPr>
                <a:solidFill>
                  <a:schemeClr val="tx1">
                    <a:tint val="75000"/>
                  </a:schemeClr>
                </a:solidFill>
              </a:defRPr>
            </a:lvl9pPr>
          </a:lstStyle>
          <a:p>
            <a:r>
              <a:rPr lang="en-US"/>
              <a:t>Presenter Name </a:t>
            </a:r>
          </a:p>
        </p:txBody>
      </p:sp>
      <p:sp>
        <p:nvSpPr>
          <p:cNvPr id="11" name="Title 10">
            <a:extLst>
              <a:ext uri="{FF2B5EF4-FFF2-40B4-BE49-F238E27FC236}">
                <a16:creationId xmlns:a16="http://schemas.microsoft.com/office/drawing/2014/main" id="{06672270-EBEA-1543-88D0-6D4BEA5A0762}"/>
              </a:ext>
            </a:extLst>
          </p:cNvPr>
          <p:cNvSpPr>
            <a:spLocks noGrp="1"/>
          </p:cNvSpPr>
          <p:nvPr>
            <p:ph type="title"/>
          </p:nvPr>
        </p:nvSpPr>
        <p:spPr>
          <a:xfrm>
            <a:off x="503238" y="1718385"/>
            <a:ext cx="6388232" cy="1798523"/>
          </a:xfrm>
        </p:spPr>
        <p:txBody>
          <a:bodyPr anchor="b"/>
          <a:lstStyle/>
          <a:p>
            <a:r>
              <a:rPr lang="en-US"/>
              <a:t>Click to edit Master title style</a:t>
            </a:r>
          </a:p>
        </p:txBody>
      </p:sp>
      <p:sp>
        <p:nvSpPr>
          <p:cNvPr id="14" name="Text Placeholder 13">
            <a:extLst>
              <a:ext uri="{FF2B5EF4-FFF2-40B4-BE49-F238E27FC236}">
                <a16:creationId xmlns:a16="http://schemas.microsoft.com/office/drawing/2014/main" id="{43EC2EDF-7C27-5D4D-8894-83C5140693FD}"/>
              </a:ext>
            </a:extLst>
          </p:cNvPr>
          <p:cNvSpPr>
            <a:spLocks noGrp="1"/>
          </p:cNvSpPr>
          <p:nvPr>
            <p:ph type="body" sz="quarter" idx="10" hasCustomPrompt="1"/>
          </p:nvPr>
        </p:nvSpPr>
        <p:spPr>
          <a:xfrm>
            <a:off x="503238" y="4343400"/>
            <a:ext cx="5591175" cy="533400"/>
          </a:xfrm>
        </p:spPr>
        <p:txBody>
          <a:bodyPr>
            <a:normAutofit/>
          </a:bodyPr>
          <a:lstStyle>
            <a:lvl1pPr marL="0" indent="0">
              <a:buNone/>
              <a:defRPr sz="2000" i="1"/>
            </a:lvl1pPr>
          </a:lstStyle>
          <a:p>
            <a:pPr lvl="0"/>
            <a:r>
              <a:rPr lang="en-US"/>
              <a:t>Job Title | Division</a:t>
            </a:r>
          </a:p>
        </p:txBody>
      </p:sp>
      <p:sp>
        <p:nvSpPr>
          <p:cNvPr id="21" name="Picture Placeholder 20">
            <a:extLst>
              <a:ext uri="{FF2B5EF4-FFF2-40B4-BE49-F238E27FC236}">
                <a16:creationId xmlns:a16="http://schemas.microsoft.com/office/drawing/2014/main" id="{0EA00B74-34E1-124F-88D8-0EE9D4527CA8}"/>
              </a:ext>
            </a:extLst>
          </p:cNvPr>
          <p:cNvSpPr>
            <a:spLocks noGrp="1"/>
          </p:cNvSpPr>
          <p:nvPr>
            <p:ph type="pic" sz="quarter" idx="11"/>
          </p:nvPr>
        </p:nvSpPr>
        <p:spPr>
          <a:xfrm>
            <a:off x="5409978" y="0"/>
            <a:ext cx="6778845" cy="6858000"/>
          </a:xfrm>
          <a:custGeom>
            <a:avLst/>
            <a:gdLst>
              <a:gd name="connsiteX0" fmla="*/ 4057650 w 6778845"/>
              <a:gd name="connsiteY0" fmla="*/ 0 h 6858000"/>
              <a:gd name="connsiteX1" fmla="*/ 6778845 w 6778845"/>
              <a:gd name="connsiteY1" fmla="*/ 0 h 6858000"/>
              <a:gd name="connsiteX2" fmla="*/ 6778845 w 6778845"/>
              <a:gd name="connsiteY2" fmla="*/ 6858000 h 6858000"/>
              <a:gd name="connsiteX3" fmla="*/ 0 w 6778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78845" h="6858000">
                <a:moveTo>
                  <a:pt x="4057650" y="0"/>
                </a:moveTo>
                <a:lnTo>
                  <a:pt x="6778845" y="0"/>
                </a:lnTo>
                <a:lnTo>
                  <a:pt x="6778845" y="6858000"/>
                </a:lnTo>
                <a:lnTo>
                  <a:pt x="0" y="6858000"/>
                </a:lnTo>
                <a:close/>
              </a:path>
            </a:pathLst>
          </a:custGeom>
          <a:pattFill prst="pct5">
            <a:fgClr>
              <a:schemeClr val="tx2"/>
            </a:fgClr>
            <a:bgClr>
              <a:schemeClr val="accent2"/>
            </a:bgClr>
          </a:pattFill>
        </p:spPr>
        <p:txBody>
          <a:bodyPr wrap="square">
            <a:noAutofit/>
          </a:bodyPr>
          <a:lstStyle>
            <a:lvl1pPr marL="0" indent="0" algn="r">
              <a:buNone/>
              <a:defRPr/>
            </a:lvl1pPr>
          </a:lstStyle>
          <a:p>
            <a:r>
              <a:rPr lang="en-US"/>
              <a:t>Click icon to add picture</a:t>
            </a:r>
          </a:p>
        </p:txBody>
      </p:sp>
      <p:cxnSp>
        <p:nvCxnSpPr>
          <p:cNvPr id="22" name="Straight Connector 21">
            <a:extLst>
              <a:ext uri="{FF2B5EF4-FFF2-40B4-BE49-F238E27FC236}">
                <a16:creationId xmlns:a16="http://schemas.microsoft.com/office/drawing/2014/main" id="{AC18DADC-89CE-954B-92B7-4268AF3D12FB}"/>
              </a:ext>
            </a:extLst>
          </p:cNvPr>
          <p:cNvCxnSpPr>
            <a:cxnSpLocks/>
          </p:cNvCxnSpPr>
          <p:nvPr userDrawn="1"/>
        </p:nvCxnSpPr>
        <p:spPr>
          <a:xfrm>
            <a:off x="503238" y="3633918"/>
            <a:ext cx="71437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04028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lag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4B1787-BABE-CE4D-9DEB-0528B582C49E}"/>
              </a:ext>
            </a:extLst>
          </p:cNvPr>
          <p:cNvSpPr/>
          <p:nvPr userDrawn="1"/>
        </p:nvSpPr>
        <p:spPr>
          <a:xfrm>
            <a:off x="9171305" y="6096000"/>
            <a:ext cx="3017520" cy="762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Rectangle 2">
            <a:extLst>
              <a:ext uri="{FF2B5EF4-FFF2-40B4-BE49-F238E27FC236}">
                <a16:creationId xmlns:a16="http://schemas.microsoft.com/office/drawing/2014/main" id="{3DF8453D-51AE-5C4A-8959-A46D7A017A91}"/>
              </a:ext>
            </a:extLst>
          </p:cNvPr>
          <p:cNvSpPr/>
          <p:nvPr userDrawn="1"/>
        </p:nvSpPr>
        <p:spPr>
          <a:xfrm>
            <a:off x="0" y="0"/>
            <a:ext cx="3017520"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57F99DD9-D346-234E-A484-DC6BB9699C38}"/>
              </a:ext>
            </a:extLst>
          </p:cNvPr>
          <p:cNvSpPr/>
          <p:nvPr userDrawn="1"/>
        </p:nvSpPr>
        <p:spPr>
          <a:xfrm>
            <a:off x="6114204" y="2092779"/>
            <a:ext cx="3017520" cy="7620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D76DFE9A-BDB2-8645-8BC3-FA01EBD7BB8D}"/>
              </a:ext>
            </a:extLst>
          </p:cNvPr>
          <p:cNvSpPr/>
          <p:nvPr userDrawn="1"/>
        </p:nvSpPr>
        <p:spPr>
          <a:xfrm>
            <a:off x="3057102" y="0"/>
            <a:ext cx="3017520" cy="762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Picture Placeholder 7">
            <a:extLst>
              <a:ext uri="{FF2B5EF4-FFF2-40B4-BE49-F238E27FC236}">
                <a16:creationId xmlns:a16="http://schemas.microsoft.com/office/drawing/2014/main" id="{80EC279B-9D0A-664D-BC1F-CF07F588A7F8}"/>
              </a:ext>
            </a:extLst>
          </p:cNvPr>
          <p:cNvSpPr>
            <a:spLocks noGrp="1"/>
          </p:cNvSpPr>
          <p:nvPr>
            <p:ph type="pic" sz="quarter" idx="10"/>
          </p:nvPr>
        </p:nvSpPr>
        <p:spPr>
          <a:xfrm>
            <a:off x="3057102" y="802822"/>
            <a:ext cx="3017520" cy="3962400"/>
          </a:xfrm>
        </p:spPr>
        <p:txBody>
          <a:bodyPr/>
          <a:lstStyle/>
          <a:p>
            <a:r>
              <a:rPr lang="en-US"/>
              <a:t>Click icon to add picture</a:t>
            </a:r>
          </a:p>
        </p:txBody>
      </p:sp>
      <p:sp>
        <p:nvSpPr>
          <p:cNvPr id="9" name="Picture Placeholder 7">
            <a:extLst>
              <a:ext uri="{FF2B5EF4-FFF2-40B4-BE49-F238E27FC236}">
                <a16:creationId xmlns:a16="http://schemas.microsoft.com/office/drawing/2014/main" id="{9ADF8585-3DCE-0A4A-B135-FE9BB13404A0}"/>
              </a:ext>
            </a:extLst>
          </p:cNvPr>
          <p:cNvSpPr>
            <a:spLocks noGrp="1"/>
          </p:cNvSpPr>
          <p:nvPr>
            <p:ph type="pic" sz="quarter" idx="11"/>
          </p:nvPr>
        </p:nvSpPr>
        <p:spPr>
          <a:xfrm>
            <a:off x="6114204" y="2895600"/>
            <a:ext cx="3017520" cy="3962400"/>
          </a:xfrm>
        </p:spPr>
        <p:txBody>
          <a:bodyPr/>
          <a:lstStyle/>
          <a:p>
            <a:r>
              <a:rPr lang="en-US"/>
              <a:t>Click icon to add picture</a:t>
            </a:r>
          </a:p>
        </p:txBody>
      </p:sp>
      <p:sp>
        <p:nvSpPr>
          <p:cNvPr id="10" name="Picture Placeholder 7">
            <a:extLst>
              <a:ext uri="{FF2B5EF4-FFF2-40B4-BE49-F238E27FC236}">
                <a16:creationId xmlns:a16="http://schemas.microsoft.com/office/drawing/2014/main" id="{3AEDF44C-7426-A447-9EE5-59E987FE7DF6}"/>
              </a:ext>
            </a:extLst>
          </p:cNvPr>
          <p:cNvSpPr>
            <a:spLocks noGrp="1"/>
          </p:cNvSpPr>
          <p:nvPr>
            <p:ph type="pic" sz="quarter" idx="12"/>
          </p:nvPr>
        </p:nvSpPr>
        <p:spPr>
          <a:xfrm>
            <a:off x="9171305" y="0"/>
            <a:ext cx="3017520" cy="3962400"/>
          </a:xfrm>
        </p:spPr>
        <p:txBody>
          <a:bodyPr/>
          <a:lstStyle/>
          <a:p>
            <a:r>
              <a:rPr lang="en-US"/>
              <a:t>Click icon to add picture</a:t>
            </a:r>
          </a:p>
        </p:txBody>
      </p:sp>
      <p:sp>
        <p:nvSpPr>
          <p:cNvPr id="11" name="Picture Placeholder 7">
            <a:extLst>
              <a:ext uri="{FF2B5EF4-FFF2-40B4-BE49-F238E27FC236}">
                <a16:creationId xmlns:a16="http://schemas.microsoft.com/office/drawing/2014/main" id="{DF2D314D-748F-7D4C-B29E-9A76E359919E}"/>
              </a:ext>
            </a:extLst>
          </p:cNvPr>
          <p:cNvSpPr>
            <a:spLocks noGrp="1"/>
          </p:cNvSpPr>
          <p:nvPr>
            <p:ph type="pic" sz="quarter" idx="13"/>
          </p:nvPr>
        </p:nvSpPr>
        <p:spPr>
          <a:xfrm>
            <a:off x="9171305" y="4003221"/>
            <a:ext cx="3017520" cy="2051957"/>
          </a:xfrm>
        </p:spPr>
        <p:txBody>
          <a:bodyPr/>
          <a:lstStyle/>
          <a:p>
            <a:r>
              <a:rPr lang="en-US"/>
              <a:t>Click icon to add picture</a:t>
            </a:r>
          </a:p>
        </p:txBody>
      </p:sp>
      <p:sp>
        <p:nvSpPr>
          <p:cNvPr id="12" name="Picture Placeholder 7">
            <a:extLst>
              <a:ext uri="{FF2B5EF4-FFF2-40B4-BE49-F238E27FC236}">
                <a16:creationId xmlns:a16="http://schemas.microsoft.com/office/drawing/2014/main" id="{7BA3ED9C-28A0-F544-BA32-BF1DAFE52262}"/>
              </a:ext>
            </a:extLst>
          </p:cNvPr>
          <p:cNvSpPr>
            <a:spLocks noGrp="1"/>
          </p:cNvSpPr>
          <p:nvPr>
            <p:ph type="pic" sz="quarter" idx="14"/>
          </p:nvPr>
        </p:nvSpPr>
        <p:spPr>
          <a:xfrm>
            <a:off x="6114204" y="0"/>
            <a:ext cx="3017520" cy="2051957"/>
          </a:xfrm>
        </p:spPr>
        <p:txBody>
          <a:bodyPr/>
          <a:lstStyle/>
          <a:p>
            <a:r>
              <a:rPr lang="en-US"/>
              <a:t>Click icon to add picture</a:t>
            </a:r>
          </a:p>
        </p:txBody>
      </p:sp>
      <p:sp>
        <p:nvSpPr>
          <p:cNvPr id="13" name="Picture Placeholder 7">
            <a:extLst>
              <a:ext uri="{FF2B5EF4-FFF2-40B4-BE49-F238E27FC236}">
                <a16:creationId xmlns:a16="http://schemas.microsoft.com/office/drawing/2014/main" id="{160D6265-3645-544F-B94D-887DECCE7CCF}"/>
              </a:ext>
            </a:extLst>
          </p:cNvPr>
          <p:cNvSpPr>
            <a:spLocks noGrp="1"/>
          </p:cNvSpPr>
          <p:nvPr>
            <p:ph type="pic" sz="quarter" idx="15"/>
          </p:nvPr>
        </p:nvSpPr>
        <p:spPr>
          <a:xfrm>
            <a:off x="3057102" y="4806043"/>
            <a:ext cx="3017520" cy="2051957"/>
          </a:xfrm>
        </p:spPr>
        <p:txBody>
          <a:bodyPr/>
          <a:lstStyle/>
          <a:p>
            <a:r>
              <a:rPr lang="en-US"/>
              <a:t>Click icon to add picture</a:t>
            </a:r>
          </a:p>
        </p:txBody>
      </p:sp>
      <p:sp>
        <p:nvSpPr>
          <p:cNvPr id="14" name="Text Placeholder 2">
            <a:extLst>
              <a:ext uri="{FF2B5EF4-FFF2-40B4-BE49-F238E27FC236}">
                <a16:creationId xmlns:a16="http://schemas.microsoft.com/office/drawing/2014/main" id="{2B85B437-6871-A748-A3BF-5B62265C6775}"/>
              </a:ext>
            </a:extLst>
          </p:cNvPr>
          <p:cNvSpPr>
            <a:spLocks noGrp="1"/>
          </p:cNvSpPr>
          <p:nvPr>
            <p:ph idx="1" hasCustomPrompt="1"/>
          </p:nvPr>
        </p:nvSpPr>
        <p:spPr>
          <a:xfrm>
            <a:off x="507868" y="1752600"/>
            <a:ext cx="2233744" cy="3815447"/>
          </a:xfrm>
          <a:prstGeom prst="rect">
            <a:avLst/>
          </a:prstGeom>
        </p:spPr>
        <p:txBody>
          <a:bodyPr vert="horz" lIns="91440" tIns="45720" rIns="91440" bIns="45720" rtlCol="0">
            <a:normAutofit/>
          </a:bodyPr>
          <a:lstStyle>
            <a:lvl1pPr marL="0" indent="0">
              <a:spcBef>
                <a:spcPts val="0"/>
              </a:spcBef>
              <a:spcAft>
                <a:spcPts val="1200"/>
              </a:spcAft>
              <a:buNone/>
              <a:defRPr sz="1800">
                <a:solidFill>
                  <a:schemeClr val="bg1"/>
                </a:solidFill>
              </a:defRPr>
            </a:lvl1pPr>
            <a:lvl2pPr marL="342814" indent="0">
              <a:buNone/>
              <a:defRPr>
                <a:solidFill>
                  <a:schemeClr val="bg1"/>
                </a:solidFill>
              </a:defRPr>
            </a:lvl2pPr>
            <a:lvl3pPr marL="685629" indent="0">
              <a:buNone/>
              <a:defRPr>
                <a:solidFill>
                  <a:schemeClr val="bg1"/>
                </a:solidFill>
              </a:defRPr>
            </a:lvl3pPr>
            <a:lvl4pPr marL="1028443" indent="0">
              <a:buNone/>
              <a:defRPr>
                <a:solidFill>
                  <a:schemeClr val="bg1"/>
                </a:solidFill>
              </a:defRPr>
            </a:lvl4pPr>
            <a:lvl5pPr marL="1371257" indent="0">
              <a:buNone/>
              <a:defRPr>
                <a:solidFill>
                  <a:schemeClr val="bg1"/>
                </a:solidFill>
              </a:defRPr>
            </a:lvl5pPr>
          </a:lstStyle>
          <a:p>
            <a:pPr lvl="0"/>
            <a:r>
              <a:rPr lang="en-US"/>
              <a:t>Click to edit Master text styles</a:t>
            </a:r>
          </a:p>
        </p:txBody>
      </p:sp>
      <p:sp>
        <p:nvSpPr>
          <p:cNvPr id="15" name="Title Placeholder 1">
            <a:extLst>
              <a:ext uri="{FF2B5EF4-FFF2-40B4-BE49-F238E27FC236}">
                <a16:creationId xmlns:a16="http://schemas.microsoft.com/office/drawing/2014/main" id="{1DDA7C6B-FC07-C44F-B5DA-1C063D92C947}"/>
              </a:ext>
            </a:extLst>
          </p:cNvPr>
          <p:cNvSpPr>
            <a:spLocks noGrp="1"/>
          </p:cNvSpPr>
          <p:nvPr>
            <p:ph type="title"/>
          </p:nvPr>
        </p:nvSpPr>
        <p:spPr>
          <a:xfrm>
            <a:off x="507868" y="357187"/>
            <a:ext cx="2233744" cy="1208314"/>
          </a:xfrm>
          <a:prstGeom prst="rect">
            <a:avLst/>
          </a:prstGeom>
        </p:spPr>
        <p:txBody>
          <a:bodyPr vert="horz" lIns="91440" tIns="45720" rIns="91440" bIns="45720" rtlCol="0" anchor="ctr">
            <a:noAutofit/>
          </a:bodyPr>
          <a:lstStyle>
            <a:lvl1pPr>
              <a:defRPr sz="2800">
                <a:solidFill>
                  <a:schemeClr val="bg1"/>
                </a:solidFill>
              </a:defRPr>
            </a:lvl1pPr>
          </a:lstStyle>
          <a:p>
            <a:r>
              <a:rPr lang="en-US"/>
              <a:t>Click to edit Master title style</a:t>
            </a:r>
          </a:p>
        </p:txBody>
      </p:sp>
      <p:sp>
        <p:nvSpPr>
          <p:cNvPr id="2" name="Text Placeholder 11">
            <a:extLst>
              <a:ext uri="{FF2B5EF4-FFF2-40B4-BE49-F238E27FC236}">
                <a16:creationId xmlns:a16="http://schemas.microsoft.com/office/drawing/2014/main" id="{1964B0A5-FAE1-1B66-48D3-6E8D2A077277}"/>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bg1"/>
                </a:solidFill>
              </a:rPr>
              <a:t>© Tennessee Department of Education </a:t>
            </a:r>
            <a:endParaRPr lang="id-ID">
              <a:solidFill>
                <a:schemeClr val="bg1"/>
              </a:solidFill>
            </a:endParaRPr>
          </a:p>
        </p:txBody>
      </p:sp>
    </p:spTree>
    <p:extLst>
      <p:ext uri="{BB962C8B-B14F-4D97-AF65-F5344CB8AC3E}">
        <p14:creationId xmlns:p14="http://schemas.microsoft.com/office/powerpoint/2010/main" val="1815945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ptop Mockup 1">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CA318C5-0EED-3646-9300-B64845B07ABD}"/>
              </a:ext>
            </a:extLst>
          </p:cNvPr>
          <p:cNvGrpSpPr/>
          <p:nvPr userDrawn="1"/>
        </p:nvGrpSpPr>
        <p:grpSpPr>
          <a:xfrm>
            <a:off x="7400495" y="0"/>
            <a:ext cx="4608469" cy="6858000"/>
            <a:chOff x="7400495" y="0"/>
            <a:chExt cx="4608469" cy="6858000"/>
          </a:xfrm>
        </p:grpSpPr>
        <p:sp>
          <p:nvSpPr>
            <p:cNvPr id="12" name="Freeform 11">
              <a:extLst>
                <a:ext uri="{FF2B5EF4-FFF2-40B4-BE49-F238E27FC236}">
                  <a16:creationId xmlns:a16="http://schemas.microsoft.com/office/drawing/2014/main" id="{5B94C799-9B24-8244-AB52-17A994763F67}"/>
                </a:ext>
              </a:extLst>
            </p:cNvPr>
            <p:cNvSpPr/>
            <p:nvPr userDrawn="1"/>
          </p:nvSpPr>
          <p:spPr>
            <a:xfrm>
              <a:off x="7400495" y="0"/>
              <a:ext cx="4181398" cy="6858000"/>
            </a:xfrm>
            <a:custGeom>
              <a:avLst/>
              <a:gdLst>
                <a:gd name="connsiteX0" fmla="*/ 4075034 w 4181398"/>
                <a:gd name="connsiteY0" fmla="*/ 0 h 6858000"/>
                <a:gd name="connsiteX1" fmla="*/ 4181398 w 4181398"/>
                <a:gd name="connsiteY1" fmla="*/ 0 h 6858000"/>
                <a:gd name="connsiteX2" fmla="*/ 106364 w 4181398"/>
                <a:gd name="connsiteY2" fmla="*/ 6858000 h 6858000"/>
                <a:gd name="connsiteX3" fmla="*/ 0 w 4181398"/>
                <a:gd name="connsiteY3" fmla="*/ 6858000 h 6858000"/>
                <a:gd name="connsiteX4" fmla="*/ 4075034 w 4181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398" h="6858000">
                  <a:moveTo>
                    <a:pt x="4075034" y="0"/>
                  </a:moveTo>
                  <a:lnTo>
                    <a:pt x="4181398" y="0"/>
                  </a:lnTo>
                  <a:lnTo>
                    <a:pt x="106364" y="6858000"/>
                  </a:lnTo>
                  <a:lnTo>
                    <a:pt x="0" y="6858000"/>
                  </a:lnTo>
                  <a:lnTo>
                    <a:pt x="407503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E5FB19FC-EB67-5648-8F38-CE44CA4A507C}"/>
                </a:ext>
              </a:extLst>
            </p:cNvPr>
            <p:cNvSpPr/>
            <p:nvPr userDrawn="1"/>
          </p:nvSpPr>
          <p:spPr>
            <a:xfrm>
              <a:off x="7616860" y="0"/>
              <a:ext cx="4178568" cy="6853237"/>
            </a:xfrm>
            <a:custGeom>
              <a:avLst/>
              <a:gdLst>
                <a:gd name="connsiteX0" fmla="*/ 4072204 w 4178568"/>
                <a:gd name="connsiteY0" fmla="*/ 0 h 6853237"/>
                <a:gd name="connsiteX1" fmla="*/ 4178568 w 4178568"/>
                <a:gd name="connsiteY1" fmla="*/ 0 h 6853237"/>
                <a:gd name="connsiteX2" fmla="*/ 106364 w 4178568"/>
                <a:gd name="connsiteY2" fmla="*/ 6853237 h 6853237"/>
                <a:gd name="connsiteX3" fmla="*/ 0 w 4178568"/>
                <a:gd name="connsiteY3" fmla="*/ 6853237 h 6853237"/>
                <a:gd name="connsiteX4" fmla="*/ 4072204 w 4178568"/>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8" h="6853237">
                  <a:moveTo>
                    <a:pt x="4072204" y="0"/>
                  </a:moveTo>
                  <a:lnTo>
                    <a:pt x="4178568" y="0"/>
                  </a:lnTo>
                  <a:lnTo>
                    <a:pt x="106364" y="6853237"/>
                  </a:lnTo>
                  <a:lnTo>
                    <a:pt x="0" y="6853237"/>
                  </a:lnTo>
                  <a:lnTo>
                    <a:pt x="407220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8A6B392C-942F-9947-9296-CF5C4742E984}"/>
                </a:ext>
              </a:extLst>
            </p:cNvPr>
            <p:cNvSpPr/>
            <p:nvPr userDrawn="1"/>
          </p:nvSpPr>
          <p:spPr>
            <a:xfrm>
              <a:off x="7830397" y="0"/>
              <a:ext cx="4178567" cy="6853237"/>
            </a:xfrm>
            <a:custGeom>
              <a:avLst/>
              <a:gdLst>
                <a:gd name="connsiteX0" fmla="*/ 4072204 w 4178567"/>
                <a:gd name="connsiteY0" fmla="*/ 0 h 6853237"/>
                <a:gd name="connsiteX1" fmla="*/ 4178567 w 4178567"/>
                <a:gd name="connsiteY1" fmla="*/ 0 h 6853237"/>
                <a:gd name="connsiteX2" fmla="*/ 106364 w 4178567"/>
                <a:gd name="connsiteY2" fmla="*/ 6853237 h 6853237"/>
                <a:gd name="connsiteX3" fmla="*/ 0 w 4178567"/>
                <a:gd name="connsiteY3" fmla="*/ 6853237 h 6853237"/>
                <a:gd name="connsiteX4" fmla="*/ 4072204 w 4178567"/>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7" h="6853237">
                  <a:moveTo>
                    <a:pt x="4072204" y="0"/>
                  </a:moveTo>
                  <a:lnTo>
                    <a:pt x="4178567" y="0"/>
                  </a:lnTo>
                  <a:lnTo>
                    <a:pt x="106364" y="6853237"/>
                  </a:lnTo>
                  <a:lnTo>
                    <a:pt x="0" y="6853237"/>
                  </a:lnTo>
                  <a:lnTo>
                    <a:pt x="4072204"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Title Placeholder 1">
            <a:extLst>
              <a:ext uri="{FF2B5EF4-FFF2-40B4-BE49-F238E27FC236}">
                <a16:creationId xmlns:a16="http://schemas.microsoft.com/office/drawing/2014/main" id="{89F5F014-426F-2B4A-AACE-FCECB62133E6}"/>
              </a:ext>
            </a:extLst>
          </p:cNvPr>
          <p:cNvSpPr>
            <a:spLocks noGrp="1"/>
          </p:cNvSpPr>
          <p:nvPr>
            <p:ph type="title"/>
          </p:nvPr>
        </p:nvSpPr>
        <p:spPr>
          <a:xfrm>
            <a:off x="507868" y="228600"/>
            <a:ext cx="1000614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5" name="Text Placeholder 4">
            <a:extLst>
              <a:ext uri="{FF2B5EF4-FFF2-40B4-BE49-F238E27FC236}">
                <a16:creationId xmlns:a16="http://schemas.microsoft.com/office/drawing/2014/main" id="{79225C54-07E2-B24D-8F11-0185A2F9F3C3}"/>
              </a:ext>
            </a:extLst>
          </p:cNvPr>
          <p:cNvSpPr>
            <a:spLocks noGrp="1"/>
          </p:cNvSpPr>
          <p:nvPr>
            <p:ph type="body" sz="quarter" idx="10"/>
          </p:nvPr>
        </p:nvSpPr>
        <p:spPr>
          <a:xfrm>
            <a:off x="507869" y="1531917"/>
            <a:ext cx="5129343"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ight Triangle 6">
            <a:extLst>
              <a:ext uri="{FF2B5EF4-FFF2-40B4-BE49-F238E27FC236}">
                <a16:creationId xmlns:a16="http://schemas.microsoft.com/office/drawing/2014/main" id="{774ADCE8-2BEB-EC4B-BF9D-052D10127E42}"/>
              </a:ext>
            </a:extLst>
          </p:cNvPr>
          <p:cNvSpPr/>
          <p:nvPr userDrawn="1"/>
        </p:nvSpPr>
        <p:spPr>
          <a:xfrm flipH="1">
            <a:off x="8131032" y="0"/>
            <a:ext cx="4057793" cy="6858000"/>
          </a:xfrm>
          <a:prstGeom prst="rtTriangle">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ue screen with white text&#10;&#10;Description automatically generated with medium confidence">
            <a:extLst>
              <a:ext uri="{FF2B5EF4-FFF2-40B4-BE49-F238E27FC236}">
                <a16:creationId xmlns:a16="http://schemas.microsoft.com/office/drawing/2014/main" id="{855AA6CB-C2CB-2746-AE1D-5D62C9BD1D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42404" y="2514600"/>
            <a:ext cx="6993566" cy="3752850"/>
          </a:xfrm>
          <a:prstGeom prst="rect">
            <a:avLst/>
          </a:prstGeom>
        </p:spPr>
      </p:pic>
      <p:sp>
        <p:nvSpPr>
          <p:cNvPr id="10" name="Picture Placeholder 9">
            <a:extLst>
              <a:ext uri="{FF2B5EF4-FFF2-40B4-BE49-F238E27FC236}">
                <a16:creationId xmlns:a16="http://schemas.microsoft.com/office/drawing/2014/main" id="{1E47A6DE-221A-4246-AA12-63BE5B62FAF9}"/>
              </a:ext>
            </a:extLst>
          </p:cNvPr>
          <p:cNvSpPr>
            <a:spLocks noGrp="1"/>
          </p:cNvSpPr>
          <p:nvPr>
            <p:ph type="pic" sz="quarter" idx="11"/>
          </p:nvPr>
        </p:nvSpPr>
        <p:spPr>
          <a:xfrm>
            <a:off x="6270307" y="2743200"/>
            <a:ext cx="4937760" cy="3097213"/>
          </a:xfrm>
          <a:solidFill>
            <a:schemeClr val="bg1"/>
          </a:solidFill>
        </p:spPr>
        <p:txBody>
          <a:bodyPr/>
          <a:lstStyle/>
          <a:p>
            <a:r>
              <a:rPr lang="en-US"/>
              <a:t>Click icon to add picture</a:t>
            </a:r>
          </a:p>
        </p:txBody>
      </p:sp>
      <p:sp>
        <p:nvSpPr>
          <p:cNvPr id="2" name="Text Placeholder 11">
            <a:extLst>
              <a:ext uri="{FF2B5EF4-FFF2-40B4-BE49-F238E27FC236}">
                <a16:creationId xmlns:a16="http://schemas.microsoft.com/office/drawing/2014/main" id="{829AC598-683F-EE19-6538-331867BC2F7F}"/>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tx2"/>
                </a:solidFill>
              </a:rPr>
              <a:t>© Tennessee Department of Education </a:t>
            </a:r>
            <a:endParaRPr lang="id-ID">
              <a:solidFill>
                <a:schemeClr val="tx2"/>
              </a:solidFill>
            </a:endParaRPr>
          </a:p>
        </p:txBody>
      </p:sp>
    </p:spTree>
    <p:extLst>
      <p:ext uri="{BB962C8B-B14F-4D97-AF65-F5344CB8AC3E}">
        <p14:creationId xmlns:p14="http://schemas.microsoft.com/office/powerpoint/2010/main" val="3352306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97A5AE92-EC6D-4543-8230-AAB67ED5F743}"/>
              </a:ext>
            </a:extLst>
          </p:cNvPr>
          <p:cNvSpPr/>
          <p:nvPr userDrawn="1"/>
        </p:nvSpPr>
        <p:spPr>
          <a:xfrm>
            <a:off x="2" y="0"/>
            <a:ext cx="12188825" cy="4323205"/>
          </a:xfrm>
          <a:custGeom>
            <a:avLst/>
            <a:gdLst>
              <a:gd name="connsiteX0" fmla="*/ 0 w 12188825"/>
              <a:gd name="connsiteY0" fmla="*/ 0 h 4323205"/>
              <a:gd name="connsiteX1" fmla="*/ 12188825 w 12188825"/>
              <a:gd name="connsiteY1" fmla="*/ 0 h 4323205"/>
              <a:gd name="connsiteX2" fmla="*/ 12188825 w 12188825"/>
              <a:gd name="connsiteY2" fmla="*/ 2675705 h 4323205"/>
              <a:gd name="connsiteX3" fmla="*/ 12140429 w 12188825"/>
              <a:gd name="connsiteY3" fmla="*/ 2675705 h 4323205"/>
              <a:gd name="connsiteX4" fmla="*/ 0 w 12188825"/>
              <a:gd name="connsiteY4" fmla="*/ 4323205 h 4323205"/>
              <a:gd name="connsiteX5" fmla="*/ 0 w 12188825"/>
              <a:gd name="connsiteY5" fmla="*/ 2675705 h 4323205"/>
              <a:gd name="connsiteX6" fmla="*/ 0 w 12188825"/>
              <a:gd name="connsiteY6" fmla="*/ 2669551 h 4323205"/>
              <a:gd name="connsiteX7" fmla="*/ 0 w 12188825"/>
              <a:gd name="connsiteY7" fmla="*/ 0 h 4323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4323205">
                <a:moveTo>
                  <a:pt x="0" y="0"/>
                </a:moveTo>
                <a:lnTo>
                  <a:pt x="12188825" y="0"/>
                </a:lnTo>
                <a:lnTo>
                  <a:pt x="12188825" y="2675705"/>
                </a:lnTo>
                <a:lnTo>
                  <a:pt x="12140429" y="2675705"/>
                </a:lnTo>
                <a:lnTo>
                  <a:pt x="0" y="4323205"/>
                </a:lnTo>
                <a:lnTo>
                  <a:pt x="0" y="2675705"/>
                </a:lnTo>
                <a:lnTo>
                  <a:pt x="0" y="266955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id="{49E1C433-2BC4-3443-A53B-F3059BD179E8}"/>
              </a:ext>
            </a:extLst>
          </p:cNvPr>
          <p:cNvSpPr>
            <a:spLocks noChangeAspect="1"/>
          </p:cNvSpPr>
          <p:nvPr userDrawn="1"/>
        </p:nvSpPr>
        <p:spPr>
          <a:xfrm>
            <a:off x="833565" y="3199995"/>
            <a:ext cx="2441448" cy="24414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FD6B18D6-8D55-5343-AD74-20AA063806D4}"/>
              </a:ext>
            </a:extLst>
          </p:cNvPr>
          <p:cNvSpPr>
            <a:spLocks noGrp="1"/>
          </p:cNvSpPr>
          <p:nvPr>
            <p:ph type="pic" sz="quarter" idx="14"/>
          </p:nvPr>
        </p:nvSpPr>
        <p:spPr>
          <a:xfrm>
            <a:off x="1" y="0"/>
            <a:ext cx="12203340" cy="4292711"/>
          </a:xfrm>
          <a:custGeom>
            <a:avLst/>
            <a:gdLst>
              <a:gd name="connsiteX0" fmla="*/ 0 w 12203340"/>
              <a:gd name="connsiteY0" fmla="*/ 0 h 4292711"/>
              <a:gd name="connsiteX1" fmla="*/ 12188825 w 12203340"/>
              <a:gd name="connsiteY1" fmla="*/ 0 h 4292711"/>
              <a:gd name="connsiteX2" fmla="*/ 12203340 w 12203340"/>
              <a:gd name="connsiteY2" fmla="*/ 1767225 h 4292711"/>
              <a:gd name="connsiteX3" fmla="*/ 3015229 w 12203340"/>
              <a:gd name="connsiteY3" fmla="*/ 3668708 h 4292711"/>
              <a:gd name="connsiteX4" fmla="*/ 2996561 w 12203340"/>
              <a:gd name="connsiteY4" fmla="*/ 3643744 h 4292711"/>
              <a:gd name="connsiteX5" fmla="*/ 2055610 w 12203340"/>
              <a:gd name="connsiteY5" fmla="*/ 3199995 h 4292711"/>
              <a:gd name="connsiteX6" fmla="*/ 932034 w 12203340"/>
              <a:gd name="connsiteY6" fmla="*/ 3944751 h 4292711"/>
              <a:gd name="connsiteX7" fmla="*/ 880591 w 12203340"/>
              <a:gd name="connsiteY7" fmla="*/ 4110472 h 4292711"/>
              <a:gd name="connsiteX8" fmla="*/ 0 w 12203340"/>
              <a:gd name="connsiteY8" fmla="*/ 4292711 h 429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3340" h="4292711">
                <a:moveTo>
                  <a:pt x="0" y="0"/>
                </a:moveTo>
                <a:lnTo>
                  <a:pt x="12188825" y="0"/>
                </a:lnTo>
                <a:lnTo>
                  <a:pt x="12203340" y="1767225"/>
                </a:lnTo>
                <a:lnTo>
                  <a:pt x="3015229" y="3668708"/>
                </a:lnTo>
                <a:lnTo>
                  <a:pt x="2996561" y="3643744"/>
                </a:lnTo>
                <a:cubicBezTo>
                  <a:pt x="2772905" y="3372736"/>
                  <a:pt x="2434430" y="3199995"/>
                  <a:pt x="2055610" y="3199995"/>
                </a:cubicBezTo>
                <a:cubicBezTo>
                  <a:pt x="1550517" y="3199995"/>
                  <a:pt x="1117149" y="3507089"/>
                  <a:pt x="932034" y="3944751"/>
                </a:cubicBezTo>
                <a:lnTo>
                  <a:pt x="880591" y="4110472"/>
                </a:lnTo>
                <a:lnTo>
                  <a:pt x="0" y="4292711"/>
                </a:lnTo>
                <a:close/>
              </a:path>
            </a:pathLst>
          </a:custGeom>
          <a:pattFill prst="pct5">
            <a:fgClr>
              <a:schemeClr val="tx2"/>
            </a:fgClr>
            <a:bgClr>
              <a:schemeClr val="bg2"/>
            </a:bgClr>
          </a:pattFill>
          <a:effectLst>
            <a:outerShdw blurRad="50800" dist="38100" dir="5400000" algn="t" rotWithShape="0">
              <a:prstClr val="black">
                <a:alpha val="40000"/>
              </a:prstClr>
            </a:outerShdw>
          </a:effectLst>
        </p:spPr>
        <p:txBody>
          <a:bodyPr wrap="square">
            <a:noAutofit/>
          </a:bodyPr>
          <a:lstStyle/>
          <a:p>
            <a:r>
              <a:rPr lang="en-US"/>
              <a:t>Click icon to add picture</a:t>
            </a:r>
          </a:p>
        </p:txBody>
      </p:sp>
      <p:sp>
        <p:nvSpPr>
          <p:cNvPr id="21" name="Text Placeholder 20">
            <a:extLst>
              <a:ext uri="{FF2B5EF4-FFF2-40B4-BE49-F238E27FC236}">
                <a16:creationId xmlns:a16="http://schemas.microsoft.com/office/drawing/2014/main" id="{8372284A-1807-2E4B-BB2C-450C06DF4CA3}"/>
              </a:ext>
            </a:extLst>
          </p:cNvPr>
          <p:cNvSpPr>
            <a:spLocks noGrp="1"/>
          </p:cNvSpPr>
          <p:nvPr>
            <p:ph type="body" sz="quarter" idx="12" hasCustomPrompt="1"/>
          </p:nvPr>
        </p:nvSpPr>
        <p:spPr>
          <a:xfrm>
            <a:off x="4875213" y="4038600"/>
            <a:ext cx="6781800" cy="2136913"/>
          </a:xfrm>
        </p:spPr>
        <p:txBody>
          <a:bodyPr/>
          <a:lstStyle>
            <a:lvl1pPr marL="0" indent="0">
              <a:buNone/>
              <a:defRPr i="1"/>
            </a:lvl1pPr>
            <a:lvl2pPr marL="342814" indent="0">
              <a:buNone/>
              <a:defRPr/>
            </a:lvl2pPr>
            <a:lvl3pPr marL="685629" indent="0">
              <a:buNone/>
              <a:defRPr/>
            </a:lvl3pPr>
            <a:lvl4pPr marL="1028443" indent="0">
              <a:buNone/>
              <a:defRPr/>
            </a:lvl4pPr>
            <a:lvl5pPr marL="1371257" indent="0">
              <a:buNone/>
              <a:defRPr/>
            </a:lvl5pPr>
          </a:lstStyle>
          <a:p>
            <a:pPr lvl="0"/>
            <a:r>
              <a:rPr lang="en-US"/>
              <a:t>Insert Quote</a:t>
            </a:r>
          </a:p>
        </p:txBody>
      </p:sp>
      <p:sp>
        <p:nvSpPr>
          <p:cNvPr id="22" name="TextBox 21">
            <a:extLst>
              <a:ext uri="{FF2B5EF4-FFF2-40B4-BE49-F238E27FC236}">
                <a16:creationId xmlns:a16="http://schemas.microsoft.com/office/drawing/2014/main" id="{C92FA52E-1996-EC40-A51A-9A4FE260C35F}"/>
              </a:ext>
            </a:extLst>
          </p:cNvPr>
          <p:cNvSpPr txBox="1"/>
          <p:nvPr userDrawn="1"/>
        </p:nvSpPr>
        <p:spPr>
          <a:xfrm>
            <a:off x="3657600" y="3316426"/>
            <a:ext cx="1371601" cy="3170099"/>
          </a:xfrm>
          <a:prstGeom prst="rect">
            <a:avLst/>
          </a:prstGeom>
          <a:noFill/>
        </p:spPr>
        <p:txBody>
          <a:bodyPr wrap="square" rtlCol="0">
            <a:spAutoFit/>
          </a:bodyPr>
          <a:lstStyle/>
          <a:p>
            <a:r>
              <a:rPr lang="en-US" sz="20000">
                <a:solidFill>
                  <a:schemeClr val="tx2"/>
                </a:solidFill>
                <a:latin typeface="Georgia" panose="02040502050405020303" pitchFamily="18" charset="0"/>
              </a:rPr>
              <a:t>“</a:t>
            </a:r>
          </a:p>
        </p:txBody>
      </p:sp>
      <p:sp>
        <p:nvSpPr>
          <p:cNvPr id="29" name="Picture Placeholder 23">
            <a:extLst>
              <a:ext uri="{FF2B5EF4-FFF2-40B4-BE49-F238E27FC236}">
                <a16:creationId xmlns:a16="http://schemas.microsoft.com/office/drawing/2014/main" id="{26E92B36-942C-3A4B-A91C-A961EE87ED19}"/>
              </a:ext>
            </a:extLst>
          </p:cNvPr>
          <p:cNvSpPr>
            <a:spLocks noGrp="1" noChangeAspect="1"/>
          </p:cNvSpPr>
          <p:nvPr>
            <p:ph type="pic" sz="quarter" idx="13"/>
          </p:nvPr>
        </p:nvSpPr>
        <p:spPr>
          <a:xfrm>
            <a:off x="912610" y="3276397"/>
            <a:ext cx="2286000" cy="2286000"/>
          </a:xfrm>
          <a:prstGeom prst="ellipse">
            <a:avLst/>
          </a:prstGeom>
          <a:solidFill>
            <a:schemeClr val="bg1"/>
          </a:solidFill>
        </p:spPr>
        <p:txBody>
          <a:bodyPr/>
          <a:lstStyle/>
          <a:p>
            <a:r>
              <a:rPr lang="en-US"/>
              <a:t>Click icon to add picture</a:t>
            </a:r>
          </a:p>
        </p:txBody>
      </p:sp>
    </p:spTree>
    <p:extLst>
      <p:ext uri="{BB962C8B-B14F-4D97-AF65-F5344CB8AC3E}">
        <p14:creationId xmlns:p14="http://schemas.microsoft.com/office/powerpoint/2010/main" val="1933915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n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CC3E-438C-6944-AEA0-C670E2943613}"/>
              </a:ext>
            </a:extLst>
          </p:cNvPr>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50DF8C7D-DA00-F14C-9C2F-62C589055A0E}"/>
              </a:ext>
            </a:extLst>
          </p:cNvPr>
          <p:cNvSpPr/>
          <p:nvPr userDrawn="1"/>
        </p:nvSpPr>
        <p:spPr>
          <a:xfrm>
            <a:off x="0" y="2895600"/>
            <a:ext cx="12188825" cy="9144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4">
            <a:extLst>
              <a:ext uri="{FF2B5EF4-FFF2-40B4-BE49-F238E27FC236}">
                <a16:creationId xmlns:a16="http://schemas.microsoft.com/office/drawing/2014/main" id="{97C31C7F-433A-9644-9390-2B26312E3F33}"/>
              </a:ext>
            </a:extLst>
          </p:cNvPr>
          <p:cNvSpPr>
            <a:spLocks noGrp="1"/>
          </p:cNvSpPr>
          <p:nvPr>
            <p:ph type="body" sz="quarter" idx="10"/>
          </p:nvPr>
        </p:nvSpPr>
        <p:spPr>
          <a:xfrm>
            <a:off x="989012"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11" name="Text Placeholder 4">
            <a:extLst>
              <a:ext uri="{FF2B5EF4-FFF2-40B4-BE49-F238E27FC236}">
                <a16:creationId xmlns:a16="http://schemas.microsoft.com/office/drawing/2014/main" id="{7B3818D9-5BD2-2040-9BDF-31E2187C3796}"/>
              </a:ext>
            </a:extLst>
          </p:cNvPr>
          <p:cNvSpPr>
            <a:spLocks noGrp="1"/>
          </p:cNvSpPr>
          <p:nvPr>
            <p:ph type="body" sz="quarter" idx="11"/>
          </p:nvPr>
        </p:nvSpPr>
        <p:spPr>
          <a:xfrm>
            <a:off x="3617276"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13" name="Text Placeholder 4">
            <a:extLst>
              <a:ext uri="{FF2B5EF4-FFF2-40B4-BE49-F238E27FC236}">
                <a16:creationId xmlns:a16="http://schemas.microsoft.com/office/drawing/2014/main" id="{8238A674-ECA8-5A49-B8F7-4102627D3496}"/>
              </a:ext>
            </a:extLst>
          </p:cNvPr>
          <p:cNvSpPr>
            <a:spLocks noGrp="1"/>
          </p:cNvSpPr>
          <p:nvPr>
            <p:ph type="body" sz="quarter" idx="12"/>
          </p:nvPr>
        </p:nvSpPr>
        <p:spPr>
          <a:xfrm>
            <a:off x="6245540"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15" name="Text Placeholder 4">
            <a:extLst>
              <a:ext uri="{FF2B5EF4-FFF2-40B4-BE49-F238E27FC236}">
                <a16:creationId xmlns:a16="http://schemas.microsoft.com/office/drawing/2014/main" id="{2BC574ED-3995-D24D-A797-4FE6FF9F6B2E}"/>
              </a:ext>
            </a:extLst>
          </p:cNvPr>
          <p:cNvSpPr>
            <a:spLocks noGrp="1"/>
          </p:cNvSpPr>
          <p:nvPr>
            <p:ph type="body" sz="quarter" idx="13"/>
          </p:nvPr>
        </p:nvSpPr>
        <p:spPr>
          <a:xfrm>
            <a:off x="8873804"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Tree>
    <p:extLst>
      <p:ext uri="{BB962C8B-B14F-4D97-AF65-F5344CB8AC3E}">
        <p14:creationId xmlns:p14="http://schemas.microsoft.com/office/powerpoint/2010/main" val="92563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74C69-3947-4447-91BE-02B1C3486632}"/>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924A5163-EC68-1340-9E13-7E9857D78154}"/>
              </a:ext>
            </a:extLst>
          </p:cNvPr>
          <p:cNvSpPr/>
          <p:nvPr userDrawn="1"/>
        </p:nvSpPr>
        <p:spPr>
          <a:xfrm>
            <a:off x="760412" y="1752600"/>
            <a:ext cx="3429000" cy="990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3">
            <a:extLst>
              <a:ext uri="{FF2B5EF4-FFF2-40B4-BE49-F238E27FC236}">
                <a16:creationId xmlns:a16="http://schemas.microsoft.com/office/drawing/2014/main" id="{A79ABC47-0A8B-A64E-AFF6-5E3BF8F22FF2}"/>
              </a:ext>
            </a:extLst>
          </p:cNvPr>
          <p:cNvSpPr/>
          <p:nvPr userDrawn="1"/>
        </p:nvSpPr>
        <p:spPr>
          <a:xfrm>
            <a:off x="4379912" y="1765738"/>
            <a:ext cx="3429000" cy="990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C3D43260-8A36-9E4E-B741-64EE1C13D516}"/>
              </a:ext>
            </a:extLst>
          </p:cNvPr>
          <p:cNvSpPr/>
          <p:nvPr userDrawn="1"/>
        </p:nvSpPr>
        <p:spPr>
          <a:xfrm>
            <a:off x="7999412" y="1773621"/>
            <a:ext cx="3429000" cy="990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18">
            <a:extLst>
              <a:ext uri="{FF2B5EF4-FFF2-40B4-BE49-F238E27FC236}">
                <a16:creationId xmlns:a16="http://schemas.microsoft.com/office/drawing/2014/main" id="{D02A7A90-7D9D-F941-BEDB-B7A5E9F533D5}"/>
              </a:ext>
            </a:extLst>
          </p:cNvPr>
          <p:cNvSpPr>
            <a:spLocks noGrp="1"/>
          </p:cNvSpPr>
          <p:nvPr>
            <p:ph type="body" sz="quarter" idx="10" hasCustomPrompt="1"/>
          </p:nvPr>
        </p:nvSpPr>
        <p:spPr>
          <a:xfrm>
            <a:off x="760412" y="2971800"/>
            <a:ext cx="3429000" cy="611188"/>
          </a:xfrm>
        </p:spPr>
        <p:txBody>
          <a:bodyPr>
            <a:noAutofit/>
          </a:bodyPr>
          <a:lstStyle>
            <a:lvl1pPr marL="0" indent="0" algn="ctr">
              <a:buNone/>
              <a:defRPr sz="20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7" name="Straight Connector 6">
            <a:extLst>
              <a:ext uri="{FF2B5EF4-FFF2-40B4-BE49-F238E27FC236}">
                <a16:creationId xmlns:a16="http://schemas.microsoft.com/office/drawing/2014/main" id="{50FA36C1-5130-1D41-BCC3-A8CB54ADE21F}"/>
              </a:ext>
            </a:extLst>
          </p:cNvPr>
          <p:cNvCxnSpPr>
            <a:cxnSpLocks/>
          </p:cNvCxnSpPr>
          <p:nvPr userDrawn="1"/>
        </p:nvCxnSpPr>
        <p:spPr>
          <a:xfrm>
            <a:off x="2179482" y="3810000"/>
            <a:ext cx="59086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23">
            <a:extLst>
              <a:ext uri="{FF2B5EF4-FFF2-40B4-BE49-F238E27FC236}">
                <a16:creationId xmlns:a16="http://schemas.microsoft.com/office/drawing/2014/main" id="{594B53E4-5054-D24D-8F10-9D9CE1088110}"/>
              </a:ext>
            </a:extLst>
          </p:cNvPr>
          <p:cNvSpPr>
            <a:spLocks noGrp="1"/>
          </p:cNvSpPr>
          <p:nvPr>
            <p:ph type="body" sz="quarter" idx="12" hasCustomPrompt="1"/>
          </p:nvPr>
        </p:nvSpPr>
        <p:spPr>
          <a:xfrm>
            <a:off x="760412" y="4114800"/>
            <a:ext cx="3429000"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endParaRPr lang="en-US"/>
          </a:p>
        </p:txBody>
      </p:sp>
      <p:sp>
        <p:nvSpPr>
          <p:cNvPr id="9" name="Text Placeholder 18">
            <a:extLst>
              <a:ext uri="{FF2B5EF4-FFF2-40B4-BE49-F238E27FC236}">
                <a16:creationId xmlns:a16="http://schemas.microsoft.com/office/drawing/2014/main" id="{F59834B7-9F52-8E4A-B881-795196739DB9}"/>
              </a:ext>
            </a:extLst>
          </p:cNvPr>
          <p:cNvSpPr>
            <a:spLocks noGrp="1"/>
          </p:cNvSpPr>
          <p:nvPr>
            <p:ph type="body" sz="quarter" idx="13" hasCustomPrompt="1"/>
          </p:nvPr>
        </p:nvSpPr>
        <p:spPr>
          <a:xfrm>
            <a:off x="4379912" y="2971800"/>
            <a:ext cx="3429000" cy="611188"/>
          </a:xfrm>
        </p:spPr>
        <p:txBody>
          <a:bodyPr>
            <a:noAutofit/>
          </a:bodyPr>
          <a:lstStyle>
            <a:lvl1pPr marL="0" indent="0" algn="ctr">
              <a:buNone/>
              <a:defRPr sz="20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10" name="Straight Connector 9">
            <a:extLst>
              <a:ext uri="{FF2B5EF4-FFF2-40B4-BE49-F238E27FC236}">
                <a16:creationId xmlns:a16="http://schemas.microsoft.com/office/drawing/2014/main" id="{787B1BB5-5FFF-D94D-A670-547B9C176B7F}"/>
              </a:ext>
            </a:extLst>
          </p:cNvPr>
          <p:cNvCxnSpPr>
            <a:cxnSpLocks/>
          </p:cNvCxnSpPr>
          <p:nvPr userDrawn="1"/>
        </p:nvCxnSpPr>
        <p:spPr>
          <a:xfrm>
            <a:off x="5798982" y="3810000"/>
            <a:ext cx="59086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 Placeholder 23">
            <a:extLst>
              <a:ext uri="{FF2B5EF4-FFF2-40B4-BE49-F238E27FC236}">
                <a16:creationId xmlns:a16="http://schemas.microsoft.com/office/drawing/2014/main" id="{D43868C3-C7CE-3F41-8435-CADB14EDFE5A}"/>
              </a:ext>
            </a:extLst>
          </p:cNvPr>
          <p:cNvSpPr>
            <a:spLocks noGrp="1"/>
          </p:cNvSpPr>
          <p:nvPr>
            <p:ph type="body" sz="quarter" idx="14" hasCustomPrompt="1"/>
          </p:nvPr>
        </p:nvSpPr>
        <p:spPr>
          <a:xfrm>
            <a:off x="4379912" y="4114800"/>
            <a:ext cx="3429000"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endParaRPr lang="en-US"/>
          </a:p>
        </p:txBody>
      </p:sp>
      <p:sp>
        <p:nvSpPr>
          <p:cNvPr id="12" name="Text Placeholder 18">
            <a:extLst>
              <a:ext uri="{FF2B5EF4-FFF2-40B4-BE49-F238E27FC236}">
                <a16:creationId xmlns:a16="http://schemas.microsoft.com/office/drawing/2014/main" id="{9389BE13-A5BB-A741-B5D6-E385B489BF44}"/>
              </a:ext>
            </a:extLst>
          </p:cNvPr>
          <p:cNvSpPr>
            <a:spLocks noGrp="1"/>
          </p:cNvSpPr>
          <p:nvPr>
            <p:ph type="body" sz="quarter" idx="15" hasCustomPrompt="1"/>
          </p:nvPr>
        </p:nvSpPr>
        <p:spPr>
          <a:xfrm>
            <a:off x="7999412" y="2971800"/>
            <a:ext cx="3429000" cy="611188"/>
          </a:xfrm>
        </p:spPr>
        <p:txBody>
          <a:bodyPr>
            <a:noAutofit/>
          </a:bodyPr>
          <a:lstStyle>
            <a:lvl1pPr marL="0" indent="0" algn="ctr">
              <a:buNone/>
              <a:defRPr sz="20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13" name="Straight Connector 12">
            <a:extLst>
              <a:ext uri="{FF2B5EF4-FFF2-40B4-BE49-F238E27FC236}">
                <a16:creationId xmlns:a16="http://schemas.microsoft.com/office/drawing/2014/main" id="{F65F8E8E-41A8-FE40-A75F-EC1A7CFD55CF}"/>
              </a:ext>
            </a:extLst>
          </p:cNvPr>
          <p:cNvCxnSpPr>
            <a:cxnSpLocks/>
          </p:cNvCxnSpPr>
          <p:nvPr userDrawn="1"/>
        </p:nvCxnSpPr>
        <p:spPr>
          <a:xfrm>
            <a:off x="9418482" y="3810000"/>
            <a:ext cx="590861"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1D12FD19-000C-744A-B000-AFC616AEC469}"/>
              </a:ext>
            </a:extLst>
          </p:cNvPr>
          <p:cNvSpPr>
            <a:spLocks noGrp="1"/>
          </p:cNvSpPr>
          <p:nvPr>
            <p:ph type="body" sz="quarter" idx="16" hasCustomPrompt="1"/>
          </p:nvPr>
        </p:nvSpPr>
        <p:spPr>
          <a:xfrm>
            <a:off x="7999412" y="4114800"/>
            <a:ext cx="3429000"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endParaRPr lang="en-US"/>
          </a:p>
        </p:txBody>
      </p:sp>
    </p:spTree>
    <p:extLst>
      <p:ext uri="{BB962C8B-B14F-4D97-AF65-F5344CB8AC3E}">
        <p14:creationId xmlns:p14="http://schemas.microsoft.com/office/powerpoint/2010/main" val="2211870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fA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552E95-F748-7844-A212-1D0DB91C1007}"/>
              </a:ext>
            </a:extLst>
          </p:cNvPr>
          <p:cNvSpPr/>
          <p:nvPr userDrawn="1"/>
        </p:nvSpPr>
        <p:spPr>
          <a:xfrm>
            <a:off x="9143873" y="0"/>
            <a:ext cx="3044952" cy="6858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Rectangle 6">
            <a:extLst>
              <a:ext uri="{FF2B5EF4-FFF2-40B4-BE49-F238E27FC236}">
                <a16:creationId xmlns:a16="http://schemas.microsoft.com/office/drawing/2014/main" id="{81092200-74AA-294F-A021-342F4FC34C20}"/>
              </a:ext>
            </a:extLst>
          </p:cNvPr>
          <p:cNvSpPr/>
          <p:nvPr userDrawn="1"/>
        </p:nvSpPr>
        <p:spPr>
          <a:xfrm>
            <a:off x="6095916" y="0"/>
            <a:ext cx="3044952" cy="6858000"/>
          </a:xfrm>
          <a:prstGeom prst="rect">
            <a:avLst/>
          </a:prstGeom>
          <a:solidFill>
            <a:schemeClr val="accent5"/>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572C4062-A4BA-B043-BADD-89F22D77B393}"/>
              </a:ext>
            </a:extLst>
          </p:cNvPr>
          <p:cNvSpPr/>
          <p:nvPr userDrawn="1"/>
        </p:nvSpPr>
        <p:spPr>
          <a:xfrm>
            <a:off x="3047958" y="0"/>
            <a:ext cx="3044952" cy="6858000"/>
          </a:xfrm>
          <a:prstGeom prst="rect">
            <a:avLst/>
          </a:prstGeom>
          <a:solidFill>
            <a:schemeClr val="accent4"/>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9504C7D2-5385-044F-9EEF-75DAB4274B6D}"/>
              </a:ext>
            </a:extLst>
          </p:cNvPr>
          <p:cNvSpPr/>
          <p:nvPr userDrawn="1"/>
        </p:nvSpPr>
        <p:spPr>
          <a:xfrm>
            <a:off x="0" y="0"/>
            <a:ext cx="3044952" cy="6858000"/>
          </a:xfrm>
          <a:prstGeom prst="rect">
            <a:avLst/>
          </a:prstGeom>
          <a:solidFill>
            <a:schemeClr val="accent3"/>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913D4F14-01F5-0649-9A05-93895A948C65}"/>
              </a:ext>
            </a:extLst>
          </p:cNvPr>
          <p:cNvSpPr/>
          <p:nvPr userDrawn="1"/>
        </p:nvSpPr>
        <p:spPr>
          <a:xfrm>
            <a:off x="0" y="0"/>
            <a:ext cx="12188952" cy="17526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itle 1">
            <a:extLst>
              <a:ext uri="{FF2B5EF4-FFF2-40B4-BE49-F238E27FC236}">
                <a16:creationId xmlns:a16="http://schemas.microsoft.com/office/drawing/2014/main" id="{3A89660E-A1E2-B84C-A282-0E596277C1A8}"/>
              </a:ext>
            </a:extLst>
          </p:cNvPr>
          <p:cNvSpPr>
            <a:spLocks noGrp="1"/>
          </p:cNvSpPr>
          <p:nvPr>
            <p:ph type="title"/>
          </p:nvPr>
        </p:nvSpPr>
        <p:spPr>
          <a:xfrm>
            <a:off x="507868" y="228600"/>
            <a:ext cx="11071516" cy="1208314"/>
          </a:xfrm>
        </p:spPr>
        <p:txBody>
          <a:bodyPr/>
          <a:lstStyle/>
          <a:p>
            <a:r>
              <a:rPr lang="en-US"/>
              <a:t>Click to edit Master title style</a:t>
            </a:r>
          </a:p>
        </p:txBody>
      </p:sp>
      <p:sp>
        <p:nvSpPr>
          <p:cNvPr id="2" name="Text Placeholder 11">
            <a:extLst>
              <a:ext uri="{FF2B5EF4-FFF2-40B4-BE49-F238E27FC236}">
                <a16:creationId xmlns:a16="http://schemas.microsoft.com/office/drawing/2014/main" id="{C29E782A-1549-04BC-5D42-7E094DFB6877}"/>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bg1"/>
                </a:solidFill>
              </a:rPr>
              <a:t>© Tennessee Department of Education </a:t>
            </a:r>
            <a:endParaRPr lang="id-ID">
              <a:solidFill>
                <a:schemeClr val="bg1"/>
              </a:solidFill>
            </a:endParaRPr>
          </a:p>
        </p:txBody>
      </p:sp>
    </p:spTree>
    <p:extLst>
      <p:ext uri="{BB962C8B-B14F-4D97-AF65-F5344CB8AC3E}">
        <p14:creationId xmlns:p14="http://schemas.microsoft.com/office/powerpoint/2010/main" val="3970885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st 1">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5AD24FB6-8C03-794B-8063-E87486FDBF49}"/>
              </a:ext>
            </a:extLst>
          </p:cNvPr>
          <p:cNvSpPr>
            <a:spLocks noGrp="1"/>
          </p:cNvSpPr>
          <p:nvPr>
            <p:ph type="title" hasCustomPrompt="1"/>
          </p:nvPr>
        </p:nvSpPr>
        <p:spPr>
          <a:xfrm>
            <a:off x="507868" y="228600"/>
            <a:ext cx="11071516" cy="1208314"/>
          </a:xfrm>
          <a:prstGeom prst="rect">
            <a:avLst/>
          </a:prstGeom>
        </p:spPr>
        <p:txBody>
          <a:bodyPr vert="horz" lIns="91440" tIns="45720" rIns="91440" bIns="45720" rtlCol="0" anchor="ctr">
            <a:normAutofit/>
          </a:bodyPr>
          <a:lstStyle/>
          <a:p>
            <a:r>
              <a:rPr lang="en-US"/>
              <a:t>Click to edit title style</a:t>
            </a:r>
          </a:p>
        </p:txBody>
      </p:sp>
      <p:sp>
        <p:nvSpPr>
          <p:cNvPr id="19" name="Oval 18">
            <a:extLst>
              <a:ext uri="{FF2B5EF4-FFF2-40B4-BE49-F238E27FC236}">
                <a16:creationId xmlns:a16="http://schemas.microsoft.com/office/drawing/2014/main" id="{5F320E24-72C2-DA4C-9CFC-DB5DA0B99003}"/>
              </a:ext>
            </a:extLst>
          </p:cNvPr>
          <p:cNvSpPr/>
          <p:nvPr userDrawn="1"/>
        </p:nvSpPr>
        <p:spPr>
          <a:xfrm>
            <a:off x="6246812" y="4187924"/>
            <a:ext cx="914400" cy="914400"/>
          </a:xfrm>
          <a:prstGeom prst="ellipse">
            <a:avLst/>
          </a:prstGeom>
          <a:solidFill>
            <a:srgbClr val="A8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ECC2DB4-62BB-7F4A-BD15-BF97A6ADE12A}"/>
              </a:ext>
            </a:extLst>
          </p:cNvPr>
          <p:cNvSpPr>
            <a:spLocks noChangeAspect="1"/>
          </p:cNvSpPr>
          <p:nvPr userDrawn="1"/>
        </p:nvSpPr>
        <p:spPr>
          <a:xfrm>
            <a:off x="379742" y="1755054"/>
            <a:ext cx="914400" cy="914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FD9CB14-23C2-1244-BF62-9E9B603DFF61}"/>
              </a:ext>
            </a:extLst>
          </p:cNvPr>
          <p:cNvSpPr>
            <a:spLocks noChangeAspect="1"/>
          </p:cNvSpPr>
          <p:nvPr userDrawn="1"/>
        </p:nvSpPr>
        <p:spPr>
          <a:xfrm>
            <a:off x="379412" y="2971489"/>
            <a:ext cx="915061" cy="914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AC374B3-3BAC-5944-89A2-F9D190B31E0D}"/>
              </a:ext>
            </a:extLst>
          </p:cNvPr>
          <p:cNvSpPr>
            <a:spLocks noChangeAspect="1"/>
          </p:cNvSpPr>
          <p:nvPr userDrawn="1"/>
        </p:nvSpPr>
        <p:spPr>
          <a:xfrm>
            <a:off x="379742" y="5404359"/>
            <a:ext cx="914400" cy="914400"/>
          </a:xfrm>
          <a:prstGeom prst="ellipse">
            <a:avLst/>
          </a:prstGeom>
          <a:solidFill>
            <a:srgbClr val="815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FAE400B-F649-C54C-9540-48547933C605}"/>
              </a:ext>
            </a:extLst>
          </p:cNvPr>
          <p:cNvSpPr>
            <a:spLocks noChangeAspect="1"/>
          </p:cNvSpPr>
          <p:nvPr userDrawn="1"/>
        </p:nvSpPr>
        <p:spPr>
          <a:xfrm>
            <a:off x="6246812" y="1755054"/>
            <a:ext cx="914400" cy="914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FF4B867-E48B-4244-BC05-6092A55D51AF}"/>
              </a:ext>
            </a:extLst>
          </p:cNvPr>
          <p:cNvSpPr>
            <a:spLocks noChangeAspect="1"/>
          </p:cNvSpPr>
          <p:nvPr userDrawn="1"/>
        </p:nvSpPr>
        <p:spPr>
          <a:xfrm>
            <a:off x="6246812" y="2971489"/>
            <a:ext cx="914400" cy="914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E7EDD3F-837B-6444-926B-6F4759ADF6B6}"/>
              </a:ext>
            </a:extLst>
          </p:cNvPr>
          <p:cNvSpPr>
            <a:spLocks noChangeAspect="1"/>
          </p:cNvSpPr>
          <p:nvPr userDrawn="1"/>
        </p:nvSpPr>
        <p:spPr>
          <a:xfrm>
            <a:off x="379742" y="4187924"/>
            <a:ext cx="914400" cy="9144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3AC53A1-5753-DC43-ABCC-DD0038E43373}"/>
              </a:ext>
            </a:extLst>
          </p:cNvPr>
          <p:cNvSpPr>
            <a:spLocks noChangeAspect="1"/>
          </p:cNvSpPr>
          <p:nvPr userDrawn="1"/>
        </p:nvSpPr>
        <p:spPr>
          <a:xfrm>
            <a:off x="6246812" y="5404359"/>
            <a:ext cx="914400" cy="914400"/>
          </a:xfrm>
          <a:prstGeom prst="ellipse">
            <a:avLst/>
          </a:prstGeom>
          <a:solidFill>
            <a:srgbClr val="03A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Placeholder 18">
            <a:extLst>
              <a:ext uri="{FF2B5EF4-FFF2-40B4-BE49-F238E27FC236}">
                <a16:creationId xmlns:a16="http://schemas.microsoft.com/office/drawing/2014/main" id="{70F20593-2EC2-E844-8E50-E7E52E7CA0A7}"/>
              </a:ext>
            </a:extLst>
          </p:cNvPr>
          <p:cNvSpPr>
            <a:spLocks noGrp="1"/>
          </p:cNvSpPr>
          <p:nvPr>
            <p:ph type="body" sz="quarter" idx="10" hasCustomPrompt="1"/>
          </p:nvPr>
        </p:nvSpPr>
        <p:spPr>
          <a:xfrm>
            <a:off x="1359414" y="16764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56" name="Text Placeholder 23">
            <a:extLst>
              <a:ext uri="{FF2B5EF4-FFF2-40B4-BE49-F238E27FC236}">
                <a16:creationId xmlns:a16="http://schemas.microsoft.com/office/drawing/2014/main" id="{4E7C5C1D-0D32-DF48-9C7A-3282905712E1}"/>
              </a:ext>
            </a:extLst>
          </p:cNvPr>
          <p:cNvSpPr>
            <a:spLocks noGrp="1"/>
          </p:cNvSpPr>
          <p:nvPr>
            <p:ph type="body" sz="quarter" idx="12" hasCustomPrompt="1"/>
          </p:nvPr>
        </p:nvSpPr>
        <p:spPr>
          <a:xfrm>
            <a:off x="1359414" y="20574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57" name="Text Placeholder 18">
            <a:extLst>
              <a:ext uri="{FF2B5EF4-FFF2-40B4-BE49-F238E27FC236}">
                <a16:creationId xmlns:a16="http://schemas.microsoft.com/office/drawing/2014/main" id="{3C2F706C-A3D0-2E41-ADAF-8E9700540C8E}"/>
              </a:ext>
            </a:extLst>
          </p:cNvPr>
          <p:cNvSpPr>
            <a:spLocks noGrp="1"/>
          </p:cNvSpPr>
          <p:nvPr>
            <p:ph type="body" sz="quarter" idx="13" hasCustomPrompt="1"/>
          </p:nvPr>
        </p:nvSpPr>
        <p:spPr>
          <a:xfrm>
            <a:off x="1376221" y="28956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58" name="Text Placeholder 23">
            <a:extLst>
              <a:ext uri="{FF2B5EF4-FFF2-40B4-BE49-F238E27FC236}">
                <a16:creationId xmlns:a16="http://schemas.microsoft.com/office/drawing/2014/main" id="{2782B6A3-CEB0-6047-9AC0-DCB812F4C5B2}"/>
              </a:ext>
            </a:extLst>
          </p:cNvPr>
          <p:cNvSpPr>
            <a:spLocks noGrp="1"/>
          </p:cNvSpPr>
          <p:nvPr>
            <p:ph type="body" sz="quarter" idx="14" hasCustomPrompt="1"/>
          </p:nvPr>
        </p:nvSpPr>
        <p:spPr>
          <a:xfrm>
            <a:off x="1376221" y="32766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59" name="Text Placeholder 18">
            <a:extLst>
              <a:ext uri="{FF2B5EF4-FFF2-40B4-BE49-F238E27FC236}">
                <a16:creationId xmlns:a16="http://schemas.microsoft.com/office/drawing/2014/main" id="{BA6E5278-EB39-7947-AD13-8817A46FD7E4}"/>
              </a:ext>
            </a:extLst>
          </p:cNvPr>
          <p:cNvSpPr>
            <a:spLocks noGrp="1"/>
          </p:cNvSpPr>
          <p:nvPr>
            <p:ph type="body" sz="quarter" idx="15" hasCustomPrompt="1"/>
          </p:nvPr>
        </p:nvSpPr>
        <p:spPr>
          <a:xfrm>
            <a:off x="1376221" y="41148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0" name="Text Placeholder 23">
            <a:extLst>
              <a:ext uri="{FF2B5EF4-FFF2-40B4-BE49-F238E27FC236}">
                <a16:creationId xmlns:a16="http://schemas.microsoft.com/office/drawing/2014/main" id="{3C23DCDE-D734-3C44-A0E1-0D9C4157E9C4}"/>
              </a:ext>
            </a:extLst>
          </p:cNvPr>
          <p:cNvSpPr>
            <a:spLocks noGrp="1"/>
          </p:cNvSpPr>
          <p:nvPr>
            <p:ph type="body" sz="quarter" idx="16" hasCustomPrompt="1"/>
          </p:nvPr>
        </p:nvSpPr>
        <p:spPr>
          <a:xfrm>
            <a:off x="1376221" y="44958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1" name="Text Placeholder 18">
            <a:extLst>
              <a:ext uri="{FF2B5EF4-FFF2-40B4-BE49-F238E27FC236}">
                <a16:creationId xmlns:a16="http://schemas.microsoft.com/office/drawing/2014/main" id="{AAAF1ED4-3A85-A44F-A517-20293273557C}"/>
              </a:ext>
            </a:extLst>
          </p:cNvPr>
          <p:cNvSpPr>
            <a:spLocks noGrp="1"/>
          </p:cNvSpPr>
          <p:nvPr>
            <p:ph type="body" sz="quarter" idx="17" hasCustomPrompt="1"/>
          </p:nvPr>
        </p:nvSpPr>
        <p:spPr>
          <a:xfrm>
            <a:off x="1359414" y="53340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2" name="Text Placeholder 23">
            <a:extLst>
              <a:ext uri="{FF2B5EF4-FFF2-40B4-BE49-F238E27FC236}">
                <a16:creationId xmlns:a16="http://schemas.microsoft.com/office/drawing/2014/main" id="{CDDF7B02-64A2-1740-9F7F-C29EA2818AEF}"/>
              </a:ext>
            </a:extLst>
          </p:cNvPr>
          <p:cNvSpPr>
            <a:spLocks noGrp="1"/>
          </p:cNvSpPr>
          <p:nvPr>
            <p:ph type="body" sz="quarter" idx="18" hasCustomPrompt="1"/>
          </p:nvPr>
        </p:nvSpPr>
        <p:spPr>
          <a:xfrm>
            <a:off x="1359414" y="57150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3" name="Text Placeholder 18">
            <a:extLst>
              <a:ext uri="{FF2B5EF4-FFF2-40B4-BE49-F238E27FC236}">
                <a16:creationId xmlns:a16="http://schemas.microsoft.com/office/drawing/2014/main" id="{188CFC25-B889-344B-90E9-6605F66F75C7}"/>
              </a:ext>
            </a:extLst>
          </p:cNvPr>
          <p:cNvSpPr>
            <a:spLocks noGrp="1"/>
          </p:cNvSpPr>
          <p:nvPr>
            <p:ph type="body" sz="quarter" idx="19" hasCustomPrompt="1"/>
          </p:nvPr>
        </p:nvSpPr>
        <p:spPr>
          <a:xfrm>
            <a:off x="7237412" y="16764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4" name="Text Placeholder 23">
            <a:extLst>
              <a:ext uri="{FF2B5EF4-FFF2-40B4-BE49-F238E27FC236}">
                <a16:creationId xmlns:a16="http://schemas.microsoft.com/office/drawing/2014/main" id="{C34DC39D-0102-BD44-B92E-F62003AF1B8B}"/>
              </a:ext>
            </a:extLst>
          </p:cNvPr>
          <p:cNvSpPr>
            <a:spLocks noGrp="1"/>
          </p:cNvSpPr>
          <p:nvPr>
            <p:ph type="body" sz="quarter" idx="20" hasCustomPrompt="1"/>
          </p:nvPr>
        </p:nvSpPr>
        <p:spPr>
          <a:xfrm>
            <a:off x="7237412" y="20574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5" name="Text Placeholder 18">
            <a:extLst>
              <a:ext uri="{FF2B5EF4-FFF2-40B4-BE49-F238E27FC236}">
                <a16:creationId xmlns:a16="http://schemas.microsoft.com/office/drawing/2014/main" id="{639B980E-A374-EF4A-AC36-85E481F98F9C}"/>
              </a:ext>
            </a:extLst>
          </p:cNvPr>
          <p:cNvSpPr>
            <a:spLocks noGrp="1"/>
          </p:cNvSpPr>
          <p:nvPr>
            <p:ph type="body" sz="quarter" idx="21" hasCustomPrompt="1"/>
          </p:nvPr>
        </p:nvSpPr>
        <p:spPr>
          <a:xfrm>
            <a:off x="7254219" y="28956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6" name="Text Placeholder 23">
            <a:extLst>
              <a:ext uri="{FF2B5EF4-FFF2-40B4-BE49-F238E27FC236}">
                <a16:creationId xmlns:a16="http://schemas.microsoft.com/office/drawing/2014/main" id="{A897EB43-015D-A140-A7D6-53CA70056660}"/>
              </a:ext>
            </a:extLst>
          </p:cNvPr>
          <p:cNvSpPr>
            <a:spLocks noGrp="1"/>
          </p:cNvSpPr>
          <p:nvPr>
            <p:ph type="body" sz="quarter" idx="22" hasCustomPrompt="1"/>
          </p:nvPr>
        </p:nvSpPr>
        <p:spPr>
          <a:xfrm>
            <a:off x="7254219" y="32766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7" name="Text Placeholder 18">
            <a:extLst>
              <a:ext uri="{FF2B5EF4-FFF2-40B4-BE49-F238E27FC236}">
                <a16:creationId xmlns:a16="http://schemas.microsoft.com/office/drawing/2014/main" id="{13D9F522-42D1-F243-AA98-B4A3DA80AB3A}"/>
              </a:ext>
            </a:extLst>
          </p:cNvPr>
          <p:cNvSpPr>
            <a:spLocks noGrp="1"/>
          </p:cNvSpPr>
          <p:nvPr>
            <p:ph type="body" sz="quarter" idx="23" hasCustomPrompt="1"/>
          </p:nvPr>
        </p:nvSpPr>
        <p:spPr>
          <a:xfrm>
            <a:off x="7254219" y="41148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8" name="Text Placeholder 23">
            <a:extLst>
              <a:ext uri="{FF2B5EF4-FFF2-40B4-BE49-F238E27FC236}">
                <a16:creationId xmlns:a16="http://schemas.microsoft.com/office/drawing/2014/main" id="{4C8DA6B1-6C07-3C4A-8009-0F9C4724D02F}"/>
              </a:ext>
            </a:extLst>
          </p:cNvPr>
          <p:cNvSpPr>
            <a:spLocks noGrp="1"/>
          </p:cNvSpPr>
          <p:nvPr>
            <p:ph type="body" sz="quarter" idx="24" hasCustomPrompt="1"/>
          </p:nvPr>
        </p:nvSpPr>
        <p:spPr>
          <a:xfrm>
            <a:off x="7254219" y="44958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9" name="Text Placeholder 18">
            <a:extLst>
              <a:ext uri="{FF2B5EF4-FFF2-40B4-BE49-F238E27FC236}">
                <a16:creationId xmlns:a16="http://schemas.microsoft.com/office/drawing/2014/main" id="{9E95319F-2FAB-AF41-B745-EA27168548F8}"/>
              </a:ext>
            </a:extLst>
          </p:cNvPr>
          <p:cNvSpPr>
            <a:spLocks noGrp="1"/>
          </p:cNvSpPr>
          <p:nvPr>
            <p:ph type="body" sz="quarter" idx="25" hasCustomPrompt="1"/>
          </p:nvPr>
        </p:nvSpPr>
        <p:spPr>
          <a:xfrm>
            <a:off x="7237412" y="53340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70" name="Text Placeholder 23">
            <a:extLst>
              <a:ext uri="{FF2B5EF4-FFF2-40B4-BE49-F238E27FC236}">
                <a16:creationId xmlns:a16="http://schemas.microsoft.com/office/drawing/2014/main" id="{82454812-BF3E-C84D-9118-7CFDC6048467}"/>
              </a:ext>
            </a:extLst>
          </p:cNvPr>
          <p:cNvSpPr>
            <a:spLocks noGrp="1"/>
          </p:cNvSpPr>
          <p:nvPr>
            <p:ph type="body" sz="quarter" idx="26" hasCustomPrompt="1"/>
          </p:nvPr>
        </p:nvSpPr>
        <p:spPr>
          <a:xfrm>
            <a:off x="7237412" y="57150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Tree>
    <p:extLst>
      <p:ext uri="{BB962C8B-B14F-4D97-AF65-F5344CB8AC3E}">
        <p14:creationId xmlns:p14="http://schemas.microsoft.com/office/powerpoint/2010/main" val="161346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ademics">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6C7C490-BE97-434A-B0E0-B889D0BA9046}"/>
              </a:ext>
            </a:extLst>
          </p:cNvPr>
          <p:cNvSpPr/>
          <p:nvPr userDrawn="1"/>
        </p:nvSpPr>
        <p:spPr>
          <a:xfrm flipH="1">
            <a:off x="0" y="3208700"/>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3"/>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4A73436-F046-7947-B5DD-444BF8045FCE}"/>
              </a:ext>
            </a:extLst>
          </p:cNvPr>
          <p:cNvSpPr>
            <a:spLocks noGrp="1"/>
          </p:cNvSpPr>
          <p:nvPr>
            <p:ph type="title"/>
          </p:nvPr>
        </p:nvSpPr>
        <p:spPr>
          <a:xfrm>
            <a:off x="507868" y="228600"/>
            <a:ext cx="9669802" cy="1208314"/>
          </a:xfrm>
        </p:spPr>
        <p:txBody>
          <a:bodyPr/>
          <a:lstStyle/>
          <a:p>
            <a:r>
              <a:rPr lang="en-US"/>
              <a:t>Click to edit Master title style</a:t>
            </a:r>
          </a:p>
        </p:txBody>
      </p:sp>
      <p:pic>
        <p:nvPicPr>
          <p:cNvPr id="4" name="Graphic 3" descr="Books on shelf outline">
            <a:extLst>
              <a:ext uri="{FF2B5EF4-FFF2-40B4-BE49-F238E27FC236}">
                <a16:creationId xmlns:a16="http://schemas.microsoft.com/office/drawing/2014/main" id="{940D108F-9503-4947-B0CD-19DDEBB6498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016" y="6132172"/>
            <a:ext cx="635337" cy="635337"/>
          </a:xfrm>
          <a:prstGeom prst="rect">
            <a:avLst/>
          </a:prstGeom>
        </p:spPr>
      </p:pic>
      <p:sp>
        <p:nvSpPr>
          <p:cNvPr id="5" name="Text Placeholder 4">
            <a:extLst>
              <a:ext uri="{FF2B5EF4-FFF2-40B4-BE49-F238E27FC236}">
                <a16:creationId xmlns:a16="http://schemas.microsoft.com/office/drawing/2014/main" id="{04CBA89F-F064-9A4A-AC32-1C8775411C5D}"/>
              </a:ext>
            </a:extLst>
          </p:cNvPr>
          <p:cNvSpPr>
            <a:spLocks noGrp="1"/>
          </p:cNvSpPr>
          <p:nvPr>
            <p:ph type="body" sz="quarter" idx="10"/>
          </p:nvPr>
        </p:nvSpPr>
        <p:spPr>
          <a:xfrm>
            <a:off x="507870" y="1531917"/>
            <a:ext cx="1107151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0E026650-2CFB-5A44-9902-334880A72A8D}"/>
              </a:ext>
            </a:extLst>
          </p:cNvPr>
          <p:cNvSpPr txBox="1"/>
          <p:nvPr userDrawn="1"/>
        </p:nvSpPr>
        <p:spPr>
          <a:xfrm>
            <a:off x="1175002" y="6132172"/>
            <a:ext cx="5309170" cy="646203"/>
          </a:xfrm>
          <a:prstGeom prst="rect">
            <a:avLst/>
          </a:prstGeom>
          <a:noFill/>
        </p:spPr>
        <p:txBody>
          <a:bodyPr wrap="square" rtlCol="0">
            <a:spAutoFit/>
          </a:bodyPr>
          <a:lstStyle/>
          <a:p>
            <a:pPr algn="l"/>
            <a:r>
              <a:rPr lang="en-US" sz="3599" b="0" spc="300">
                <a:solidFill>
                  <a:schemeClr val="accent3"/>
                </a:solidFill>
                <a:latin typeface="Open Sans" panose="020B0606030504020204" pitchFamily="34" charset="0"/>
                <a:ea typeface="Open Sans" panose="020B0606030504020204" pitchFamily="34" charset="0"/>
                <a:cs typeface="Open Sans" panose="020B0606030504020204" pitchFamily="34" charset="0"/>
              </a:rPr>
              <a:t>ACADEMICS</a:t>
            </a:r>
          </a:p>
        </p:txBody>
      </p:sp>
      <p:pic>
        <p:nvPicPr>
          <p:cNvPr id="7" name="Picture 6">
            <a:extLst>
              <a:ext uri="{FF2B5EF4-FFF2-40B4-BE49-F238E27FC236}">
                <a16:creationId xmlns:a16="http://schemas.microsoft.com/office/drawing/2014/main" id="{755419AF-57B0-7543-8A0A-BBAB4D96D7E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92526" y="228600"/>
            <a:ext cx="1511317" cy="943089"/>
          </a:xfrm>
          <a:prstGeom prst="rect">
            <a:avLst/>
          </a:prstGeom>
        </p:spPr>
      </p:pic>
    </p:spTree>
    <p:extLst>
      <p:ext uri="{BB962C8B-B14F-4D97-AF65-F5344CB8AC3E}">
        <p14:creationId xmlns:p14="http://schemas.microsoft.com/office/powerpoint/2010/main" val="3309284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udent Readiness">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34A462C-B6BC-9B49-9EFD-8E400653482B}"/>
              </a:ext>
            </a:extLst>
          </p:cNvPr>
          <p:cNvSpPr/>
          <p:nvPr userDrawn="1"/>
        </p:nvSpPr>
        <p:spPr>
          <a:xfrm flipH="1">
            <a:off x="0" y="3208700"/>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phic 3">
            <a:extLst>
              <a:ext uri="{FF2B5EF4-FFF2-40B4-BE49-F238E27FC236}">
                <a16:creationId xmlns:a16="http://schemas.microsoft.com/office/drawing/2014/main" id="{CA17BD01-0BFC-904C-B715-3D6538A92326}"/>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7139" y="5999359"/>
            <a:ext cx="592554" cy="700012"/>
          </a:xfrm>
          <a:prstGeom prst="rect">
            <a:avLst/>
          </a:prstGeom>
        </p:spPr>
      </p:pic>
      <p:sp>
        <p:nvSpPr>
          <p:cNvPr id="12" name="Text Placeholder 4">
            <a:extLst>
              <a:ext uri="{FF2B5EF4-FFF2-40B4-BE49-F238E27FC236}">
                <a16:creationId xmlns:a16="http://schemas.microsoft.com/office/drawing/2014/main" id="{5B7985F2-BF6A-3F4A-88E4-111D51C44151}"/>
              </a:ext>
            </a:extLst>
          </p:cNvPr>
          <p:cNvSpPr>
            <a:spLocks noGrp="1"/>
          </p:cNvSpPr>
          <p:nvPr>
            <p:ph type="body" sz="quarter" idx="10"/>
          </p:nvPr>
        </p:nvSpPr>
        <p:spPr>
          <a:xfrm>
            <a:off x="507870" y="1531917"/>
            <a:ext cx="1107151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AD3A0C61-0915-9716-6DCB-3BB6ED3EF308}"/>
              </a:ext>
            </a:extLst>
          </p:cNvPr>
          <p:cNvSpPr txBox="1"/>
          <p:nvPr userDrawn="1"/>
        </p:nvSpPr>
        <p:spPr>
          <a:xfrm>
            <a:off x="1175002" y="6132172"/>
            <a:ext cx="8088268" cy="646203"/>
          </a:xfrm>
          <a:prstGeom prst="rect">
            <a:avLst/>
          </a:prstGeom>
          <a:noFill/>
        </p:spPr>
        <p:txBody>
          <a:bodyPr wrap="square" rtlCol="0">
            <a:spAutoFit/>
          </a:bodyPr>
          <a:lstStyle/>
          <a:p>
            <a:pPr algn="l"/>
            <a:r>
              <a:rPr lang="en-US" sz="3599" b="0" spc="300">
                <a:solidFill>
                  <a:schemeClr val="accent4"/>
                </a:solidFill>
                <a:latin typeface="Open Sans" panose="020B0606030504020204" pitchFamily="34" charset="0"/>
                <a:ea typeface="Open Sans" panose="020B0606030504020204" pitchFamily="34" charset="0"/>
                <a:cs typeface="Open Sans" panose="020B0606030504020204" pitchFamily="34" charset="0"/>
              </a:rPr>
              <a:t>STUDENT READINESS</a:t>
            </a:r>
          </a:p>
        </p:txBody>
      </p:sp>
      <p:pic>
        <p:nvPicPr>
          <p:cNvPr id="3" name="Picture 2">
            <a:extLst>
              <a:ext uri="{FF2B5EF4-FFF2-40B4-BE49-F238E27FC236}">
                <a16:creationId xmlns:a16="http://schemas.microsoft.com/office/drawing/2014/main" id="{D9DD23BD-6352-7995-C157-CC72DE502F1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92526" y="228600"/>
            <a:ext cx="1511317" cy="943089"/>
          </a:xfrm>
          <a:prstGeom prst="rect">
            <a:avLst/>
          </a:prstGeom>
        </p:spPr>
      </p:pic>
      <p:sp>
        <p:nvSpPr>
          <p:cNvPr id="5" name="Title 1">
            <a:extLst>
              <a:ext uri="{FF2B5EF4-FFF2-40B4-BE49-F238E27FC236}">
                <a16:creationId xmlns:a16="http://schemas.microsoft.com/office/drawing/2014/main" id="{18CE4263-DE1C-DD6A-90D6-87247005AAD6}"/>
              </a:ext>
            </a:extLst>
          </p:cNvPr>
          <p:cNvSpPr>
            <a:spLocks noGrp="1"/>
          </p:cNvSpPr>
          <p:nvPr>
            <p:ph type="title"/>
          </p:nvPr>
        </p:nvSpPr>
        <p:spPr>
          <a:xfrm>
            <a:off x="507868" y="228600"/>
            <a:ext cx="9669802" cy="1208314"/>
          </a:xfrm>
        </p:spPr>
        <p:txBody>
          <a:bodyPr/>
          <a:lstStyle/>
          <a:p>
            <a:r>
              <a:rPr lang="en-US"/>
              <a:t>Click to edit Master title style</a:t>
            </a:r>
          </a:p>
        </p:txBody>
      </p:sp>
    </p:spTree>
    <p:extLst>
      <p:ext uri="{BB962C8B-B14F-4D97-AF65-F5344CB8AC3E}">
        <p14:creationId xmlns:p14="http://schemas.microsoft.com/office/powerpoint/2010/main" val="14261821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ducators">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754C0A46-DBD6-C347-AF1F-1EDDDB2F3712}"/>
              </a:ext>
            </a:extLst>
          </p:cNvPr>
          <p:cNvSpPr/>
          <p:nvPr userDrawn="1"/>
        </p:nvSpPr>
        <p:spPr>
          <a:xfrm flipH="1">
            <a:off x="0" y="3208700"/>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5"/>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4">
            <a:extLst>
              <a:ext uri="{FF2B5EF4-FFF2-40B4-BE49-F238E27FC236}">
                <a16:creationId xmlns:a16="http://schemas.microsoft.com/office/drawing/2014/main" id="{1658D2DF-4C52-0A4A-9CE0-025857C9A4D0}"/>
              </a:ext>
            </a:extLst>
          </p:cNvPr>
          <p:cNvSpPr>
            <a:spLocks noGrp="1"/>
          </p:cNvSpPr>
          <p:nvPr>
            <p:ph type="body" sz="quarter" idx="10"/>
          </p:nvPr>
        </p:nvSpPr>
        <p:spPr>
          <a:xfrm>
            <a:off x="507870" y="1531917"/>
            <a:ext cx="1107151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descr="Classroom outline">
            <a:extLst>
              <a:ext uri="{FF2B5EF4-FFF2-40B4-BE49-F238E27FC236}">
                <a16:creationId xmlns:a16="http://schemas.microsoft.com/office/drawing/2014/main" id="{53E484DD-C407-2244-80AE-1AE2FAD4A4D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6790" y="6086216"/>
            <a:ext cx="656803" cy="656803"/>
          </a:xfrm>
          <a:prstGeom prst="rect">
            <a:avLst/>
          </a:prstGeom>
        </p:spPr>
      </p:pic>
      <p:sp>
        <p:nvSpPr>
          <p:cNvPr id="2" name="Title 1">
            <a:extLst>
              <a:ext uri="{FF2B5EF4-FFF2-40B4-BE49-F238E27FC236}">
                <a16:creationId xmlns:a16="http://schemas.microsoft.com/office/drawing/2014/main" id="{1869B094-2A18-86DB-6065-FC40019A893B}"/>
              </a:ext>
            </a:extLst>
          </p:cNvPr>
          <p:cNvSpPr>
            <a:spLocks noGrp="1"/>
          </p:cNvSpPr>
          <p:nvPr>
            <p:ph type="title"/>
          </p:nvPr>
        </p:nvSpPr>
        <p:spPr>
          <a:xfrm>
            <a:off x="507868" y="228600"/>
            <a:ext cx="9669802" cy="1208314"/>
          </a:xfrm>
        </p:spPr>
        <p:txBody>
          <a:bodyPr/>
          <a:lstStyle/>
          <a:p>
            <a:r>
              <a:rPr lang="en-US"/>
              <a:t>Click to edit Master title style</a:t>
            </a:r>
          </a:p>
        </p:txBody>
      </p:sp>
      <p:sp>
        <p:nvSpPr>
          <p:cNvPr id="3" name="TextBox 2">
            <a:extLst>
              <a:ext uri="{FF2B5EF4-FFF2-40B4-BE49-F238E27FC236}">
                <a16:creationId xmlns:a16="http://schemas.microsoft.com/office/drawing/2014/main" id="{FDAFD659-DE08-F81D-D8B6-29419CC58644}"/>
              </a:ext>
            </a:extLst>
          </p:cNvPr>
          <p:cNvSpPr txBox="1"/>
          <p:nvPr userDrawn="1"/>
        </p:nvSpPr>
        <p:spPr>
          <a:xfrm>
            <a:off x="1175002" y="6132172"/>
            <a:ext cx="5309170" cy="646203"/>
          </a:xfrm>
          <a:prstGeom prst="rect">
            <a:avLst/>
          </a:prstGeom>
          <a:noFill/>
        </p:spPr>
        <p:txBody>
          <a:bodyPr wrap="square" rtlCol="0">
            <a:spAutoFit/>
          </a:bodyPr>
          <a:lstStyle/>
          <a:p>
            <a:pPr algn="l"/>
            <a:r>
              <a:rPr lang="en-US" sz="3599" b="0" spc="300">
                <a:solidFill>
                  <a:schemeClr val="accent5"/>
                </a:solidFill>
                <a:latin typeface="Open Sans" panose="020B0606030504020204" pitchFamily="34" charset="0"/>
                <a:ea typeface="Open Sans" panose="020B0606030504020204" pitchFamily="34" charset="0"/>
                <a:cs typeface="Open Sans" panose="020B0606030504020204" pitchFamily="34" charset="0"/>
              </a:rPr>
              <a:t>EDUCATORS</a:t>
            </a:r>
          </a:p>
        </p:txBody>
      </p:sp>
      <p:pic>
        <p:nvPicPr>
          <p:cNvPr id="5" name="Picture 4">
            <a:extLst>
              <a:ext uri="{FF2B5EF4-FFF2-40B4-BE49-F238E27FC236}">
                <a16:creationId xmlns:a16="http://schemas.microsoft.com/office/drawing/2014/main" id="{3DDF1620-F4E9-7A15-009A-F7606CB4CE1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92526" y="228600"/>
            <a:ext cx="1511317" cy="943089"/>
          </a:xfrm>
          <a:prstGeom prst="rect">
            <a:avLst/>
          </a:prstGeom>
        </p:spPr>
      </p:pic>
    </p:spTree>
    <p:extLst>
      <p:ext uri="{BB962C8B-B14F-4D97-AF65-F5344CB8AC3E}">
        <p14:creationId xmlns:p14="http://schemas.microsoft.com/office/powerpoint/2010/main" val="1418857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fA Gri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D4B998E-115A-0949-B25A-E1F59D802CE1}"/>
              </a:ext>
            </a:extLst>
          </p:cNvPr>
          <p:cNvSpPr/>
          <p:nvPr userDrawn="1"/>
        </p:nvSpPr>
        <p:spPr>
          <a:xfrm>
            <a:off x="0" y="3429000"/>
            <a:ext cx="6089904" cy="3429000"/>
          </a:xfrm>
          <a:prstGeom prst="rect">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24" name="Rectangle 23">
            <a:extLst>
              <a:ext uri="{FF2B5EF4-FFF2-40B4-BE49-F238E27FC236}">
                <a16:creationId xmlns:a16="http://schemas.microsoft.com/office/drawing/2014/main" id="{C79244DF-6737-2C48-904E-C686B0B93AC4}"/>
              </a:ext>
            </a:extLst>
          </p:cNvPr>
          <p:cNvSpPr/>
          <p:nvPr userDrawn="1"/>
        </p:nvSpPr>
        <p:spPr>
          <a:xfrm>
            <a:off x="0" y="0"/>
            <a:ext cx="6089904" cy="34198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p>
        </p:txBody>
      </p:sp>
      <p:sp>
        <p:nvSpPr>
          <p:cNvPr id="25" name="Rectangle 24">
            <a:extLst>
              <a:ext uri="{FF2B5EF4-FFF2-40B4-BE49-F238E27FC236}">
                <a16:creationId xmlns:a16="http://schemas.microsoft.com/office/drawing/2014/main" id="{E377CA56-CD91-9245-BB8B-C9672DDDE099}"/>
              </a:ext>
            </a:extLst>
          </p:cNvPr>
          <p:cNvSpPr>
            <a:spLocks/>
          </p:cNvSpPr>
          <p:nvPr userDrawn="1"/>
        </p:nvSpPr>
        <p:spPr>
          <a:xfrm>
            <a:off x="6094411" y="3429000"/>
            <a:ext cx="6099048" cy="3429000"/>
          </a:xfrm>
          <a:prstGeom prst="rect">
            <a:avLst/>
          </a:prstGeom>
          <a:solidFill>
            <a:srgbClr val="D2D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26" name="Rectangle 25">
            <a:extLst>
              <a:ext uri="{FF2B5EF4-FFF2-40B4-BE49-F238E27FC236}">
                <a16:creationId xmlns:a16="http://schemas.microsoft.com/office/drawing/2014/main" id="{236DA20E-DD30-EE4D-8DCB-5C7D1D976680}"/>
              </a:ext>
            </a:extLst>
          </p:cNvPr>
          <p:cNvSpPr>
            <a:spLocks/>
          </p:cNvSpPr>
          <p:nvPr userDrawn="1"/>
        </p:nvSpPr>
        <p:spPr>
          <a:xfrm>
            <a:off x="6094411" y="0"/>
            <a:ext cx="6099048" cy="3419856"/>
          </a:xfrm>
          <a:prstGeom prst="rect">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pic>
        <p:nvPicPr>
          <p:cNvPr id="27" name="Picture Placeholder 4">
            <a:extLst>
              <a:ext uri="{FF2B5EF4-FFF2-40B4-BE49-F238E27FC236}">
                <a16:creationId xmlns:a16="http://schemas.microsoft.com/office/drawing/2014/main" id="{BF759418-7FBB-2F44-AEAF-12257CCCACF8}"/>
              </a:ext>
            </a:extLst>
          </p:cNvPr>
          <p:cNvPicPr>
            <a:picLocks noChangeAspect="1"/>
          </p:cNvPicPr>
          <p:nvPr userDrawn="1"/>
        </p:nvPicPr>
        <p:blipFill rotWithShape="1">
          <a:blip r:embed="rId2" cstate="hqprint">
            <a:alphaModFix amt="20000"/>
            <a:extLst>
              <a:ext uri="{28A0092B-C50C-407E-A947-70E740481C1C}">
                <a14:useLocalDpi xmlns:a14="http://schemas.microsoft.com/office/drawing/2010/main"/>
              </a:ext>
            </a:extLst>
          </a:blip>
          <a:srcRect/>
          <a:stretch/>
        </p:blipFill>
        <p:spPr>
          <a:xfrm>
            <a:off x="6094412" y="0"/>
            <a:ext cx="6094413" cy="3419857"/>
          </a:xfrm>
          <a:prstGeom prst="rect">
            <a:avLst/>
          </a:prstGeom>
        </p:spPr>
      </p:pic>
      <p:pic>
        <p:nvPicPr>
          <p:cNvPr id="28" name="Picture Placeholder 7">
            <a:extLst>
              <a:ext uri="{FF2B5EF4-FFF2-40B4-BE49-F238E27FC236}">
                <a16:creationId xmlns:a16="http://schemas.microsoft.com/office/drawing/2014/main" id="{345448B4-78E3-504E-9988-9B3FA3209C4B}"/>
              </a:ext>
            </a:extLst>
          </p:cNvPr>
          <p:cNvPicPr>
            <a:picLocks noChangeAspect="1"/>
          </p:cNvPicPr>
          <p:nvPr userDrawn="1"/>
        </p:nvPicPr>
        <p:blipFill rotWithShape="1">
          <a:blip r:embed="rId3" cstate="hqprint">
            <a:alphaModFix amt="20000"/>
            <a:extLst>
              <a:ext uri="{28A0092B-C50C-407E-A947-70E740481C1C}">
                <a14:useLocalDpi xmlns:a14="http://schemas.microsoft.com/office/drawing/2010/main"/>
              </a:ext>
            </a:extLst>
          </a:blip>
          <a:srcRect/>
          <a:stretch/>
        </p:blipFill>
        <p:spPr>
          <a:xfrm>
            <a:off x="0" y="3429000"/>
            <a:ext cx="6089904" cy="3429000"/>
          </a:xfrm>
          <a:prstGeom prst="rect">
            <a:avLst/>
          </a:prstGeom>
        </p:spPr>
      </p:pic>
      <p:pic>
        <p:nvPicPr>
          <p:cNvPr id="29" name="Picture Placeholder 15">
            <a:extLst>
              <a:ext uri="{FF2B5EF4-FFF2-40B4-BE49-F238E27FC236}">
                <a16:creationId xmlns:a16="http://schemas.microsoft.com/office/drawing/2014/main" id="{2926A221-9BAF-6145-B973-48D10E86C3A5}"/>
              </a:ext>
            </a:extLst>
          </p:cNvPr>
          <p:cNvPicPr>
            <a:picLocks noChangeAspect="1"/>
          </p:cNvPicPr>
          <p:nvPr userDrawn="1"/>
        </p:nvPicPr>
        <p:blipFill rotWithShape="1">
          <a:blip r:embed="rId4" cstate="hqprint">
            <a:alphaModFix amt="20000"/>
            <a:extLst>
              <a:ext uri="{28A0092B-C50C-407E-A947-70E740481C1C}">
                <a14:useLocalDpi xmlns:a14="http://schemas.microsoft.com/office/drawing/2010/main"/>
              </a:ext>
            </a:extLst>
          </a:blip>
          <a:srcRect/>
          <a:stretch/>
        </p:blipFill>
        <p:spPr>
          <a:xfrm>
            <a:off x="6094412" y="3429000"/>
            <a:ext cx="6094413" cy="3429000"/>
          </a:xfrm>
          <a:prstGeom prst="rect">
            <a:avLst/>
          </a:prstGeom>
        </p:spPr>
      </p:pic>
      <p:pic>
        <p:nvPicPr>
          <p:cNvPr id="30" name="Picture Placeholder 4">
            <a:extLst>
              <a:ext uri="{FF2B5EF4-FFF2-40B4-BE49-F238E27FC236}">
                <a16:creationId xmlns:a16="http://schemas.microsoft.com/office/drawing/2014/main" id="{7FF68508-B3D0-6E49-9105-5B2E1F46DECD}"/>
              </a:ext>
            </a:extLst>
          </p:cNvPr>
          <p:cNvPicPr>
            <a:picLocks noChangeAspect="1"/>
          </p:cNvPicPr>
          <p:nvPr userDrawn="1"/>
        </p:nvPicPr>
        <p:blipFill rotWithShape="1">
          <a:blip r:embed="rId5" cstate="hqprint">
            <a:alphaModFix amt="20000"/>
            <a:extLst>
              <a:ext uri="{28A0092B-C50C-407E-A947-70E740481C1C}">
                <a14:useLocalDpi xmlns:a14="http://schemas.microsoft.com/office/drawing/2010/main"/>
              </a:ext>
            </a:extLst>
          </a:blip>
          <a:srcRect/>
          <a:stretch/>
        </p:blipFill>
        <p:spPr>
          <a:xfrm>
            <a:off x="0" y="0"/>
            <a:ext cx="6094413" cy="3419856"/>
          </a:xfrm>
          <a:prstGeom prst="rect">
            <a:avLst/>
          </a:prstGeom>
        </p:spPr>
      </p:pic>
      <p:cxnSp>
        <p:nvCxnSpPr>
          <p:cNvPr id="31" name="Straight Connector 30">
            <a:extLst>
              <a:ext uri="{FF2B5EF4-FFF2-40B4-BE49-F238E27FC236}">
                <a16:creationId xmlns:a16="http://schemas.microsoft.com/office/drawing/2014/main" id="{AF24A01C-F851-D648-A92E-F60464E61F7D}"/>
              </a:ext>
            </a:extLst>
          </p:cNvPr>
          <p:cNvCxnSpPr/>
          <p:nvPr userDrawn="1"/>
        </p:nvCxnSpPr>
        <p:spPr>
          <a:xfrm>
            <a:off x="17958848" y="2330411"/>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F5686B90-50E5-D944-88B6-63898EC74403}"/>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399157" y="927652"/>
            <a:ext cx="2846303" cy="1767460"/>
          </a:xfrm>
          <a:prstGeom prst="rect">
            <a:avLst/>
          </a:prstGeom>
        </p:spPr>
      </p:pic>
      <p:cxnSp>
        <p:nvCxnSpPr>
          <p:cNvPr id="33" name="Straight Connector 32">
            <a:extLst>
              <a:ext uri="{FF2B5EF4-FFF2-40B4-BE49-F238E27FC236}">
                <a16:creationId xmlns:a16="http://schemas.microsoft.com/office/drawing/2014/main" id="{3B4E8504-5C4D-B741-AB4A-E33B155F755B}"/>
              </a:ext>
            </a:extLst>
          </p:cNvPr>
          <p:cNvCxnSpPr>
            <a:cxnSpLocks/>
          </p:cNvCxnSpPr>
          <p:nvPr userDrawn="1"/>
        </p:nvCxnSpPr>
        <p:spPr>
          <a:xfrm>
            <a:off x="2751776" y="4837463"/>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DC886C66-DBDB-9844-8B7D-1C3F550CCA72}"/>
              </a:ext>
            </a:extLst>
          </p:cNvPr>
          <p:cNvSpPr>
            <a:spLocks/>
          </p:cNvSpPr>
          <p:nvPr userDrawn="1"/>
        </p:nvSpPr>
        <p:spPr bwMode="auto">
          <a:xfrm>
            <a:off x="1128990" y="3935517"/>
            <a:ext cx="3836433" cy="784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squar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STUDENT READINESS</a:t>
            </a:r>
          </a:p>
        </p:txBody>
      </p:sp>
      <p:sp>
        <p:nvSpPr>
          <p:cNvPr id="35" name="TextBox 34">
            <a:extLst>
              <a:ext uri="{FF2B5EF4-FFF2-40B4-BE49-F238E27FC236}">
                <a16:creationId xmlns:a16="http://schemas.microsoft.com/office/drawing/2014/main" id="{6932669B-0D4A-CC4B-AE37-A31827DA55FC}"/>
              </a:ext>
            </a:extLst>
          </p:cNvPr>
          <p:cNvSpPr txBox="1"/>
          <p:nvPr userDrawn="1"/>
        </p:nvSpPr>
        <p:spPr>
          <a:xfrm>
            <a:off x="0" y="5047778"/>
            <a:ext cx="6094412" cy="1569660"/>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TENNESSEE PUBLIC SCHOOLS WILL BE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EQUIPPED TO SERVE THE ACADEMIC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AND NON-ACADEMIC NEEDS OF ALL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STUDENTS IN THEIR CAREER PATHWAYS</a:t>
            </a:r>
          </a:p>
          <a:p>
            <a:pPr algn="ct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4303BC20-06AC-B74B-8CDE-5C730FE91818}"/>
              </a:ext>
            </a:extLst>
          </p:cNvPr>
          <p:cNvSpPr>
            <a:spLocks/>
          </p:cNvSpPr>
          <p:nvPr userDrawn="1"/>
        </p:nvSpPr>
        <p:spPr bwMode="auto">
          <a:xfrm>
            <a:off x="8099284" y="520917"/>
            <a:ext cx="2084673" cy="784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ACADEMICS</a:t>
            </a:r>
          </a:p>
        </p:txBody>
      </p:sp>
      <p:sp>
        <p:nvSpPr>
          <p:cNvPr id="37" name="TextBox 36">
            <a:extLst>
              <a:ext uri="{FF2B5EF4-FFF2-40B4-BE49-F238E27FC236}">
                <a16:creationId xmlns:a16="http://schemas.microsoft.com/office/drawing/2014/main" id="{1E7A28AD-5C0A-BC48-A5A6-F83AB814A874}"/>
              </a:ext>
            </a:extLst>
          </p:cNvPr>
          <p:cNvSpPr txBox="1"/>
          <p:nvPr userDrawn="1"/>
        </p:nvSpPr>
        <p:spPr>
          <a:xfrm>
            <a:off x="6815073" y="1701535"/>
            <a:ext cx="4653094" cy="830997"/>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ALL TENNESSEE STUDENTS WILL HAVE ACCESS TO A HIGH-QUALITY EDUCATION,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NO MATTER WHERE THEY LIVE</a:t>
            </a:r>
          </a:p>
        </p:txBody>
      </p:sp>
      <p:cxnSp>
        <p:nvCxnSpPr>
          <p:cNvPr id="38" name="Straight Connector 37">
            <a:extLst>
              <a:ext uri="{FF2B5EF4-FFF2-40B4-BE49-F238E27FC236}">
                <a16:creationId xmlns:a16="http://schemas.microsoft.com/office/drawing/2014/main" id="{6BEDBFB8-7978-B147-9A89-C96E19E75314}"/>
              </a:ext>
            </a:extLst>
          </p:cNvPr>
          <p:cNvCxnSpPr>
            <a:cxnSpLocks/>
          </p:cNvCxnSpPr>
          <p:nvPr userDrawn="1"/>
        </p:nvCxnSpPr>
        <p:spPr>
          <a:xfrm>
            <a:off x="8846192" y="1429256"/>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AC4B24F3-0929-FA45-839B-577AD3727033}"/>
              </a:ext>
            </a:extLst>
          </p:cNvPr>
          <p:cNvSpPr>
            <a:spLocks/>
          </p:cNvSpPr>
          <p:nvPr userDrawn="1"/>
        </p:nvSpPr>
        <p:spPr bwMode="auto">
          <a:xfrm>
            <a:off x="8081877" y="3938819"/>
            <a:ext cx="2119491" cy="784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EDUCATORS</a:t>
            </a:r>
          </a:p>
        </p:txBody>
      </p:sp>
      <p:sp>
        <p:nvSpPr>
          <p:cNvPr id="40" name="TextBox 39">
            <a:extLst>
              <a:ext uri="{FF2B5EF4-FFF2-40B4-BE49-F238E27FC236}">
                <a16:creationId xmlns:a16="http://schemas.microsoft.com/office/drawing/2014/main" id="{F1C4F12E-DDFB-4249-B201-62ACD020624A}"/>
              </a:ext>
            </a:extLst>
          </p:cNvPr>
          <p:cNvSpPr txBox="1"/>
          <p:nvPr userDrawn="1"/>
        </p:nvSpPr>
        <p:spPr>
          <a:xfrm>
            <a:off x="6862197" y="5047778"/>
            <a:ext cx="4558851" cy="1077218"/>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TENNESSEE WILL SET A NEW PATH FOR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THE EDUCATION PROFESSION AND BE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THE TOP STATE IN WHICH TO BECOME AND REMAIN A TEACHER AND LEADER FOR ALL</a:t>
            </a:r>
          </a:p>
        </p:txBody>
      </p:sp>
      <p:cxnSp>
        <p:nvCxnSpPr>
          <p:cNvPr id="41" name="Straight Connector 40">
            <a:extLst>
              <a:ext uri="{FF2B5EF4-FFF2-40B4-BE49-F238E27FC236}">
                <a16:creationId xmlns:a16="http://schemas.microsoft.com/office/drawing/2014/main" id="{915FD507-155D-424B-AA16-C5DA54F93574}"/>
              </a:ext>
            </a:extLst>
          </p:cNvPr>
          <p:cNvCxnSpPr>
            <a:cxnSpLocks/>
          </p:cNvCxnSpPr>
          <p:nvPr userDrawn="1"/>
        </p:nvCxnSpPr>
        <p:spPr>
          <a:xfrm>
            <a:off x="8846192" y="4837463"/>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C6DD75CB-D124-A44A-B44B-691364141E7E}"/>
              </a:ext>
            </a:extLst>
          </p:cNvPr>
          <p:cNvSpPr txBox="1"/>
          <p:nvPr userDrawn="1"/>
        </p:nvSpPr>
        <p:spPr>
          <a:xfrm>
            <a:off x="2119817" y="2250793"/>
            <a:ext cx="2869175" cy="230832"/>
          </a:xfrm>
          <a:prstGeom prst="rect">
            <a:avLst/>
          </a:prstGeom>
          <a:noFill/>
        </p:spPr>
        <p:txBody>
          <a:bodyPr wrap="square" rtlCol="0">
            <a:spAutoFit/>
          </a:bodyPr>
          <a:lstStyle/>
          <a:p>
            <a:r>
              <a:rPr lang="en-US" sz="900">
                <a:solidFill>
                  <a:schemeClr val="bg1"/>
                </a:solidFill>
              </a:rPr>
              <a:t>We will set all students on a path to success. </a:t>
            </a:r>
          </a:p>
        </p:txBody>
      </p:sp>
      <p:cxnSp>
        <p:nvCxnSpPr>
          <p:cNvPr id="44" name="Straight Connector 43">
            <a:extLst>
              <a:ext uri="{FF2B5EF4-FFF2-40B4-BE49-F238E27FC236}">
                <a16:creationId xmlns:a16="http://schemas.microsoft.com/office/drawing/2014/main" id="{467334A8-8ECF-1449-8FEF-00FFD7F2BA1B}"/>
              </a:ext>
            </a:extLst>
          </p:cNvPr>
          <p:cNvCxnSpPr>
            <a:cxnSpLocks/>
          </p:cNvCxnSpPr>
          <p:nvPr userDrawn="1"/>
        </p:nvCxnSpPr>
        <p:spPr>
          <a:xfrm>
            <a:off x="0" y="3429000"/>
            <a:ext cx="121888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7D769F5-12CD-A74D-A23F-2735AB2FE7F6}"/>
              </a:ext>
            </a:extLst>
          </p:cNvPr>
          <p:cNvCxnSpPr>
            <a:cxnSpLocks/>
          </p:cNvCxnSpPr>
          <p:nvPr userDrawn="1"/>
        </p:nvCxnSpPr>
        <p:spPr>
          <a:xfrm>
            <a:off x="6094412"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11">
            <a:extLst>
              <a:ext uri="{FF2B5EF4-FFF2-40B4-BE49-F238E27FC236}">
                <a16:creationId xmlns:a16="http://schemas.microsoft.com/office/drawing/2014/main" id="{52AFA4BF-E05E-BA78-9504-F73F63FC1E33}"/>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bg1"/>
                </a:solidFill>
              </a:rPr>
              <a:t>© Tennessee Department of Education </a:t>
            </a:r>
            <a:endParaRPr lang="id-ID">
              <a:solidFill>
                <a:schemeClr val="bg1"/>
              </a:solidFill>
            </a:endParaRPr>
          </a:p>
        </p:txBody>
      </p:sp>
    </p:spTree>
    <p:extLst>
      <p:ext uri="{BB962C8B-B14F-4D97-AF65-F5344CB8AC3E}">
        <p14:creationId xmlns:p14="http://schemas.microsoft.com/office/powerpoint/2010/main" val="15123521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ndations">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C945B41F-54CB-F44B-86AF-47A81E3B5799}"/>
              </a:ext>
            </a:extLst>
          </p:cNvPr>
          <p:cNvSpPr/>
          <p:nvPr userDrawn="1"/>
        </p:nvSpPr>
        <p:spPr>
          <a:xfrm flipH="1">
            <a:off x="0" y="3208700"/>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4">
            <a:extLst>
              <a:ext uri="{FF2B5EF4-FFF2-40B4-BE49-F238E27FC236}">
                <a16:creationId xmlns:a16="http://schemas.microsoft.com/office/drawing/2014/main" id="{A8C4CAB1-48DD-4145-A58B-E75AA77C456E}"/>
              </a:ext>
            </a:extLst>
          </p:cNvPr>
          <p:cNvSpPr>
            <a:spLocks noGrp="1"/>
          </p:cNvSpPr>
          <p:nvPr>
            <p:ph type="body" sz="quarter" idx="10"/>
          </p:nvPr>
        </p:nvSpPr>
        <p:spPr>
          <a:xfrm>
            <a:off x="507870" y="1531917"/>
            <a:ext cx="1107151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A6CA50DD-94CC-1747-81CC-A2A1F4068EC6}"/>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5882832"/>
            <a:ext cx="914400" cy="914400"/>
          </a:xfrm>
          <a:prstGeom prst="rect">
            <a:avLst/>
          </a:prstGeom>
        </p:spPr>
      </p:pic>
      <p:sp>
        <p:nvSpPr>
          <p:cNvPr id="2" name="Title 1">
            <a:extLst>
              <a:ext uri="{FF2B5EF4-FFF2-40B4-BE49-F238E27FC236}">
                <a16:creationId xmlns:a16="http://schemas.microsoft.com/office/drawing/2014/main" id="{09B99DA5-F5B6-553B-A77A-388096A21E6F}"/>
              </a:ext>
            </a:extLst>
          </p:cNvPr>
          <p:cNvSpPr>
            <a:spLocks noGrp="1"/>
          </p:cNvSpPr>
          <p:nvPr>
            <p:ph type="title"/>
          </p:nvPr>
        </p:nvSpPr>
        <p:spPr>
          <a:xfrm>
            <a:off x="507868" y="228600"/>
            <a:ext cx="9669802" cy="1208314"/>
          </a:xfrm>
        </p:spPr>
        <p:txBody>
          <a:bodyPr/>
          <a:lstStyle/>
          <a:p>
            <a:r>
              <a:rPr lang="en-US"/>
              <a:t>Click to edit Master title style</a:t>
            </a:r>
          </a:p>
        </p:txBody>
      </p:sp>
      <p:sp>
        <p:nvSpPr>
          <p:cNvPr id="7" name="TextBox 6">
            <a:extLst>
              <a:ext uri="{FF2B5EF4-FFF2-40B4-BE49-F238E27FC236}">
                <a16:creationId xmlns:a16="http://schemas.microsoft.com/office/drawing/2014/main" id="{00AB2C80-6AE6-8887-6373-D7C68FBDAD53}"/>
              </a:ext>
            </a:extLst>
          </p:cNvPr>
          <p:cNvSpPr txBox="1"/>
          <p:nvPr userDrawn="1"/>
        </p:nvSpPr>
        <p:spPr>
          <a:xfrm>
            <a:off x="1175002" y="6132172"/>
            <a:ext cx="5309170" cy="646203"/>
          </a:xfrm>
          <a:prstGeom prst="rect">
            <a:avLst/>
          </a:prstGeom>
          <a:noFill/>
        </p:spPr>
        <p:txBody>
          <a:bodyPr wrap="square" rtlCol="0">
            <a:spAutoFit/>
          </a:bodyPr>
          <a:lstStyle/>
          <a:p>
            <a:pPr algn="l"/>
            <a:r>
              <a:rPr lang="en-US" sz="3599" b="0" spc="300">
                <a:solidFill>
                  <a:schemeClr val="accent6"/>
                </a:solidFill>
                <a:latin typeface="Open Sans" panose="020B0606030504020204" pitchFamily="34" charset="0"/>
                <a:ea typeface="Open Sans" panose="020B0606030504020204" pitchFamily="34" charset="0"/>
                <a:cs typeface="Open Sans" panose="020B0606030504020204" pitchFamily="34" charset="0"/>
              </a:rPr>
              <a:t>SUPPORTING WORK</a:t>
            </a:r>
          </a:p>
        </p:txBody>
      </p:sp>
      <p:pic>
        <p:nvPicPr>
          <p:cNvPr id="10" name="Picture 9">
            <a:extLst>
              <a:ext uri="{FF2B5EF4-FFF2-40B4-BE49-F238E27FC236}">
                <a16:creationId xmlns:a16="http://schemas.microsoft.com/office/drawing/2014/main" id="{00602695-0848-208F-6601-602341F55B9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92526" y="228600"/>
            <a:ext cx="1511317" cy="943089"/>
          </a:xfrm>
          <a:prstGeom prst="rect">
            <a:avLst/>
          </a:prstGeom>
        </p:spPr>
      </p:pic>
    </p:spTree>
    <p:extLst>
      <p:ext uri="{BB962C8B-B14F-4D97-AF65-F5344CB8AC3E}">
        <p14:creationId xmlns:p14="http://schemas.microsoft.com/office/powerpoint/2010/main" val="41726174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7673E2B-F1DE-D946-A7C2-90F78908CE53}"/>
              </a:ext>
            </a:extLst>
          </p:cNvPr>
          <p:cNvGrpSpPr/>
          <p:nvPr userDrawn="1"/>
        </p:nvGrpSpPr>
        <p:grpSpPr>
          <a:xfrm rot="16200000">
            <a:off x="-1272916" y="3199707"/>
            <a:ext cx="6858000" cy="458586"/>
            <a:chOff x="0" y="6170814"/>
            <a:chExt cx="12188825" cy="458586"/>
          </a:xfrm>
        </p:grpSpPr>
        <p:sp>
          <p:nvSpPr>
            <p:cNvPr id="9" name="Rectangle 8">
              <a:extLst>
                <a:ext uri="{FF2B5EF4-FFF2-40B4-BE49-F238E27FC236}">
                  <a16:creationId xmlns:a16="http://schemas.microsoft.com/office/drawing/2014/main" id="{601C6AE5-6C82-A34E-9C2F-8FE717E975F0}"/>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6DFF7B2-B96F-E049-81A7-045142510EA6}"/>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2954184-220A-A146-B4E9-0C730F433DB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2" name="Title Placeholder 1">
            <a:extLst>
              <a:ext uri="{FF2B5EF4-FFF2-40B4-BE49-F238E27FC236}">
                <a16:creationId xmlns:a16="http://schemas.microsoft.com/office/drawing/2014/main" id="{BE56A7AD-B524-8F4E-964F-304BB1BE56DC}"/>
              </a:ext>
            </a:extLst>
          </p:cNvPr>
          <p:cNvSpPr>
            <a:spLocks noGrp="1"/>
          </p:cNvSpPr>
          <p:nvPr>
            <p:ph type="title"/>
          </p:nvPr>
        </p:nvSpPr>
        <p:spPr>
          <a:xfrm>
            <a:off x="2665537" y="228600"/>
            <a:ext cx="904716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4" name="Content Placeholder 4">
            <a:extLst>
              <a:ext uri="{FF2B5EF4-FFF2-40B4-BE49-F238E27FC236}">
                <a16:creationId xmlns:a16="http://schemas.microsoft.com/office/drawing/2014/main" id="{CAD296F8-2F26-6248-B8FB-B6E8D2CD0573}"/>
              </a:ext>
            </a:extLst>
          </p:cNvPr>
          <p:cNvSpPr>
            <a:spLocks noGrp="1"/>
          </p:cNvSpPr>
          <p:nvPr>
            <p:ph sz="quarter" idx="12"/>
          </p:nvPr>
        </p:nvSpPr>
        <p:spPr>
          <a:xfrm>
            <a:off x="2665412" y="1531917"/>
            <a:ext cx="9047164" cy="4335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 name="Picture Placeholder 3">
            <a:extLst>
              <a:ext uri="{FF2B5EF4-FFF2-40B4-BE49-F238E27FC236}">
                <a16:creationId xmlns:a16="http://schemas.microsoft.com/office/drawing/2014/main" id="{079C10EB-00BD-F440-BC51-26A2EF457023}"/>
              </a:ext>
            </a:extLst>
          </p:cNvPr>
          <p:cNvSpPr>
            <a:spLocks noGrp="1"/>
          </p:cNvSpPr>
          <p:nvPr>
            <p:ph type="pic" sz="quarter" idx="10"/>
          </p:nvPr>
        </p:nvSpPr>
        <p:spPr>
          <a:xfrm>
            <a:off x="0" y="0"/>
            <a:ext cx="1801368" cy="6858000"/>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13" dirty="0">
                <a:solidFill>
                  <a:schemeClr val="lt1"/>
                </a:solidFill>
                <a:latin typeface="+mn-lt"/>
                <a:ea typeface="+mn-ea"/>
                <a:cs typeface="+mn-cs"/>
              </a:defRPr>
            </a:lvl1pPr>
          </a:lstStyle>
          <a:p>
            <a:pPr marL="0" lvl="0" algn="ctr" defTabSz="914217"/>
            <a:r>
              <a:rPr lang="en-US"/>
              <a:t>Click icon to add picture</a:t>
            </a:r>
          </a:p>
        </p:txBody>
      </p:sp>
      <p:grpSp>
        <p:nvGrpSpPr>
          <p:cNvPr id="2" name="Group 1">
            <a:extLst>
              <a:ext uri="{FF2B5EF4-FFF2-40B4-BE49-F238E27FC236}">
                <a16:creationId xmlns:a16="http://schemas.microsoft.com/office/drawing/2014/main" id="{BBB82FA9-D576-D1D3-EB59-F69C58A8A964}"/>
              </a:ext>
            </a:extLst>
          </p:cNvPr>
          <p:cNvGrpSpPr/>
          <p:nvPr userDrawn="1"/>
        </p:nvGrpSpPr>
        <p:grpSpPr>
          <a:xfrm>
            <a:off x="8528034" y="6106160"/>
            <a:ext cx="3210027" cy="196444"/>
            <a:chOff x="6927228" y="7552706"/>
            <a:chExt cx="5016271" cy="227062"/>
          </a:xfrm>
        </p:grpSpPr>
        <p:sp>
          <p:nvSpPr>
            <p:cNvPr id="3" name="Oval 2">
              <a:extLst>
                <a:ext uri="{FF2B5EF4-FFF2-40B4-BE49-F238E27FC236}">
                  <a16:creationId xmlns:a16="http://schemas.microsoft.com/office/drawing/2014/main" id="{8E13609B-3938-2062-DC23-24402D29AD9C}"/>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 name="Oval 3">
              <a:extLst>
                <a:ext uri="{FF2B5EF4-FFF2-40B4-BE49-F238E27FC236}">
                  <a16:creationId xmlns:a16="http://schemas.microsoft.com/office/drawing/2014/main" id="{247702AA-339B-E49F-5034-C79229B6DA1A}"/>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 name="Oval 4">
              <a:extLst>
                <a:ext uri="{FF2B5EF4-FFF2-40B4-BE49-F238E27FC236}">
                  <a16:creationId xmlns:a16="http://schemas.microsoft.com/office/drawing/2014/main" id="{0EC4150D-8893-044A-CAB5-82B3FFB5B5D2}"/>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 name="Oval 5">
              <a:extLst>
                <a:ext uri="{FF2B5EF4-FFF2-40B4-BE49-F238E27FC236}">
                  <a16:creationId xmlns:a16="http://schemas.microsoft.com/office/drawing/2014/main" id="{4DF89842-448B-A75E-6D94-356FC110ACF5}"/>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 name="Oval 6">
              <a:extLst>
                <a:ext uri="{FF2B5EF4-FFF2-40B4-BE49-F238E27FC236}">
                  <a16:creationId xmlns:a16="http://schemas.microsoft.com/office/drawing/2014/main" id="{5B989901-5D8D-D7F1-8C73-96BDB2C279EF}"/>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a:extLst>
                <a:ext uri="{FF2B5EF4-FFF2-40B4-BE49-F238E27FC236}">
                  <a16:creationId xmlns:a16="http://schemas.microsoft.com/office/drawing/2014/main" id="{D4E6C3FF-09CF-FCC5-F819-AB10FD7960F4}"/>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0CCFAFB6-8B37-95AA-24EF-BB1C1FB3C938}"/>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DD7FEFF3-FB6D-A7EF-FAEC-88C60C7CABE7}"/>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B5014327-7C6A-E6B3-D9B7-4A02A60B8CB9}"/>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E504882F-9DBE-185C-F3EE-94CF79AC0FFA}"/>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0AAD3ADD-2F79-FC5D-6CE3-96FFB178010F}"/>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6F4063E9-8863-5AB7-D6C9-36728852F3F5}"/>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2F22D429-4CBD-082E-2E5C-CD7CBA6389CE}"/>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B7098DB3-506A-8CEB-51BE-8558444F8403}"/>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7A3F52C7-D4C8-EC29-7FB5-991F16F4C517}"/>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FEDBEFD9-8A60-E420-5162-218889936302}"/>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6EA6C269-F0DE-B6A8-06C6-8FAF7DD693FF}"/>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0AF58527-3FA7-91BC-2351-30BD99F9CDDD}"/>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5204CD7F-1E8F-B365-0B41-7942E3E38755}"/>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9B5201B1-BCAD-B1A5-4533-05AE24C94900}"/>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DF01DFB5-EDE0-5B96-0B42-EE197D3278C7}"/>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85754732-106D-D371-FAA2-067CB844CDC0}"/>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D178E087-6D79-4C60-FC49-18346A672D24}"/>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E8A0DB7F-A9AD-EBF4-89FE-0EAA5ED98B75}"/>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BF988A40-AA8E-1834-9598-9800AC736DF8}"/>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190B9D75-57F0-527A-C40A-C5690925F2C5}"/>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B1A4445F-A2E4-8918-0ACF-42545AFDF017}"/>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D2C1E781-D019-D641-9047-10BAFA4E66D2}"/>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FC9EB9EF-1D48-8148-6570-5A9DC6B4BF2C}"/>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E2FD2E88-CDF7-E545-9682-A7CF47113DA0}"/>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5040441C-16C9-4314-45C3-D58BBBC07E67}"/>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B41F9105-C549-C0D8-4244-9D91AC44A5BF}"/>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1CA2E5E1-011F-4712-8702-F0C03DFC13DD}"/>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B619AD74-D8F8-E36A-758B-1DB1EDA01ED2}"/>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87512BC4-BC3A-B63E-0AE6-6BFB84024C07}"/>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D3B1889C-599D-AB4D-51EE-12951DB849AC}"/>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FBBB160E-D03C-153E-E296-27859AF4EB11}"/>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136B0DE8-D0A0-CC3E-C572-82400CB1215F}"/>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FEBB4986-C05D-545A-0791-9F64A01B786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D7DE3897-4FD0-1A03-E581-F13BA1AFEB38}"/>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8711616E-B0AE-DA4B-0E7C-E006542DEC8F}"/>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091056C8-D6A2-230D-811C-F2E6CA4827E3}"/>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F0A9774C-B0A6-A26D-A2B5-AFA2D29BCCF9}"/>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6159A600-34B4-566D-4E14-CC214C90CBCA}"/>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29D97F48-41BA-3B8F-19F2-25547D98DD04}"/>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2E4013FC-4B75-E77C-D252-06666DCAC094}"/>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1BBF0F1E-BDE4-17EE-73DA-53F66B154150}"/>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9A2E3AD3-96D2-5562-46A7-89AB21937442}"/>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Tree>
    <p:extLst>
      <p:ext uri="{BB962C8B-B14F-4D97-AF65-F5344CB8AC3E}">
        <p14:creationId xmlns:p14="http://schemas.microsoft.com/office/powerpoint/2010/main" val="12564180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7">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A814912-9EAF-4346-926C-B51428900FFA}"/>
              </a:ext>
            </a:extLst>
          </p:cNvPr>
          <p:cNvSpPr>
            <a:spLocks noGrp="1"/>
          </p:cNvSpPr>
          <p:nvPr>
            <p:ph type="pic" sz="quarter" idx="10"/>
          </p:nvPr>
        </p:nvSpPr>
        <p:spPr>
          <a:xfrm>
            <a:off x="7007225" y="0"/>
            <a:ext cx="5181600" cy="6858000"/>
          </a:xfrm>
          <a:gradFill>
            <a:gsLst>
              <a:gs pos="0">
                <a:schemeClr val="accent2"/>
              </a:gs>
              <a:gs pos="83000">
                <a:schemeClr val="accent2">
                  <a:lumMod val="75000"/>
                </a:schemeClr>
              </a:gs>
              <a:gs pos="98000">
                <a:schemeClr val="accent2">
                  <a:lumMod val="50000"/>
                </a:schemeClr>
              </a:gs>
            </a:gsLst>
            <a:lin ang="4800000" scaled="0"/>
          </a:gradFill>
        </p:spPr>
        <p:txBody>
          <a:bodyPr/>
          <a:lstStyle>
            <a:lvl1pPr marL="0" indent="0">
              <a:buNone/>
              <a:defRPr/>
            </a:lvl1pPr>
          </a:lstStyle>
          <a:p>
            <a:r>
              <a:rPr lang="en-US"/>
              <a:t>Click icon to add picture</a:t>
            </a:r>
          </a:p>
        </p:txBody>
      </p:sp>
      <p:grpSp>
        <p:nvGrpSpPr>
          <p:cNvPr id="5" name="Group 4">
            <a:extLst>
              <a:ext uri="{FF2B5EF4-FFF2-40B4-BE49-F238E27FC236}">
                <a16:creationId xmlns:a16="http://schemas.microsoft.com/office/drawing/2014/main" id="{614080F5-2767-0E40-93F1-EADF6F3F72A1}"/>
              </a:ext>
            </a:extLst>
          </p:cNvPr>
          <p:cNvGrpSpPr/>
          <p:nvPr userDrawn="1"/>
        </p:nvGrpSpPr>
        <p:grpSpPr>
          <a:xfrm rot="16200000">
            <a:off x="3226240" y="3199707"/>
            <a:ext cx="6858000" cy="458586"/>
            <a:chOff x="0" y="6170814"/>
            <a:chExt cx="12188825" cy="458586"/>
          </a:xfrm>
        </p:grpSpPr>
        <p:sp>
          <p:nvSpPr>
            <p:cNvPr id="6" name="Rectangle 5">
              <a:extLst>
                <a:ext uri="{FF2B5EF4-FFF2-40B4-BE49-F238E27FC236}">
                  <a16:creationId xmlns:a16="http://schemas.microsoft.com/office/drawing/2014/main" id="{4B205986-3ABF-7D40-8499-0D43ECEE93E7}"/>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8C1B07-7A1F-8749-9800-562E303C1C8C}"/>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672E40A-BB33-554E-8E17-4B0F743DD49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52B2F9D-EA4A-A946-AEC9-E08A0C483C17}"/>
              </a:ext>
            </a:extLst>
          </p:cNvPr>
          <p:cNvSpPr>
            <a:spLocks noGrp="1"/>
          </p:cNvSpPr>
          <p:nvPr>
            <p:ph type="title"/>
          </p:nvPr>
        </p:nvSpPr>
        <p:spPr>
          <a:xfrm>
            <a:off x="633534" y="228600"/>
            <a:ext cx="5460878" cy="1208314"/>
          </a:xfrm>
        </p:spPr>
        <p:txBody>
          <a:bodyPr/>
          <a:lstStyle/>
          <a:p>
            <a:r>
              <a:rPr lang="en-US"/>
              <a:t>Click to edit Master title style</a:t>
            </a:r>
          </a:p>
        </p:txBody>
      </p:sp>
      <p:sp>
        <p:nvSpPr>
          <p:cNvPr id="21" name="Text Placeholder 6">
            <a:extLst>
              <a:ext uri="{FF2B5EF4-FFF2-40B4-BE49-F238E27FC236}">
                <a16:creationId xmlns:a16="http://schemas.microsoft.com/office/drawing/2014/main" id="{F2D5930A-0BA7-8149-A1AB-61D9005E3E6C}"/>
              </a:ext>
            </a:extLst>
          </p:cNvPr>
          <p:cNvSpPr>
            <a:spLocks noGrp="1"/>
          </p:cNvSpPr>
          <p:nvPr>
            <p:ph type="body" sz="quarter" idx="11"/>
          </p:nvPr>
        </p:nvSpPr>
        <p:spPr>
          <a:xfrm>
            <a:off x="633534" y="1531919"/>
            <a:ext cx="5460878" cy="4335485"/>
          </a:xfr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1">
            <a:extLst>
              <a:ext uri="{FF2B5EF4-FFF2-40B4-BE49-F238E27FC236}">
                <a16:creationId xmlns:a16="http://schemas.microsoft.com/office/drawing/2014/main" id="{34F7E5B8-205A-957D-3664-018EA6E80E7B}"/>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bg1"/>
                </a:solidFill>
              </a:rPr>
              <a:t>© Tennessee Department of Education </a:t>
            </a:r>
            <a:endParaRPr lang="id-ID">
              <a:solidFill>
                <a:schemeClr val="bg1"/>
              </a:solidFill>
            </a:endParaRPr>
          </a:p>
        </p:txBody>
      </p:sp>
    </p:spTree>
    <p:extLst>
      <p:ext uri="{BB962C8B-B14F-4D97-AF65-F5344CB8AC3E}">
        <p14:creationId xmlns:p14="http://schemas.microsoft.com/office/powerpoint/2010/main" val="2428972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8">
    <p:spTree>
      <p:nvGrpSpPr>
        <p:cNvPr id="1" name=""/>
        <p:cNvGrpSpPr/>
        <p:nvPr/>
      </p:nvGrpSpPr>
      <p:grpSpPr>
        <a:xfrm>
          <a:off x="0" y="0"/>
          <a:ext cx="0" cy="0"/>
          <a:chOff x="0" y="0"/>
          <a:chExt cx="0" cy="0"/>
        </a:xfrm>
      </p:grpSpPr>
      <p:sp>
        <p:nvSpPr>
          <p:cNvPr id="3" name="Rectangle 2"/>
          <p:cNvSpPr/>
          <p:nvPr userDrawn="1"/>
        </p:nvSpPr>
        <p:spPr>
          <a:xfrm>
            <a:off x="0"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4" name="Picture Placeholder 3">
            <a:extLst>
              <a:ext uri="{FF2B5EF4-FFF2-40B4-BE49-F238E27FC236}">
                <a16:creationId xmlns:a16="http://schemas.microsoft.com/office/drawing/2014/main" id="{09E3FBC9-6C0B-004F-AE00-05853C3DF5B8}"/>
              </a:ext>
            </a:extLst>
          </p:cNvPr>
          <p:cNvSpPr>
            <a:spLocks noGrp="1"/>
          </p:cNvSpPr>
          <p:nvPr>
            <p:ph type="pic" sz="quarter" idx="10"/>
          </p:nvPr>
        </p:nvSpPr>
        <p:spPr>
          <a:xfrm>
            <a:off x="0" y="0"/>
            <a:ext cx="3732213" cy="6858000"/>
          </a:xfrm>
          <a:pattFill prst="pct5">
            <a:fgClr>
              <a:schemeClr val="tx2"/>
            </a:fgClr>
            <a:bgClr>
              <a:schemeClr val="accent2"/>
            </a:bgClr>
          </a:pattFill>
        </p:spPr>
        <p:txBody>
          <a:bodyPr/>
          <a:lstStyle>
            <a:lvl1pPr marL="0" indent="0">
              <a:buNone/>
              <a:defRPr/>
            </a:lvl1pPr>
          </a:lstStyle>
          <a:p>
            <a:r>
              <a:rPr lang="en-US"/>
              <a:t>Click icon to add picture</a:t>
            </a:r>
          </a:p>
        </p:txBody>
      </p:sp>
      <p:grpSp>
        <p:nvGrpSpPr>
          <p:cNvPr id="5" name="Group 4">
            <a:extLst>
              <a:ext uri="{FF2B5EF4-FFF2-40B4-BE49-F238E27FC236}">
                <a16:creationId xmlns:a16="http://schemas.microsoft.com/office/drawing/2014/main" id="{C3ABCF23-3149-9C43-B789-074700B153D7}"/>
              </a:ext>
            </a:extLst>
          </p:cNvPr>
          <p:cNvGrpSpPr/>
          <p:nvPr userDrawn="1"/>
        </p:nvGrpSpPr>
        <p:grpSpPr>
          <a:xfrm rot="16200000">
            <a:off x="837305" y="3199707"/>
            <a:ext cx="6858000" cy="458586"/>
            <a:chOff x="0" y="6170814"/>
            <a:chExt cx="12188825" cy="458586"/>
          </a:xfrm>
        </p:grpSpPr>
        <p:sp>
          <p:nvSpPr>
            <p:cNvPr id="6" name="Rectangle 5">
              <a:extLst>
                <a:ext uri="{FF2B5EF4-FFF2-40B4-BE49-F238E27FC236}">
                  <a16:creationId xmlns:a16="http://schemas.microsoft.com/office/drawing/2014/main" id="{1895F846-6F7C-6247-BAFD-365BDB86C733}"/>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C9BB4C2-476C-4E49-B11D-0F2D32B86F4B}"/>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19D3C85-A57E-DB4A-9A36-C392D30A0D8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93669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9">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E378850-31BD-394C-9D03-7C241ED38CE4}"/>
              </a:ext>
            </a:extLst>
          </p:cNvPr>
          <p:cNvGrpSpPr/>
          <p:nvPr userDrawn="1"/>
        </p:nvGrpSpPr>
        <p:grpSpPr>
          <a:xfrm rot="16200000">
            <a:off x="-1645118" y="4533206"/>
            <a:ext cx="4191003" cy="458586"/>
            <a:chOff x="0" y="6170814"/>
            <a:chExt cx="12188825" cy="458586"/>
          </a:xfrm>
        </p:grpSpPr>
        <p:sp>
          <p:nvSpPr>
            <p:cNvPr id="16" name="Rectangle 15">
              <a:extLst>
                <a:ext uri="{FF2B5EF4-FFF2-40B4-BE49-F238E27FC236}">
                  <a16:creationId xmlns:a16="http://schemas.microsoft.com/office/drawing/2014/main" id="{5CEE3CC4-0BA7-A540-BE31-114A39C2ED44}"/>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4BA21B3-E727-A548-9D5F-55D6F2D91AF5}"/>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81D408C-F4DE-FD4B-B55F-9CB6825C3B94}"/>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31CDA9E0-12DC-DE43-9456-80E8FDC3CD73}"/>
              </a:ext>
            </a:extLst>
          </p:cNvPr>
          <p:cNvSpPr/>
          <p:nvPr userDrawn="1"/>
        </p:nvSpPr>
        <p:spPr>
          <a:xfrm>
            <a:off x="1" y="0"/>
            <a:ext cx="12188824" cy="2813387"/>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Picture Placeholder 3">
            <a:extLst>
              <a:ext uri="{FF2B5EF4-FFF2-40B4-BE49-F238E27FC236}">
                <a16:creationId xmlns:a16="http://schemas.microsoft.com/office/drawing/2014/main" id="{BC06C8C0-10E5-AE40-AA72-66BAC2BD7782}"/>
              </a:ext>
            </a:extLst>
          </p:cNvPr>
          <p:cNvSpPr>
            <a:spLocks noGrp="1"/>
          </p:cNvSpPr>
          <p:nvPr>
            <p:ph type="pic" sz="quarter" idx="11"/>
          </p:nvPr>
        </p:nvSpPr>
        <p:spPr>
          <a:xfrm>
            <a:off x="0" y="0"/>
            <a:ext cx="12188952" cy="2667000"/>
          </a:xfrm>
          <a:pattFill prst="pct5">
            <a:fgClr>
              <a:schemeClr val="tx2"/>
            </a:fgClr>
            <a:bgClr>
              <a:schemeClr val="accent2"/>
            </a:bgClr>
          </a:pattFill>
        </p:spPr>
        <p:txBody>
          <a:bodyPr/>
          <a:lstStyle>
            <a:lvl1pPr marL="0" indent="0">
              <a:buNone/>
              <a:defRPr/>
            </a:lvl1pPr>
          </a:lstStyle>
          <a:p>
            <a:r>
              <a:rPr lang="en-US"/>
              <a:t>Click icon to add picture</a:t>
            </a:r>
          </a:p>
        </p:txBody>
      </p:sp>
      <p:sp>
        <p:nvSpPr>
          <p:cNvPr id="11" name="Title Placeholder 1">
            <a:extLst>
              <a:ext uri="{FF2B5EF4-FFF2-40B4-BE49-F238E27FC236}">
                <a16:creationId xmlns:a16="http://schemas.microsoft.com/office/drawing/2014/main" id="{A18A5E09-F974-6F47-9E79-B36FE2C36050}"/>
              </a:ext>
            </a:extLst>
          </p:cNvPr>
          <p:cNvSpPr>
            <a:spLocks noGrp="1"/>
          </p:cNvSpPr>
          <p:nvPr>
            <p:ph type="title"/>
          </p:nvPr>
        </p:nvSpPr>
        <p:spPr>
          <a:xfrm>
            <a:off x="980970" y="3009050"/>
            <a:ext cx="1056465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2" name="Text Placeholder 4">
            <a:extLst>
              <a:ext uri="{FF2B5EF4-FFF2-40B4-BE49-F238E27FC236}">
                <a16:creationId xmlns:a16="http://schemas.microsoft.com/office/drawing/2014/main" id="{A7B203F4-996A-F649-BA2A-71E24A932007}"/>
              </a:ext>
            </a:extLst>
          </p:cNvPr>
          <p:cNvSpPr>
            <a:spLocks noGrp="1"/>
          </p:cNvSpPr>
          <p:nvPr>
            <p:ph type="body" sz="quarter" idx="10"/>
          </p:nvPr>
        </p:nvSpPr>
        <p:spPr>
          <a:xfrm>
            <a:off x="980969" y="4312370"/>
            <a:ext cx="8123273" cy="2101682"/>
          </a:xfrm>
        </p:spPr>
        <p:txBody>
          <a:bodyPr/>
          <a:lstStyle>
            <a:lvl1pPr marL="0" indent="0">
              <a:buNone/>
              <a:defRPr/>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pic>
        <p:nvPicPr>
          <p:cNvPr id="21" name="Picture 20">
            <a:extLst>
              <a:ext uri="{FF2B5EF4-FFF2-40B4-BE49-F238E27FC236}">
                <a16:creationId xmlns:a16="http://schemas.microsoft.com/office/drawing/2014/main" id="{ED0AD15F-FDAC-A947-937F-1300A3D403B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065" y="5658380"/>
            <a:ext cx="1586983" cy="627866"/>
          </a:xfrm>
          <a:prstGeom prst="rect">
            <a:avLst/>
          </a:prstGeom>
        </p:spPr>
      </p:pic>
    </p:spTree>
    <p:extLst>
      <p:ext uri="{BB962C8B-B14F-4D97-AF65-F5344CB8AC3E}">
        <p14:creationId xmlns:p14="http://schemas.microsoft.com/office/powerpoint/2010/main" val="19451833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2CFAAF-5625-7D4D-8E3D-266A07FDB861}"/>
              </a:ext>
            </a:extLst>
          </p:cNvPr>
          <p:cNvSpPr>
            <a:spLocks noGrp="1"/>
          </p:cNvSpPr>
          <p:nvPr>
            <p:ph type="title"/>
          </p:nvPr>
        </p:nvSpPr>
        <p:spPr/>
        <p:txBody>
          <a:bodyPr/>
          <a:lstStyle/>
          <a:p>
            <a:r>
              <a:rPr lang="en-US"/>
              <a:t>Click to edit Master title style</a:t>
            </a:r>
          </a:p>
        </p:txBody>
      </p:sp>
      <p:sp>
        <p:nvSpPr>
          <p:cNvPr id="8" name="Text Placeholder 6">
            <a:extLst>
              <a:ext uri="{FF2B5EF4-FFF2-40B4-BE49-F238E27FC236}">
                <a16:creationId xmlns:a16="http://schemas.microsoft.com/office/drawing/2014/main" id="{3017CB97-2350-5B4F-BB4C-38837643373B}"/>
              </a:ext>
            </a:extLst>
          </p:cNvPr>
          <p:cNvSpPr>
            <a:spLocks noGrp="1"/>
          </p:cNvSpPr>
          <p:nvPr>
            <p:ph type="body" sz="quarter" idx="10"/>
          </p:nvPr>
        </p:nvSpPr>
        <p:spPr>
          <a:xfrm>
            <a:off x="507868" y="1531919"/>
            <a:ext cx="11071516" cy="4335485"/>
          </a:xfr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7244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683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1D464B-A5AC-8F48-99FA-84F28D847A97}"/>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 Placeholder 11">
            <a:extLst>
              <a:ext uri="{FF2B5EF4-FFF2-40B4-BE49-F238E27FC236}">
                <a16:creationId xmlns:a16="http://schemas.microsoft.com/office/drawing/2014/main" id="{2C9220F1-E0A6-719C-235A-1A655211AEB1}"/>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bg1"/>
                </a:solidFill>
              </a:rPr>
              <a:t>© Tennessee Department of Education </a:t>
            </a:r>
            <a:endParaRPr lang="id-ID">
              <a:solidFill>
                <a:schemeClr val="bg1"/>
              </a:solidFill>
            </a:endParaRPr>
          </a:p>
        </p:txBody>
      </p:sp>
    </p:spTree>
    <p:extLst>
      <p:ext uri="{BB962C8B-B14F-4D97-AF65-F5344CB8AC3E}">
        <p14:creationId xmlns:p14="http://schemas.microsoft.com/office/powerpoint/2010/main" val="913060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Example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9CC23F9-032D-C649-8221-A5E85B501A32}"/>
              </a:ext>
            </a:extLst>
          </p:cNvPr>
          <p:cNvSpPr>
            <a:spLocks noGrp="1"/>
          </p:cNvSpPr>
          <p:nvPr>
            <p:ph type="title"/>
          </p:nvPr>
        </p:nvSpPr>
        <p:spPr>
          <a:xfrm>
            <a:off x="507868" y="228600"/>
            <a:ext cx="11071516" cy="1208314"/>
          </a:xfrm>
        </p:spPr>
        <p:txBody>
          <a:bodyPr/>
          <a:lstStyle/>
          <a:p>
            <a:r>
              <a:rPr lang="en-US"/>
              <a:t>Click to edit Master title style</a:t>
            </a:r>
          </a:p>
        </p:txBody>
      </p:sp>
      <p:graphicFrame>
        <p:nvGraphicFramePr>
          <p:cNvPr id="4" name="Chart 3" descr="Bar chart">
            <a:extLst>
              <a:ext uri="{FF2B5EF4-FFF2-40B4-BE49-F238E27FC236}">
                <a16:creationId xmlns:a16="http://schemas.microsoft.com/office/drawing/2014/main" id="{7E18F1CB-D3FC-5449-BF60-5D6EFDB60459}"/>
              </a:ext>
            </a:extLst>
          </p:cNvPr>
          <p:cNvGraphicFramePr/>
          <p:nvPr userDrawn="1">
            <p:extLst>
              <p:ext uri="{D42A27DB-BD31-4B8C-83A1-F6EECF244321}">
                <p14:modId xmlns:p14="http://schemas.microsoft.com/office/powerpoint/2010/main" val="2585361098"/>
              </p:ext>
            </p:extLst>
          </p:nvPr>
        </p:nvGraphicFramePr>
        <p:xfrm>
          <a:off x="499776" y="1585082"/>
          <a:ext cx="7232114" cy="51672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descr="Chart">
            <a:extLst>
              <a:ext uri="{FF2B5EF4-FFF2-40B4-BE49-F238E27FC236}">
                <a16:creationId xmlns:a16="http://schemas.microsoft.com/office/drawing/2014/main" id="{6E0F6DF5-7B1C-3644-A508-4E0A5F229ED4}"/>
              </a:ext>
            </a:extLst>
          </p:cNvPr>
          <p:cNvGraphicFramePr/>
          <p:nvPr userDrawn="1">
            <p:extLst>
              <p:ext uri="{D42A27DB-BD31-4B8C-83A1-F6EECF244321}">
                <p14:modId xmlns:p14="http://schemas.microsoft.com/office/powerpoint/2010/main" val="1513787116"/>
              </p:ext>
            </p:extLst>
          </p:nvPr>
        </p:nvGraphicFramePr>
        <p:xfrm>
          <a:off x="9057678" y="198786"/>
          <a:ext cx="2377118" cy="3806056"/>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descr="chart example">
            <a:extLst>
              <a:ext uri="{FF2B5EF4-FFF2-40B4-BE49-F238E27FC236}">
                <a16:creationId xmlns:a16="http://schemas.microsoft.com/office/drawing/2014/main" id="{ECA461BE-E978-2543-BF52-CFEF86F0DA80}"/>
              </a:ext>
            </a:extLst>
          </p:cNvPr>
          <p:cNvGrpSpPr/>
          <p:nvPr userDrawn="1"/>
        </p:nvGrpSpPr>
        <p:grpSpPr>
          <a:xfrm>
            <a:off x="8873550" y="3856826"/>
            <a:ext cx="2745372" cy="2175630"/>
            <a:chOff x="585216" y="1597307"/>
            <a:chExt cx="4675916" cy="2314082"/>
          </a:xfrm>
        </p:grpSpPr>
        <p:sp>
          <p:nvSpPr>
            <p:cNvPr id="7" name="Rectangle 6">
              <a:extLst>
                <a:ext uri="{FF2B5EF4-FFF2-40B4-BE49-F238E27FC236}">
                  <a16:creationId xmlns:a16="http://schemas.microsoft.com/office/drawing/2014/main" id="{1E96A288-41B6-1946-B658-56825632016A}"/>
                </a:ext>
              </a:extLst>
            </p:cNvPr>
            <p:cNvSpPr/>
            <p:nvPr/>
          </p:nvSpPr>
          <p:spPr bwMode="auto">
            <a:xfrm>
              <a:off x="585216" y="1597307"/>
              <a:ext cx="1101566" cy="231408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1</a:t>
              </a:r>
            </a:p>
          </p:txBody>
        </p:sp>
        <p:sp>
          <p:nvSpPr>
            <p:cNvPr id="8" name="Rectangle 7">
              <a:extLst>
                <a:ext uri="{FF2B5EF4-FFF2-40B4-BE49-F238E27FC236}">
                  <a16:creationId xmlns:a16="http://schemas.microsoft.com/office/drawing/2014/main" id="{89CCFB2C-3C85-3240-BE62-BB079485DA98}"/>
                </a:ext>
              </a:extLst>
            </p:cNvPr>
            <p:cNvSpPr/>
            <p:nvPr/>
          </p:nvSpPr>
          <p:spPr bwMode="auto">
            <a:xfrm>
              <a:off x="1776666" y="2233913"/>
              <a:ext cx="1101566" cy="1677473"/>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2</a:t>
              </a:r>
            </a:p>
          </p:txBody>
        </p:sp>
        <p:sp>
          <p:nvSpPr>
            <p:cNvPr id="9" name="Rectangle 8">
              <a:extLst>
                <a:ext uri="{FF2B5EF4-FFF2-40B4-BE49-F238E27FC236}">
                  <a16:creationId xmlns:a16="http://schemas.microsoft.com/office/drawing/2014/main" id="{7B94FDE2-1D2A-6D49-ADA7-2C1DEE8398D0}"/>
                </a:ext>
              </a:extLst>
            </p:cNvPr>
            <p:cNvSpPr/>
            <p:nvPr/>
          </p:nvSpPr>
          <p:spPr bwMode="auto">
            <a:xfrm>
              <a:off x="2968116" y="3067291"/>
              <a:ext cx="1101566" cy="844098"/>
            </a:xfrm>
            <a:prstGeom prst="rect">
              <a:avLst/>
            </a:prstGeom>
            <a:solidFill>
              <a:schemeClr val="accent3"/>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3</a:t>
              </a:r>
            </a:p>
          </p:txBody>
        </p:sp>
        <p:sp>
          <p:nvSpPr>
            <p:cNvPr id="10" name="Rectangle 9">
              <a:extLst>
                <a:ext uri="{FF2B5EF4-FFF2-40B4-BE49-F238E27FC236}">
                  <a16:creationId xmlns:a16="http://schemas.microsoft.com/office/drawing/2014/main" id="{8AF5AF01-1CE0-444E-9ACC-370C42386EE7}"/>
                </a:ext>
              </a:extLst>
            </p:cNvPr>
            <p:cNvSpPr/>
            <p:nvPr/>
          </p:nvSpPr>
          <p:spPr bwMode="auto">
            <a:xfrm>
              <a:off x="4159566" y="3530278"/>
              <a:ext cx="1101566" cy="381110"/>
            </a:xfrm>
            <a:prstGeom prst="rect">
              <a:avLst/>
            </a:prstGeom>
            <a:solidFill>
              <a:schemeClr val="accent5"/>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4</a:t>
              </a:r>
            </a:p>
          </p:txBody>
        </p:sp>
      </p:grpSp>
    </p:spTree>
    <p:extLst>
      <p:ext uri="{BB962C8B-B14F-4D97-AF65-F5344CB8AC3E}">
        <p14:creationId xmlns:p14="http://schemas.microsoft.com/office/powerpoint/2010/main" val="38099514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randing">
    <p:spTree>
      <p:nvGrpSpPr>
        <p:cNvPr id="1" name=""/>
        <p:cNvGrpSpPr/>
        <p:nvPr/>
      </p:nvGrpSpPr>
      <p:grpSpPr>
        <a:xfrm>
          <a:off x="0" y="0"/>
          <a:ext cx="0" cy="0"/>
          <a:chOff x="0" y="0"/>
          <a:chExt cx="0" cy="0"/>
        </a:xfrm>
      </p:grpSpPr>
      <p:sp>
        <p:nvSpPr>
          <p:cNvPr id="29" name="Right Triangle 28">
            <a:extLst>
              <a:ext uri="{FF2B5EF4-FFF2-40B4-BE49-F238E27FC236}">
                <a16:creationId xmlns:a16="http://schemas.microsoft.com/office/drawing/2014/main" id="{42CBF4D8-9553-C541-8755-8ED89563E0A3}"/>
              </a:ext>
            </a:extLst>
          </p:cNvPr>
          <p:cNvSpPr/>
          <p:nvPr userDrawn="1"/>
        </p:nvSpPr>
        <p:spPr>
          <a:xfrm flipH="1">
            <a:off x="5278582" y="0"/>
            <a:ext cx="4057793" cy="685800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94587F7-C138-C246-B8DA-7FD77884A9FA}"/>
              </a:ext>
            </a:extLst>
          </p:cNvPr>
          <p:cNvSpPr/>
          <p:nvPr userDrawn="1"/>
        </p:nvSpPr>
        <p:spPr>
          <a:xfrm>
            <a:off x="9336375" y="0"/>
            <a:ext cx="28524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739E624-5E93-0D40-9F2E-8142DF2F1E99}"/>
              </a:ext>
            </a:extLst>
          </p:cNvPr>
          <p:cNvSpPr/>
          <p:nvPr userDrawn="1"/>
        </p:nvSpPr>
        <p:spPr>
          <a:xfrm>
            <a:off x="6297361" y="1905001"/>
            <a:ext cx="5586544" cy="4596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856F5E18-B513-F447-A082-DD28AB8845FC}"/>
              </a:ext>
            </a:extLst>
          </p:cNvPr>
          <p:cNvSpPr txBox="1"/>
          <p:nvPr userDrawn="1"/>
        </p:nvSpPr>
        <p:spPr>
          <a:xfrm>
            <a:off x="507868" y="1915775"/>
            <a:ext cx="5586544" cy="4585871"/>
          </a:xfrm>
          <a:prstGeom prst="rect">
            <a:avLst/>
          </a:prstGeom>
          <a:noFill/>
        </p:spPr>
        <p:txBody>
          <a:bodyPr wrap="square" rtlCol="0">
            <a:spAutoFit/>
          </a:bodyPr>
          <a:lstStyle/>
          <a:p>
            <a:r>
              <a:rPr lang="en-US" sz="3200" b="1"/>
              <a:t>TDOE Approved PPT Fonts</a:t>
            </a:r>
          </a:p>
          <a:p>
            <a:endParaRPr lang="en-US" b="1"/>
          </a:p>
          <a:p>
            <a:r>
              <a:rPr lang="en-US" b="1">
                <a:solidFill>
                  <a:schemeClr val="accent2"/>
                </a:solidFill>
              </a:rPr>
              <a:t>Standard Headings – Serif Bold Blue</a:t>
            </a:r>
          </a:p>
          <a:p>
            <a:r>
              <a:rPr lang="en-US" sz="3600" b="1">
                <a:solidFill>
                  <a:schemeClr val="accent2"/>
                </a:solidFill>
                <a:latin typeface="Georgia" panose="02040502050405020303" pitchFamily="18" charset="0"/>
              </a:rPr>
              <a:t>Georgia Bold</a:t>
            </a:r>
          </a:p>
          <a:p>
            <a:r>
              <a:rPr lang="en-US" sz="1600" b="0" i="1">
                <a:solidFill>
                  <a:schemeClr val="accent2"/>
                </a:solidFill>
                <a:latin typeface="Georgia" panose="02040502050405020303" pitchFamily="18" charset="0"/>
              </a:rPr>
              <a:t>Safer choice for PPT - available on most computers</a:t>
            </a:r>
          </a:p>
          <a:p>
            <a:r>
              <a:rPr lang="en-US" sz="3600" b="1">
                <a:solidFill>
                  <a:schemeClr val="accent2"/>
                </a:solidFill>
                <a:latin typeface="PermianSlabSerifTypeface" panose="02000000000000000000" pitchFamily="2" charset="0"/>
              </a:rPr>
              <a:t>Permian Slab Serif Bold</a:t>
            </a:r>
            <a:br>
              <a:rPr lang="en-US" sz="3600" b="1">
                <a:solidFill>
                  <a:schemeClr val="accent2"/>
                </a:solidFill>
                <a:latin typeface="PermianSlabSerifTypeface" panose="02000000000000000000" pitchFamily="2" charset="0"/>
              </a:rPr>
            </a:br>
            <a:r>
              <a:rPr lang="en-US" sz="1600" b="0" i="1">
                <a:solidFill>
                  <a:schemeClr val="accent2"/>
                </a:solidFill>
                <a:latin typeface="PermianSlabSerifTypeface" panose="02000000000000000000" pitchFamily="2" charset="0"/>
              </a:rPr>
              <a:t>may not be available on every computer</a:t>
            </a:r>
          </a:p>
          <a:p>
            <a:endParaRPr lang="en-US"/>
          </a:p>
          <a:p>
            <a:endParaRPr lang="en-US"/>
          </a:p>
          <a:p>
            <a:r>
              <a:rPr lang="en-US" sz="1800" b="1"/>
              <a:t>Standard Body  / Bullets – Sans Serif Regular</a:t>
            </a:r>
          </a:p>
          <a:p>
            <a:r>
              <a:rPr lang="en-US" sz="2400"/>
              <a:t>Open Sans font family</a:t>
            </a:r>
          </a:p>
          <a:p>
            <a:r>
              <a:rPr lang="en-US" sz="2400">
                <a:latin typeface="Arial" panose="020B0604020202020204" pitchFamily="34" charset="0"/>
                <a:cs typeface="Arial" panose="020B0604020202020204" pitchFamily="34" charset="0"/>
              </a:rPr>
              <a:t>Arial font family</a:t>
            </a:r>
          </a:p>
          <a:p>
            <a:endParaRPr lang="en-US"/>
          </a:p>
        </p:txBody>
      </p:sp>
      <p:sp>
        <p:nvSpPr>
          <p:cNvPr id="4" name="TextBox 3">
            <a:extLst>
              <a:ext uri="{FF2B5EF4-FFF2-40B4-BE49-F238E27FC236}">
                <a16:creationId xmlns:a16="http://schemas.microsoft.com/office/drawing/2014/main" id="{33CE20FF-6924-354D-9730-5064B654CB50}"/>
              </a:ext>
            </a:extLst>
          </p:cNvPr>
          <p:cNvSpPr txBox="1"/>
          <p:nvPr userDrawn="1"/>
        </p:nvSpPr>
        <p:spPr>
          <a:xfrm>
            <a:off x="6297361" y="1905000"/>
            <a:ext cx="5586544" cy="1138773"/>
          </a:xfrm>
          <a:prstGeom prst="rect">
            <a:avLst/>
          </a:prstGeom>
          <a:noFill/>
        </p:spPr>
        <p:txBody>
          <a:bodyPr wrap="square" rtlCol="0">
            <a:spAutoFit/>
          </a:bodyPr>
          <a:lstStyle/>
          <a:p>
            <a:r>
              <a:rPr lang="en-US" sz="3200" b="1"/>
              <a:t>TDOE Approved PPT Colors</a:t>
            </a:r>
          </a:p>
          <a:p>
            <a:endParaRPr lang="en-US" b="1"/>
          </a:p>
          <a:p>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08B85F31-02B1-FE46-80D3-E8F62808E27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500309" y="2522220"/>
            <a:ext cx="5180648" cy="560070"/>
          </a:xfrm>
          <a:prstGeom prst="rect">
            <a:avLst/>
          </a:prstGeom>
        </p:spPr>
      </p:pic>
      <p:sp>
        <p:nvSpPr>
          <p:cNvPr id="7" name="Rectangle 6">
            <a:extLst>
              <a:ext uri="{FF2B5EF4-FFF2-40B4-BE49-F238E27FC236}">
                <a16:creationId xmlns:a16="http://schemas.microsoft.com/office/drawing/2014/main" id="{9154DF34-A7FD-094A-A1CE-D48366923B05}"/>
              </a:ext>
            </a:extLst>
          </p:cNvPr>
          <p:cNvSpPr/>
          <p:nvPr userDrawn="1"/>
        </p:nvSpPr>
        <p:spPr>
          <a:xfrm>
            <a:off x="507868" y="395823"/>
            <a:ext cx="7130478" cy="1200329"/>
          </a:xfrm>
          <a:prstGeom prst="rect">
            <a:avLst/>
          </a:prstGeom>
        </p:spPr>
        <p:txBody>
          <a:bodyPr wrap="none">
            <a:spAutoFit/>
          </a:bodyPr>
          <a:lstStyle/>
          <a:p>
            <a:r>
              <a:rPr lang="en-US" sz="3600" b="1">
                <a:solidFill>
                  <a:schemeClr val="accent2"/>
                </a:solidFill>
                <a:latin typeface="Georgia" panose="02040502050405020303" pitchFamily="18" charset="0"/>
              </a:rPr>
              <a:t>Branding – Fonts and Colors </a:t>
            </a:r>
            <a:br>
              <a:rPr lang="en-US" sz="3600" b="1">
                <a:solidFill>
                  <a:schemeClr val="accent2"/>
                </a:solidFill>
                <a:latin typeface="Georgia" panose="02040502050405020303" pitchFamily="18" charset="0"/>
              </a:rPr>
            </a:br>
            <a:r>
              <a:rPr lang="en-US" sz="3600" b="1">
                <a:solidFill>
                  <a:schemeClr val="accent2"/>
                </a:solidFill>
                <a:latin typeface="Georgia" panose="02040502050405020303" pitchFamily="18" charset="0"/>
              </a:rPr>
              <a:t>for Reference</a:t>
            </a:r>
          </a:p>
        </p:txBody>
      </p:sp>
      <p:sp>
        <p:nvSpPr>
          <p:cNvPr id="8" name="Rectangle 7">
            <a:extLst>
              <a:ext uri="{FF2B5EF4-FFF2-40B4-BE49-F238E27FC236}">
                <a16:creationId xmlns:a16="http://schemas.microsoft.com/office/drawing/2014/main" id="{8D3619AD-F865-1E40-BEC5-4D4005221789}"/>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271F19E-2BB6-CE42-8419-54FCF502FF25}"/>
              </a:ext>
            </a:extLst>
          </p:cNvPr>
          <p:cNvGrpSpPr/>
          <p:nvPr userDrawn="1"/>
        </p:nvGrpSpPr>
        <p:grpSpPr>
          <a:xfrm>
            <a:off x="6629399" y="3479073"/>
            <a:ext cx="4865913" cy="1352807"/>
            <a:chOff x="6629399" y="3265713"/>
            <a:chExt cx="4865913" cy="1352807"/>
          </a:xfrm>
        </p:grpSpPr>
        <p:sp>
          <p:nvSpPr>
            <p:cNvPr id="9" name="Rectangle 8">
              <a:extLst>
                <a:ext uri="{FF2B5EF4-FFF2-40B4-BE49-F238E27FC236}">
                  <a16:creationId xmlns:a16="http://schemas.microsoft.com/office/drawing/2014/main" id="{207BF23C-84DE-5449-A944-4598BD9478F5}"/>
                </a:ext>
              </a:extLst>
            </p:cNvPr>
            <p:cNvSpPr/>
            <p:nvPr userDrawn="1"/>
          </p:nvSpPr>
          <p:spPr>
            <a:xfrm>
              <a:off x="6629399" y="3282042"/>
              <a:ext cx="9144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D6000C-09D3-A749-8A2B-66718C90CDE6}"/>
                </a:ext>
              </a:extLst>
            </p:cNvPr>
            <p:cNvSpPr/>
            <p:nvPr userDrawn="1"/>
          </p:nvSpPr>
          <p:spPr>
            <a:xfrm>
              <a:off x="7924799" y="3282042"/>
              <a:ext cx="914400" cy="91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9B2413-F52C-A74C-B166-6BAFD9F47070}"/>
                </a:ext>
              </a:extLst>
            </p:cNvPr>
            <p:cNvSpPr/>
            <p:nvPr userDrawn="1"/>
          </p:nvSpPr>
          <p:spPr>
            <a:xfrm>
              <a:off x="9220199" y="3282042"/>
              <a:ext cx="914400" cy="914400"/>
            </a:xfrm>
            <a:prstGeom prst="rect">
              <a:avLst/>
            </a:prstGeom>
            <a:solidFill>
              <a:srgbClr val="EE3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3CEEBE-73D5-984F-B455-D8F5FF8E69E1}"/>
                </a:ext>
              </a:extLst>
            </p:cNvPr>
            <p:cNvSpPr/>
            <p:nvPr userDrawn="1"/>
          </p:nvSpPr>
          <p:spPr>
            <a:xfrm>
              <a:off x="10515599" y="3265713"/>
              <a:ext cx="9144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603C857-0D09-4948-80F9-82E8BEA16D42}"/>
                </a:ext>
              </a:extLst>
            </p:cNvPr>
            <p:cNvSpPr txBox="1"/>
            <p:nvPr userDrawn="1"/>
          </p:nvSpPr>
          <p:spPr>
            <a:xfrm>
              <a:off x="6629399" y="4310743"/>
              <a:ext cx="914400" cy="307777"/>
            </a:xfrm>
            <a:prstGeom prst="rect">
              <a:avLst/>
            </a:prstGeom>
            <a:noFill/>
          </p:spPr>
          <p:txBody>
            <a:bodyPr wrap="square" rtlCol="0">
              <a:spAutoFit/>
            </a:bodyPr>
            <a:lstStyle/>
            <a:p>
              <a:pPr algn="ctr"/>
              <a:r>
                <a:rPr lang="en-US" sz="1400"/>
                <a:t>#6E7073</a:t>
              </a:r>
            </a:p>
          </p:txBody>
        </p:sp>
        <p:sp>
          <p:nvSpPr>
            <p:cNvPr id="14" name="TextBox 13">
              <a:extLst>
                <a:ext uri="{FF2B5EF4-FFF2-40B4-BE49-F238E27FC236}">
                  <a16:creationId xmlns:a16="http://schemas.microsoft.com/office/drawing/2014/main" id="{39EEF433-7549-A54F-80D8-55694C4BC4DD}"/>
                </a:ext>
              </a:extLst>
            </p:cNvPr>
            <p:cNvSpPr txBox="1"/>
            <p:nvPr userDrawn="1"/>
          </p:nvSpPr>
          <p:spPr>
            <a:xfrm>
              <a:off x="7924799" y="4310743"/>
              <a:ext cx="914400" cy="307777"/>
            </a:xfrm>
            <a:prstGeom prst="rect">
              <a:avLst/>
            </a:prstGeom>
            <a:noFill/>
          </p:spPr>
          <p:txBody>
            <a:bodyPr wrap="square" rtlCol="0">
              <a:spAutoFit/>
            </a:bodyPr>
            <a:lstStyle/>
            <a:p>
              <a:pPr algn="ctr"/>
              <a:r>
                <a:rPr lang="en-US" sz="1400"/>
                <a:t>#EEEEEE</a:t>
              </a:r>
            </a:p>
          </p:txBody>
        </p:sp>
        <p:sp>
          <p:nvSpPr>
            <p:cNvPr id="15" name="TextBox 14">
              <a:extLst>
                <a:ext uri="{FF2B5EF4-FFF2-40B4-BE49-F238E27FC236}">
                  <a16:creationId xmlns:a16="http://schemas.microsoft.com/office/drawing/2014/main" id="{743A51DA-FB3C-C744-8828-E904FD6B5FE2}"/>
                </a:ext>
              </a:extLst>
            </p:cNvPr>
            <p:cNvSpPr txBox="1"/>
            <p:nvPr userDrawn="1"/>
          </p:nvSpPr>
          <p:spPr>
            <a:xfrm>
              <a:off x="9220199" y="4310743"/>
              <a:ext cx="914400" cy="307777"/>
            </a:xfrm>
            <a:prstGeom prst="rect">
              <a:avLst/>
            </a:prstGeom>
            <a:noFill/>
          </p:spPr>
          <p:txBody>
            <a:bodyPr wrap="square" rtlCol="0">
              <a:spAutoFit/>
            </a:bodyPr>
            <a:lstStyle/>
            <a:p>
              <a:pPr algn="ctr"/>
              <a:r>
                <a:rPr lang="en-US" sz="1400"/>
                <a:t>#EE3424</a:t>
              </a:r>
            </a:p>
          </p:txBody>
        </p:sp>
        <p:sp>
          <p:nvSpPr>
            <p:cNvPr id="16" name="TextBox 15">
              <a:extLst>
                <a:ext uri="{FF2B5EF4-FFF2-40B4-BE49-F238E27FC236}">
                  <a16:creationId xmlns:a16="http://schemas.microsoft.com/office/drawing/2014/main" id="{8DA6DBB4-945C-E844-B174-DCC715476F20}"/>
                </a:ext>
              </a:extLst>
            </p:cNvPr>
            <p:cNvSpPr txBox="1"/>
            <p:nvPr userDrawn="1"/>
          </p:nvSpPr>
          <p:spPr>
            <a:xfrm>
              <a:off x="10466611" y="4310743"/>
              <a:ext cx="1028701" cy="307777"/>
            </a:xfrm>
            <a:prstGeom prst="rect">
              <a:avLst/>
            </a:prstGeom>
            <a:noFill/>
          </p:spPr>
          <p:txBody>
            <a:bodyPr wrap="square" rtlCol="0">
              <a:spAutoFit/>
            </a:bodyPr>
            <a:lstStyle/>
            <a:p>
              <a:pPr algn="ctr"/>
              <a:r>
                <a:rPr lang="en-US" sz="1400"/>
                <a:t>#0E2B5A</a:t>
              </a:r>
            </a:p>
          </p:txBody>
        </p:sp>
      </p:grpSp>
      <p:grpSp>
        <p:nvGrpSpPr>
          <p:cNvPr id="18" name="Group 17">
            <a:extLst>
              <a:ext uri="{FF2B5EF4-FFF2-40B4-BE49-F238E27FC236}">
                <a16:creationId xmlns:a16="http://schemas.microsoft.com/office/drawing/2014/main" id="{4FEAB40D-E97A-DF45-85D9-A61CD6C97316}"/>
              </a:ext>
            </a:extLst>
          </p:cNvPr>
          <p:cNvGrpSpPr/>
          <p:nvPr userDrawn="1"/>
        </p:nvGrpSpPr>
        <p:grpSpPr>
          <a:xfrm>
            <a:off x="6657676" y="5077648"/>
            <a:ext cx="4865913" cy="1352807"/>
            <a:chOff x="6629399" y="3265713"/>
            <a:chExt cx="4865913" cy="1352807"/>
          </a:xfrm>
        </p:grpSpPr>
        <p:sp>
          <p:nvSpPr>
            <p:cNvPr id="19" name="Rectangle 18">
              <a:extLst>
                <a:ext uri="{FF2B5EF4-FFF2-40B4-BE49-F238E27FC236}">
                  <a16:creationId xmlns:a16="http://schemas.microsoft.com/office/drawing/2014/main" id="{1C38CE40-0498-5E44-923E-3D0F67B61342}"/>
                </a:ext>
              </a:extLst>
            </p:cNvPr>
            <p:cNvSpPr/>
            <p:nvPr userDrawn="1"/>
          </p:nvSpPr>
          <p:spPr>
            <a:xfrm>
              <a:off x="6629399" y="3282042"/>
              <a:ext cx="9144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2C5B19E-3967-244D-B600-658B7EF7AC6D}"/>
                </a:ext>
              </a:extLst>
            </p:cNvPr>
            <p:cNvSpPr/>
            <p:nvPr userDrawn="1"/>
          </p:nvSpPr>
          <p:spPr>
            <a:xfrm>
              <a:off x="7924799" y="3282042"/>
              <a:ext cx="914400" cy="914400"/>
            </a:xfrm>
            <a:prstGeom prst="rect">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41E33E6-A8AD-E14F-B9FB-15A020C2267B}"/>
                </a:ext>
              </a:extLst>
            </p:cNvPr>
            <p:cNvSpPr/>
            <p:nvPr userDrawn="1"/>
          </p:nvSpPr>
          <p:spPr>
            <a:xfrm>
              <a:off x="9220199" y="3282042"/>
              <a:ext cx="914400" cy="914400"/>
            </a:xfrm>
            <a:prstGeom prst="rect">
              <a:avLst/>
            </a:prstGeom>
            <a:solidFill>
              <a:srgbClr val="D2D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F99990D-5C13-8B40-A391-68EDD42763D3}"/>
                </a:ext>
              </a:extLst>
            </p:cNvPr>
            <p:cNvSpPr/>
            <p:nvPr userDrawn="1"/>
          </p:nvSpPr>
          <p:spPr>
            <a:xfrm>
              <a:off x="10515599" y="3265713"/>
              <a:ext cx="914400" cy="914400"/>
            </a:xfrm>
            <a:prstGeom prst="rect">
              <a:avLst/>
            </a:prstGeom>
            <a:solidFill>
              <a:srgbClr val="5D79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8190A09-DDDC-6046-BD9E-D52D62D97261}"/>
                </a:ext>
              </a:extLst>
            </p:cNvPr>
            <p:cNvSpPr txBox="1"/>
            <p:nvPr userDrawn="1"/>
          </p:nvSpPr>
          <p:spPr>
            <a:xfrm>
              <a:off x="6629399" y="4310743"/>
              <a:ext cx="914400" cy="307777"/>
            </a:xfrm>
            <a:prstGeom prst="rect">
              <a:avLst/>
            </a:prstGeom>
            <a:noFill/>
          </p:spPr>
          <p:txBody>
            <a:bodyPr wrap="square" rtlCol="0">
              <a:spAutoFit/>
            </a:bodyPr>
            <a:lstStyle/>
            <a:p>
              <a:pPr algn="ctr"/>
              <a:r>
                <a:rPr lang="en-US" sz="1400"/>
                <a:t>#E87722</a:t>
              </a:r>
            </a:p>
          </p:txBody>
        </p:sp>
        <p:sp>
          <p:nvSpPr>
            <p:cNvPr id="24" name="TextBox 23">
              <a:extLst>
                <a:ext uri="{FF2B5EF4-FFF2-40B4-BE49-F238E27FC236}">
                  <a16:creationId xmlns:a16="http://schemas.microsoft.com/office/drawing/2014/main" id="{0BB889DE-1BFD-1742-9D5C-3D3528459CB4}"/>
                </a:ext>
              </a:extLst>
            </p:cNvPr>
            <p:cNvSpPr txBox="1"/>
            <p:nvPr userDrawn="1"/>
          </p:nvSpPr>
          <p:spPr>
            <a:xfrm>
              <a:off x="7843154" y="4310743"/>
              <a:ext cx="1077688" cy="307777"/>
            </a:xfrm>
            <a:prstGeom prst="rect">
              <a:avLst/>
            </a:prstGeom>
            <a:noFill/>
          </p:spPr>
          <p:txBody>
            <a:bodyPr wrap="square" rtlCol="0">
              <a:spAutoFit/>
            </a:bodyPr>
            <a:lstStyle/>
            <a:p>
              <a:pPr algn="ctr"/>
              <a:r>
                <a:rPr lang="en-US" sz="1400"/>
                <a:t>#2DCCD3</a:t>
              </a:r>
            </a:p>
          </p:txBody>
        </p:sp>
        <p:sp>
          <p:nvSpPr>
            <p:cNvPr id="25" name="TextBox 24">
              <a:extLst>
                <a:ext uri="{FF2B5EF4-FFF2-40B4-BE49-F238E27FC236}">
                  <a16:creationId xmlns:a16="http://schemas.microsoft.com/office/drawing/2014/main" id="{BF4979F1-646B-6A46-AB25-39C85135A247}"/>
                </a:ext>
              </a:extLst>
            </p:cNvPr>
            <p:cNvSpPr txBox="1"/>
            <p:nvPr userDrawn="1"/>
          </p:nvSpPr>
          <p:spPr>
            <a:xfrm>
              <a:off x="9154885" y="4310743"/>
              <a:ext cx="1077688" cy="307777"/>
            </a:xfrm>
            <a:prstGeom prst="rect">
              <a:avLst/>
            </a:prstGeom>
            <a:noFill/>
          </p:spPr>
          <p:txBody>
            <a:bodyPr wrap="square" rtlCol="0">
              <a:spAutoFit/>
            </a:bodyPr>
            <a:lstStyle/>
            <a:p>
              <a:pPr algn="ctr"/>
              <a:r>
                <a:rPr lang="en-US" sz="1400"/>
                <a:t>#D2D755</a:t>
              </a:r>
            </a:p>
          </p:txBody>
        </p:sp>
        <p:sp>
          <p:nvSpPr>
            <p:cNvPr id="26" name="TextBox 25">
              <a:extLst>
                <a:ext uri="{FF2B5EF4-FFF2-40B4-BE49-F238E27FC236}">
                  <a16:creationId xmlns:a16="http://schemas.microsoft.com/office/drawing/2014/main" id="{CCEB6A0A-5A36-6648-93D5-6FC9FF2A730D}"/>
                </a:ext>
              </a:extLst>
            </p:cNvPr>
            <p:cNvSpPr txBox="1"/>
            <p:nvPr userDrawn="1"/>
          </p:nvSpPr>
          <p:spPr>
            <a:xfrm>
              <a:off x="10466611" y="4310743"/>
              <a:ext cx="1028701" cy="307777"/>
            </a:xfrm>
            <a:prstGeom prst="rect">
              <a:avLst/>
            </a:prstGeom>
            <a:noFill/>
          </p:spPr>
          <p:txBody>
            <a:bodyPr wrap="square" rtlCol="0">
              <a:spAutoFit/>
            </a:bodyPr>
            <a:lstStyle/>
            <a:p>
              <a:pPr algn="ctr"/>
              <a:r>
                <a:rPr lang="en-US" sz="1400"/>
                <a:t>#5D7975</a:t>
              </a:r>
            </a:p>
          </p:txBody>
        </p:sp>
      </p:grpSp>
    </p:spTree>
    <p:extLst>
      <p:ext uri="{BB962C8B-B14F-4D97-AF65-F5344CB8AC3E}">
        <p14:creationId xmlns:p14="http://schemas.microsoft.com/office/powerpoint/2010/main" val="1605608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C6A80A89-1BA0-5C44-8514-C5D9DFBD7236}"/>
              </a:ext>
            </a:extLst>
          </p:cNvPr>
          <p:cNvSpPr/>
          <p:nvPr userDrawn="1"/>
        </p:nvSpPr>
        <p:spPr>
          <a:xfrm>
            <a:off x="-23257"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grpSp>
        <p:nvGrpSpPr>
          <p:cNvPr id="5" name="Group 4"/>
          <p:cNvGrpSpPr/>
          <p:nvPr userDrawn="1"/>
        </p:nvGrpSpPr>
        <p:grpSpPr>
          <a:xfrm>
            <a:off x="8528034" y="6106160"/>
            <a:ext cx="3210027" cy="196444"/>
            <a:chOff x="6927228" y="7552706"/>
            <a:chExt cx="5016271" cy="227062"/>
          </a:xfrm>
        </p:grpSpPr>
        <p:sp>
          <p:nvSpPr>
            <p:cNvPr id="6" name="Oval 5"/>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 name="Oval 6"/>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 name="Oval 7"/>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 name="Oval 8"/>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 name="Oval 9"/>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 name="Oval 10"/>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 name="Oval 11"/>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
        <p:nvSpPr>
          <p:cNvPr id="57" name="Title Placeholder 1">
            <a:extLst>
              <a:ext uri="{FF2B5EF4-FFF2-40B4-BE49-F238E27FC236}">
                <a16:creationId xmlns:a16="http://schemas.microsoft.com/office/drawing/2014/main" id="{23F9C191-2D7F-CD43-AE85-0484228973D6}"/>
              </a:ext>
            </a:extLst>
          </p:cNvPr>
          <p:cNvSpPr>
            <a:spLocks noGrp="1"/>
          </p:cNvSpPr>
          <p:nvPr>
            <p:ph type="title" hasCustomPrompt="1"/>
          </p:nvPr>
        </p:nvSpPr>
        <p:spPr>
          <a:xfrm>
            <a:off x="5491334" y="228600"/>
            <a:ext cx="624672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Agenda</a:t>
            </a:r>
          </a:p>
        </p:txBody>
      </p:sp>
      <p:sp>
        <p:nvSpPr>
          <p:cNvPr id="58" name="Text Placeholder 4">
            <a:extLst>
              <a:ext uri="{FF2B5EF4-FFF2-40B4-BE49-F238E27FC236}">
                <a16:creationId xmlns:a16="http://schemas.microsoft.com/office/drawing/2014/main" id="{A66B4290-B988-2544-9CDD-E153F59314DE}"/>
              </a:ext>
            </a:extLst>
          </p:cNvPr>
          <p:cNvSpPr>
            <a:spLocks noGrp="1"/>
          </p:cNvSpPr>
          <p:nvPr>
            <p:ph type="body" sz="quarter" idx="10"/>
          </p:nvPr>
        </p:nvSpPr>
        <p:spPr>
          <a:xfrm>
            <a:off x="5500255" y="1531917"/>
            <a:ext cx="6246726" cy="44116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0" name="Group 59">
            <a:extLst>
              <a:ext uri="{FF2B5EF4-FFF2-40B4-BE49-F238E27FC236}">
                <a16:creationId xmlns:a16="http://schemas.microsoft.com/office/drawing/2014/main" id="{5F227487-E919-7A49-B599-FA575AC1F4FE}"/>
              </a:ext>
            </a:extLst>
          </p:cNvPr>
          <p:cNvGrpSpPr/>
          <p:nvPr userDrawn="1"/>
        </p:nvGrpSpPr>
        <p:grpSpPr>
          <a:xfrm rot="16200000">
            <a:off x="-229494" y="3199707"/>
            <a:ext cx="6858000" cy="458586"/>
            <a:chOff x="0" y="6170814"/>
            <a:chExt cx="12188825" cy="458586"/>
          </a:xfrm>
        </p:grpSpPr>
        <p:sp>
          <p:nvSpPr>
            <p:cNvPr id="61" name="Rectangle 60">
              <a:extLst>
                <a:ext uri="{FF2B5EF4-FFF2-40B4-BE49-F238E27FC236}">
                  <a16:creationId xmlns:a16="http://schemas.microsoft.com/office/drawing/2014/main" id="{89D72522-0673-2A40-9161-9546733B7C88}"/>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AF55D50-06B9-9149-AA67-072EB550E6E7}"/>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8371612A-D036-A140-A204-E10D7C771A1E}"/>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54" name="Rectangle 53">
            <a:extLst>
              <a:ext uri="{FF2B5EF4-FFF2-40B4-BE49-F238E27FC236}">
                <a16:creationId xmlns:a16="http://schemas.microsoft.com/office/drawing/2014/main" id="{AD5FB9A4-B083-FA46-B029-5FAF6078FE60}"/>
              </a:ext>
            </a:extLst>
          </p:cNvPr>
          <p:cNvSpPr/>
          <p:nvPr userDrawn="1"/>
        </p:nvSpPr>
        <p:spPr>
          <a:xfrm>
            <a:off x="437243" y="393865"/>
            <a:ext cx="4708359" cy="6070271"/>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Picture Placeholder 2">
            <a:extLst>
              <a:ext uri="{FF2B5EF4-FFF2-40B4-BE49-F238E27FC236}">
                <a16:creationId xmlns:a16="http://schemas.microsoft.com/office/drawing/2014/main" id="{00ECAD39-DFCC-A445-A2F6-945E60E432E3}"/>
              </a:ext>
            </a:extLst>
          </p:cNvPr>
          <p:cNvSpPr>
            <a:spLocks noGrp="1"/>
          </p:cNvSpPr>
          <p:nvPr>
            <p:ph type="pic" sz="quarter" idx="11"/>
          </p:nvPr>
        </p:nvSpPr>
        <p:spPr>
          <a:xfrm>
            <a:off x="708605" y="650914"/>
            <a:ext cx="4165635" cy="5556172"/>
          </a:xfrm>
        </p:spPr>
        <p:txBody>
          <a:bodyPr/>
          <a:lstStyle/>
          <a:p>
            <a:r>
              <a:rPr lang="en-US"/>
              <a:t>Click icon to add picture</a:t>
            </a:r>
          </a:p>
        </p:txBody>
      </p:sp>
    </p:spTree>
    <p:extLst>
      <p:ext uri="{BB962C8B-B14F-4D97-AF65-F5344CB8AC3E}">
        <p14:creationId xmlns:p14="http://schemas.microsoft.com/office/powerpoint/2010/main" val="1578599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ogo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B3CE76F-62A7-BE43-BB16-A675AA79F0BB}"/>
              </a:ext>
            </a:extLst>
          </p:cNvPr>
          <p:cNvSpPr/>
          <p:nvPr userDrawn="1"/>
        </p:nvSpPr>
        <p:spPr>
          <a:xfrm>
            <a:off x="0" y="3991335"/>
            <a:ext cx="12188825" cy="2866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E9BCB30-C16C-8D4E-AD15-5EC15692C5A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03965" y="4507362"/>
            <a:ext cx="1617558" cy="640080"/>
          </a:xfrm>
          <a:prstGeom prst="rect">
            <a:avLst/>
          </a:prstGeom>
        </p:spPr>
      </p:pic>
      <p:pic>
        <p:nvPicPr>
          <p:cNvPr id="5" name="Picture 4">
            <a:extLst>
              <a:ext uri="{FF2B5EF4-FFF2-40B4-BE49-F238E27FC236}">
                <a16:creationId xmlns:a16="http://schemas.microsoft.com/office/drawing/2014/main" id="{492E18B3-4F4F-D04B-AB1D-0C84AD3CB76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959928" y="1316382"/>
            <a:ext cx="1650532" cy="1030229"/>
          </a:xfrm>
          <a:prstGeom prst="rect">
            <a:avLst/>
          </a:prstGeom>
        </p:spPr>
      </p:pic>
      <p:pic>
        <p:nvPicPr>
          <p:cNvPr id="7" name="Picture 6">
            <a:extLst>
              <a:ext uri="{FF2B5EF4-FFF2-40B4-BE49-F238E27FC236}">
                <a16:creationId xmlns:a16="http://schemas.microsoft.com/office/drawing/2014/main" id="{A9804A93-595F-D640-86AF-457F0F3F6C1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03816" y="1511456"/>
            <a:ext cx="1617856" cy="640080"/>
          </a:xfrm>
          <a:prstGeom prst="rect">
            <a:avLst/>
          </a:prstGeom>
        </p:spPr>
      </p:pic>
      <p:pic>
        <p:nvPicPr>
          <p:cNvPr id="11" name="Graphic 10">
            <a:extLst>
              <a:ext uri="{FF2B5EF4-FFF2-40B4-BE49-F238E27FC236}">
                <a16:creationId xmlns:a16="http://schemas.microsoft.com/office/drawing/2014/main" id="{9D15BA47-2B84-E443-ACE5-07967AD3B8E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443944" y="2686386"/>
            <a:ext cx="1714500" cy="1041400"/>
          </a:xfrm>
          <a:prstGeom prst="rect">
            <a:avLst/>
          </a:prstGeom>
        </p:spPr>
      </p:pic>
      <p:pic>
        <p:nvPicPr>
          <p:cNvPr id="13" name="Graphic 12">
            <a:extLst>
              <a:ext uri="{FF2B5EF4-FFF2-40B4-BE49-F238E27FC236}">
                <a16:creationId xmlns:a16="http://schemas.microsoft.com/office/drawing/2014/main" id="{F0162C14-2055-AB4A-AFB1-DC52700E92BB}"/>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443944" y="1310796"/>
            <a:ext cx="1714500" cy="1041400"/>
          </a:xfrm>
          <a:prstGeom prst="rect">
            <a:avLst/>
          </a:prstGeom>
        </p:spPr>
      </p:pic>
      <p:pic>
        <p:nvPicPr>
          <p:cNvPr id="15" name="Graphic 14">
            <a:extLst>
              <a:ext uri="{FF2B5EF4-FFF2-40B4-BE49-F238E27FC236}">
                <a16:creationId xmlns:a16="http://schemas.microsoft.com/office/drawing/2014/main" id="{2C034A77-4164-2D4A-A923-27BC36CC61DC}"/>
              </a:ext>
            </a:extLst>
          </p:cNvPr>
          <p:cNvPicPr>
            <a:picLocks noChangeAspect="1"/>
          </p:cNvPicPr>
          <p:nvPr userDrawn="1"/>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443944" y="5482980"/>
            <a:ext cx="1714500" cy="1041400"/>
          </a:xfrm>
          <a:prstGeom prst="rect">
            <a:avLst/>
          </a:prstGeom>
        </p:spPr>
      </p:pic>
      <p:pic>
        <p:nvPicPr>
          <p:cNvPr id="17" name="Graphic 16">
            <a:extLst>
              <a:ext uri="{FF2B5EF4-FFF2-40B4-BE49-F238E27FC236}">
                <a16:creationId xmlns:a16="http://schemas.microsoft.com/office/drawing/2014/main" id="{6C3A0290-7C19-4A40-A3E3-B1AD1832C02A}"/>
              </a:ext>
            </a:extLst>
          </p:cNvPr>
          <p:cNvPicPr>
            <a:picLocks noChangeAspect="1"/>
          </p:cNvPicPr>
          <p:nvPr userDrawn="1"/>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443944" y="4306702"/>
            <a:ext cx="1714500" cy="1041400"/>
          </a:xfrm>
          <a:prstGeom prst="rect">
            <a:avLst/>
          </a:prstGeom>
        </p:spPr>
      </p:pic>
      <p:pic>
        <p:nvPicPr>
          <p:cNvPr id="28" name="Graphic 27">
            <a:extLst>
              <a:ext uri="{FF2B5EF4-FFF2-40B4-BE49-F238E27FC236}">
                <a16:creationId xmlns:a16="http://schemas.microsoft.com/office/drawing/2014/main" id="{3A616F74-DD4C-FC4A-AC30-2B57356DA355}"/>
              </a:ext>
            </a:extLst>
          </p:cNvPr>
          <p:cNvPicPr>
            <a:picLocks noChangeAspect="1"/>
          </p:cNvPicPr>
          <p:nvPr userDrawn="1"/>
        </p:nvPicPr>
        <p:blipFill>
          <a:blip r:embed="rId13" cstate="hq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088115" y="2664796"/>
            <a:ext cx="1943487" cy="1084580"/>
          </a:xfrm>
          <a:prstGeom prst="rect">
            <a:avLst/>
          </a:prstGeom>
        </p:spPr>
      </p:pic>
      <p:pic>
        <p:nvPicPr>
          <p:cNvPr id="30" name="Graphic 29">
            <a:extLst>
              <a:ext uri="{FF2B5EF4-FFF2-40B4-BE49-F238E27FC236}">
                <a16:creationId xmlns:a16="http://schemas.microsoft.com/office/drawing/2014/main" id="{AC4E11A0-E8E1-BC49-8C43-7961D8CE57D2}"/>
              </a:ext>
            </a:extLst>
          </p:cNvPr>
          <p:cNvPicPr>
            <a:picLocks noChangeAspect="1"/>
          </p:cNvPicPr>
          <p:nvPr userDrawn="1"/>
        </p:nvPicPr>
        <p:blipFill>
          <a:blip r:embed="rId15" cstate="hq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5088115" y="1289206"/>
            <a:ext cx="1943487" cy="1084580"/>
          </a:xfrm>
          <a:prstGeom prst="rect">
            <a:avLst/>
          </a:prstGeom>
        </p:spPr>
      </p:pic>
      <p:pic>
        <p:nvPicPr>
          <p:cNvPr id="32" name="Graphic 31">
            <a:extLst>
              <a:ext uri="{FF2B5EF4-FFF2-40B4-BE49-F238E27FC236}">
                <a16:creationId xmlns:a16="http://schemas.microsoft.com/office/drawing/2014/main" id="{F29DB76D-6BE9-1A4F-A87E-B2183C022885}"/>
              </a:ext>
            </a:extLst>
          </p:cNvPr>
          <p:cNvPicPr>
            <a:picLocks noChangeAspect="1"/>
          </p:cNvPicPr>
          <p:nvPr userDrawn="1"/>
        </p:nvPicPr>
        <p:blipFill>
          <a:blip r:embed="rId17" cstate="hq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5088115" y="5461390"/>
            <a:ext cx="1943487" cy="1084580"/>
          </a:xfrm>
          <a:prstGeom prst="rect">
            <a:avLst/>
          </a:prstGeom>
        </p:spPr>
      </p:pic>
      <p:pic>
        <p:nvPicPr>
          <p:cNvPr id="34" name="Graphic 33">
            <a:extLst>
              <a:ext uri="{FF2B5EF4-FFF2-40B4-BE49-F238E27FC236}">
                <a16:creationId xmlns:a16="http://schemas.microsoft.com/office/drawing/2014/main" id="{F3194667-10CD-3641-BB1E-BE20208844EC}"/>
              </a:ext>
            </a:extLst>
          </p:cNvPr>
          <p:cNvPicPr>
            <a:picLocks noChangeAspect="1"/>
          </p:cNvPicPr>
          <p:nvPr userDrawn="1"/>
        </p:nvPicPr>
        <p:blipFill>
          <a:blip r:embed="rId19" cstate="hq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5088115" y="4285112"/>
            <a:ext cx="1943487" cy="1084580"/>
          </a:xfrm>
          <a:prstGeom prst="rect">
            <a:avLst/>
          </a:prstGeom>
        </p:spPr>
      </p:pic>
      <p:pic>
        <p:nvPicPr>
          <p:cNvPr id="36" name="Picture 35">
            <a:extLst>
              <a:ext uri="{FF2B5EF4-FFF2-40B4-BE49-F238E27FC236}">
                <a16:creationId xmlns:a16="http://schemas.microsoft.com/office/drawing/2014/main" id="{9FC74139-B78F-9B48-8C5A-F442465A5CA6}"/>
              </a:ext>
            </a:extLst>
          </p:cNvPr>
          <p:cNvPicPr>
            <a:picLocks noChangeAspect="1"/>
          </p:cNvPicPr>
          <p:nvPr userDrawn="1"/>
        </p:nvPicPr>
        <p:blipFill>
          <a:blip r:embed="rId21">
            <a:extLst>
              <a:ext uri="{28A0092B-C50C-407E-A947-70E740481C1C}">
                <a14:useLocalDpi xmlns:a14="http://schemas.microsoft.com/office/drawing/2010/main"/>
              </a:ext>
            </a:extLst>
          </a:blip>
          <a:stretch>
            <a:fillRect/>
          </a:stretch>
        </p:blipFill>
        <p:spPr>
          <a:xfrm>
            <a:off x="710452" y="2887046"/>
            <a:ext cx="1604584" cy="640080"/>
          </a:xfrm>
          <a:prstGeom prst="rect">
            <a:avLst/>
          </a:prstGeom>
        </p:spPr>
      </p:pic>
      <p:pic>
        <p:nvPicPr>
          <p:cNvPr id="38" name="Picture 37">
            <a:extLst>
              <a:ext uri="{FF2B5EF4-FFF2-40B4-BE49-F238E27FC236}">
                <a16:creationId xmlns:a16="http://schemas.microsoft.com/office/drawing/2014/main" id="{009B7054-14D5-394F-A7D5-DF791EE5C8E1}"/>
              </a:ext>
            </a:extLst>
          </p:cNvPr>
          <p:cNvPicPr>
            <a:picLocks noChangeAspect="1"/>
          </p:cNvPicPr>
          <p:nvPr userDrawn="1"/>
        </p:nvPicPr>
        <p:blipFill>
          <a:blip r:embed="rId22">
            <a:extLst>
              <a:ext uri="{28A0092B-C50C-407E-A947-70E740481C1C}">
                <a14:useLocalDpi xmlns:a14="http://schemas.microsoft.com/office/drawing/2010/main"/>
              </a:ext>
            </a:extLst>
          </a:blip>
          <a:stretch>
            <a:fillRect/>
          </a:stretch>
        </p:blipFill>
        <p:spPr>
          <a:xfrm>
            <a:off x="710452" y="5683640"/>
            <a:ext cx="1604584" cy="640080"/>
          </a:xfrm>
          <a:prstGeom prst="rect">
            <a:avLst/>
          </a:prstGeom>
        </p:spPr>
      </p:pic>
      <p:pic>
        <p:nvPicPr>
          <p:cNvPr id="40" name="Picture 39">
            <a:extLst>
              <a:ext uri="{FF2B5EF4-FFF2-40B4-BE49-F238E27FC236}">
                <a16:creationId xmlns:a16="http://schemas.microsoft.com/office/drawing/2014/main" id="{A88FC040-B5FB-C948-A4E5-E2B5AE3E7E5F}"/>
              </a:ext>
            </a:extLst>
          </p:cNvPr>
          <p:cNvPicPr>
            <a:picLocks noChangeAspect="1"/>
          </p:cNvPicPr>
          <p:nvPr userDrawn="1"/>
        </p:nvPicPr>
        <p:blipFill>
          <a:blip r:embed="rId23" cstate="hqprint">
            <a:extLst>
              <a:ext uri="{28A0092B-C50C-407E-A947-70E740481C1C}">
                <a14:useLocalDpi xmlns:a14="http://schemas.microsoft.com/office/drawing/2010/main"/>
              </a:ext>
            </a:extLst>
          </a:blip>
          <a:stretch>
            <a:fillRect/>
          </a:stretch>
        </p:blipFill>
        <p:spPr>
          <a:xfrm>
            <a:off x="2959928" y="2694183"/>
            <a:ext cx="1650532" cy="1025807"/>
          </a:xfrm>
          <a:prstGeom prst="rect">
            <a:avLst/>
          </a:prstGeom>
        </p:spPr>
      </p:pic>
      <p:pic>
        <p:nvPicPr>
          <p:cNvPr id="41" name="Picture 40">
            <a:extLst>
              <a:ext uri="{FF2B5EF4-FFF2-40B4-BE49-F238E27FC236}">
                <a16:creationId xmlns:a16="http://schemas.microsoft.com/office/drawing/2014/main" id="{82D0B04B-1E7D-164E-9619-7B0FD98251D4}"/>
              </a:ext>
            </a:extLst>
          </p:cNvPr>
          <p:cNvPicPr>
            <a:picLocks noChangeAspect="1"/>
          </p:cNvPicPr>
          <p:nvPr userDrawn="1"/>
        </p:nvPicPr>
        <p:blipFill>
          <a:blip r:embed="rId24" cstate="hqprint">
            <a:extLst>
              <a:ext uri="{28A0092B-C50C-407E-A947-70E740481C1C}">
                <a14:useLocalDpi xmlns:a14="http://schemas.microsoft.com/office/drawing/2010/main"/>
              </a:ext>
            </a:extLst>
          </a:blip>
          <a:stretch>
            <a:fillRect/>
          </a:stretch>
        </p:blipFill>
        <p:spPr>
          <a:xfrm>
            <a:off x="2959928" y="5498962"/>
            <a:ext cx="1624193" cy="1009436"/>
          </a:xfrm>
          <a:prstGeom prst="rect">
            <a:avLst/>
          </a:prstGeom>
        </p:spPr>
      </p:pic>
      <p:pic>
        <p:nvPicPr>
          <p:cNvPr id="42" name="Picture 41">
            <a:extLst>
              <a:ext uri="{FF2B5EF4-FFF2-40B4-BE49-F238E27FC236}">
                <a16:creationId xmlns:a16="http://schemas.microsoft.com/office/drawing/2014/main" id="{BD182FB5-771B-5B46-BF63-A8CCE79921F6}"/>
              </a:ext>
            </a:extLst>
          </p:cNvPr>
          <p:cNvPicPr>
            <a:picLocks noChangeAspect="1"/>
          </p:cNvPicPr>
          <p:nvPr userDrawn="1"/>
        </p:nvPicPr>
        <p:blipFill>
          <a:blip r:embed="rId25" cstate="hqprint">
            <a:extLst>
              <a:ext uri="{28A0092B-C50C-407E-A947-70E740481C1C}">
                <a14:useLocalDpi xmlns:a14="http://schemas.microsoft.com/office/drawing/2010/main"/>
              </a:ext>
            </a:extLst>
          </a:blip>
          <a:stretch>
            <a:fillRect/>
          </a:stretch>
        </p:blipFill>
        <p:spPr>
          <a:xfrm>
            <a:off x="2959928" y="4316160"/>
            <a:ext cx="1639660" cy="1022485"/>
          </a:xfrm>
          <a:prstGeom prst="rect">
            <a:avLst/>
          </a:prstGeom>
        </p:spPr>
      </p:pic>
      <p:pic>
        <p:nvPicPr>
          <p:cNvPr id="46" name="Graphic 45">
            <a:extLst>
              <a:ext uri="{FF2B5EF4-FFF2-40B4-BE49-F238E27FC236}">
                <a16:creationId xmlns:a16="http://schemas.microsoft.com/office/drawing/2014/main" id="{F093F5FE-3155-6046-90FB-C598CC079517}"/>
              </a:ext>
            </a:extLst>
          </p:cNvPr>
          <p:cNvPicPr>
            <a:picLocks noChangeAspect="1"/>
          </p:cNvPicPr>
          <p:nvPr userDrawn="1"/>
        </p:nvPicPr>
        <p:blipFill>
          <a:blip r:embed="rId26" cstate="hqprint">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9832927" y="4438039"/>
            <a:ext cx="764882" cy="778726"/>
          </a:xfrm>
          <a:prstGeom prst="rect">
            <a:avLst/>
          </a:prstGeom>
        </p:spPr>
      </p:pic>
      <p:pic>
        <p:nvPicPr>
          <p:cNvPr id="48" name="Graphic 47">
            <a:extLst>
              <a:ext uri="{FF2B5EF4-FFF2-40B4-BE49-F238E27FC236}">
                <a16:creationId xmlns:a16="http://schemas.microsoft.com/office/drawing/2014/main" id="{A567B533-05F1-3640-BBEB-1B6CA63671CF}"/>
              </a:ext>
            </a:extLst>
          </p:cNvPr>
          <p:cNvPicPr>
            <a:picLocks noChangeAspect="1"/>
          </p:cNvPicPr>
          <p:nvPr userDrawn="1"/>
        </p:nvPicPr>
        <p:blipFill>
          <a:blip r:embed="rId28">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10703899" y="5533516"/>
            <a:ext cx="906134" cy="940328"/>
          </a:xfrm>
          <a:prstGeom prst="rect">
            <a:avLst/>
          </a:prstGeom>
        </p:spPr>
      </p:pic>
      <p:pic>
        <p:nvPicPr>
          <p:cNvPr id="50" name="Graphic 49">
            <a:extLst>
              <a:ext uri="{FF2B5EF4-FFF2-40B4-BE49-F238E27FC236}">
                <a16:creationId xmlns:a16="http://schemas.microsoft.com/office/drawing/2014/main" id="{35F3B8C2-B235-D14E-B821-51DF99C84BAF}"/>
              </a:ext>
            </a:extLst>
          </p:cNvPr>
          <p:cNvPicPr>
            <a:picLocks noChangeAspect="1"/>
          </p:cNvPicPr>
          <p:nvPr userDrawn="1"/>
        </p:nvPicPr>
        <p:blipFill>
          <a:blip r:embed="rId30">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9477686" y="5317880"/>
            <a:ext cx="1347216" cy="1371600"/>
          </a:xfrm>
          <a:prstGeom prst="rect">
            <a:avLst/>
          </a:prstGeom>
        </p:spPr>
      </p:pic>
      <p:pic>
        <p:nvPicPr>
          <p:cNvPr id="54" name="Graphic 53">
            <a:extLst>
              <a:ext uri="{FF2B5EF4-FFF2-40B4-BE49-F238E27FC236}">
                <a16:creationId xmlns:a16="http://schemas.microsoft.com/office/drawing/2014/main" id="{C093AD71-AE46-8E4A-A1EB-BB43E4754189}"/>
              </a:ext>
            </a:extLst>
          </p:cNvPr>
          <p:cNvPicPr>
            <a:picLocks noChangeAspect="1"/>
          </p:cNvPicPr>
          <p:nvPr userDrawn="1"/>
        </p:nvPicPr>
        <p:blipFill>
          <a:blip r:embed="rId32">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10748098" y="2521286"/>
            <a:ext cx="1347216" cy="1371600"/>
          </a:xfrm>
          <a:prstGeom prst="rect">
            <a:avLst/>
          </a:prstGeom>
        </p:spPr>
      </p:pic>
      <p:pic>
        <p:nvPicPr>
          <p:cNvPr id="56" name="Graphic 55">
            <a:extLst>
              <a:ext uri="{FF2B5EF4-FFF2-40B4-BE49-F238E27FC236}">
                <a16:creationId xmlns:a16="http://schemas.microsoft.com/office/drawing/2014/main" id="{E2061AE5-2DF4-1A44-A38F-A53D6562246E}"/>
              </a:ext>
            </a:extLst>
          </p:cNvPr>
          <p:cNvPicPr>
            <a:picLocks noChangeAspect="1"/>
          </p:cNvPicPr>
          <p:nvPr userDrawn="1"/>
        </p:nvPicPr>
        <p:blipFill>
          <a:blip r:embed="rId34">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10398148" y="4135478"/>
            <a:ext cx="1347216" cy="1371600"/>
          </a:xfrm>
          <a:prstGeom prst="rect">
            <a:avLst/>
          </a:prstGeom>
        </p:spPr>
      </p:pic>
      <p:pic>
        <p:nvPicPr>
          <p:cNvPr id="58" name="Graphic 57">
            <a:extLst>
              <a:ext uri="{FF2B5EF4-FFF2-40B4-BE49-F238E27FC236}">
                <a16:creationId xmlns:a16="http://schemas.microsoft.com/office/drawing/2014/main" id="{6C7CADC2-DE23-AD4B-B685-B70227B65467}"/>
              </a:ext>
            </a:extLst>
          </p:cNvPr>
          <p:cNvPicPr>
            <a:picLocks noChangeAspect="1"/>
          </p:cNvPicPr>
          <p:nvPr userDrawn="1"/>
        </p:nvPicPr>
        <p:blipFill>
          <a:blip r:embed="rId36">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9477686" y="2775784"/>
            <a:ext cx="1437673" cy="862604"/>
          </a:xfrm>
          <a:prstGeom prst="rect">
            <a:avLst/>
          </a:prstGeom>
        </p:spPr>
      </p:pic>
      <p:pic>
        <p:nvPicPr>
          <p:cNvPr id="59" name="Graphic 58">
            <a:extLst>
              <a:ext uri="{FF2B5EF4-FFF2-40B4-BE49-F238E27FC236}">
                <a16:creationId xmlns:a16="http://schemas.microsoft.com/office/drawing/2014/main" id="{A0776E28-998E-4041-BF33-F89F61772047}"/>
              </a:ext>
            </a:extLst>
          </p:cNvPr>
          <p:cNvPicPr>
            <a:picLocks noChangeAspect="1"/>
          </p:cNvPicPr>
          <p:nvPr userDrawn="1"/>
        </p:nvPicPr>
        <p:blipFill>
          <a:blip r:embed="rId38" cstate="hqprint">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9347070" y="1433683"/>
            <a:ext cx="2713657" cy="795627"/>
          </a:xfrm>
          <a:prstGeom prst="rect">
            <a:avLst/>
          </a:prstGeom>
        </p:spPr>
      </p:pic>
      <p:sp>
        <p:nvSpPr>
          <p:cNvPr id="60" name="Rectangle 59">
            <a:extLst>
              <a:ext uri="{FF2B5EF4-FFF2-40B4-BE49-F238E27FC236}">
                <a16:creationId xmlns:a16="http://schemas.microsoft.com/office/drawing/2014/main" id="{0BDD5228-99F1-9140-A332-F4A63BD88913}"/>
              </a:ext>
            </a:extLst>
          </p:cNvPr>
          <p:cNvSpPr/>
          <p:nvPr userDrawn="1"/>
        </p:nvSpPr>
        <p:spPr>
          <a:xfrm>
            <a:off x="507868" y="395823"/>
            <a:ext cx="11102719" cy="646203"/>
          </a:xfrm>
          <a:prstGeom prst="rect">
            <a:avLst/>
          </a:prstGeom>
        </p:spPr>
        <p:txBody>
          <a:bodyPr wrap="none">
            <a:spAutoFit/>
          </a:bodyPr>
          <a:lstStyle/>
          <a:p>
            <a:pPr algn="l" defTabSz="685629" rtl="0" eaLnBrk="1" latinLnBrk="0" hangingPunct="1">
              <a:spcBef>
                <a:spcPct val="0"/>
              </a:spcBef>
              <a:buNone/>
            </a:pPr>
            <a:r>
              <a:rPr lang="en-US" sz="3599" b="1" kern="1200">
                <a:solidFill>
                  <a:schemeClr val="accent2"/>
                </a:solidFill>
                <a:latin typeface="Georgia" panose="02040502050405020303" pitchFamily="18" charset="0"/>
                <a:ea typeface="+mj-ea"/>
                <a:cs typeface="+mj-cs"/>
              </a:rPr>
              <a:t>Common Logos &amp; TN State Graphic Elements</a:t>
            </a:r>
          </a:p>
        </p:txBody>
      </p:sp>
      <p:sp>
        <p:nvSpPr>
          <p:cNvPr id="61" name="Rectangle 60">
            <a:extLst>
              <a:ext uri="{FF2B5EF4-FFF2-40B4-BE49-F238E27FC236}">
                <a16:creationId xmlns:a16="http://schemas.microsoft.com/office/drawing/2014/main" id="{5501AF59-22F0-A94A-A4B9-FCCE18AABCEB}"/>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8DBF64B9-9EA6-C145-A11A-EAF3BAB848EB}"/>
              </a:ext>
            </a:extLst>
          </p:cNvPr>
          <p:cNvPicPr>
            <a:picLocks noChangeAspect="1"/>
          </p:cNvPicPr>
          <p:nvPr userDrawn="1"/>
        </p:nvPicPr>
        <p:blipFill>
          <a:blip r:embed="rId40" cstate="hqprint">
            <a:extLst>
              <a:ext uri="{28A0092B-C50C-407E-A947-70E740481C1C}">
                <a14:useLocalDpi xmlns:a14="http://schemas.microsoft.com/office/drawing/2010/main"/>
              </a:ext>
            </a:extLst>
          </a:blip>
          <a:stretch>
            <a:fillRect/>
          </a:stretch>
        </p:blipFill>
        <p:spPr>
          <a:xfrm>
            <a:off x="4733273" y="1089548"/>
            <a:ext cx="271714" cy="833373"/>
          </a:xfrm>
          <a:prstGeom prst="rect">
            <a:avLst/>
          </a:prstGeom>
        </p:spPr>
      </p:pic>
    </p:spTree>
    <p:extLst>
      <p:ext uri="{BB962C8B-B14F-4D97-AF65-F5344CB8AC3E}">
        <p14:creationId xmlns:p14="http://schemas.microsoft.com/office/powerpoint/2010/main" val="3954543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83741A-8EE6-8C49-8520-6418AED61522}"/>
              </a:ext>
            </a:extLst>
          </p:cNvPr>
          <p:cNvSpPr/>
          <p:nvPr userDrawn="1"/>
        </p:nvSpPr>
        <p:spPr>
          <a:xfrm>
            <a:off x="507868" y="395823"/>
            <a:ext cx="4439036" cy="646203"/>
          </a:xfrm>
          <a:prstGeom prst="rect">
            <a:avLst/>
          </a:prstGeom>
        </p:spPr>
        <p:txBody>
          <a:bodyPr wrap="none">
            <a:spAutoFit/>
          </a:bodyPr>
          <a:lstStyle/>
          <a:p>
            <a:pPr algn="l" defTabSz="685629" rtl="0" eaLnBrk="1" latinLnBrk="0" hangingPunct="1">
              <a:spcBef>
                <a:spcPct val="0"/>
              </a:spcBef>
              <a:buNone/>
            </a:pPr>
            <a:r>
              <a:rPr lang="en-US" sz="3599" b="1" kern="1200">
                <a:solidFill>
                  <a:schemeClr val="accent2"/>
                </a:solidFill>
                <a:latin typeface="Georgia" panose="02040502050405020303" pitchFamily="18" charset="0"/>
                <a:ea typeface="+mj-ea"/>
                <a:cs typeface="+mj-cs"/>
              </a:rPr>
              <a:t>Simple Line Icons</a:t>
            </a:r>
          </a:p>
        </p:txBody>
      </p:sp>
      <p:sp>
        <p:nvSpPr>
          <p:cNvPr id="4" name="Rectangle 3">
            <a:extLst>
              <a:ext uri="{FF2B5EF4-FFF2-40B4-BE49-F238E27FC236}">
                <a16:creationId xmlns:a16="http://schemas.microsoft.com/office/drawing/2014/main" id="{C3DCF5C1-BD21-A74C-B490-EE3167D16572}"/>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aphic 42">
            <a:extLst>
              <a:ext uri="{FF2B5EF4-FFF2-40B4-BE49-F238E27FC236}">
                <a16:creationId xmlns:a16="http://schemas.microsoft.com/office/drawing/2014/main" id="{0847C2FE-F9EE-2747-8714-AE390CBD053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76190" y="1222787"/>
            <a:ext cx="914400" cy="914400"/>
          </a:xfrm>
          <a:prstGeom prst="rect">
            <a:avLst/>
          </a:prstGeom>
        </p:spPr>
      </p:pic>
      <p:pic>
        <p:nvPicPr>
          <p:cNvPr id="45" name="Graphic 44">
            <a:extLst>
              <a:ext uri="{FF2B5EF4-FFF2-40B4-BE49-F238E27FC236}">
                <a16:creationId xmlns:a16="http://schemas.microsoft.com/office/drawing/2014/main" id="{5C26BFAD-3A11-9346-B82A-3FC99CBF902F}"/>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32903" y="1222787"/>
            <a:ext cx="914400" cy="914400"/>
          </a:xfrm>
          <a:prstGeom prst="rect">
            <a:avLst/>
          </a:prstGeom>
        </p:spPr>
      </p:pic>
      <p:pic>
        <p:nvPicPr>
          <p:cNvPr id="47" name="Graphic 46">
            <a:extLst>
              <a:ext uri="{FF2B5EF4-FFF2-40B4-BE49-F238E27FC236}">
                <a16:creationId xmlns:a16="http://schemas.microsoft.com/office/drawing/2014/main" id="{B56E5527-D745-B44C-99EA-B3385179A287}"/>
              </a:ext>
            </a:extLst>
          </p:cNvPr>
          <p:cNvPicPr>
            <a:picLocks noChangeAspect="1"/>
          </p:cNvPicPr>
          <p:nvPr userDrawn="1"/>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978984" y="1222787"/>
            <a:ext cx="914400" cy="914400"/>
          </a:xfrm>
          <a:prstGeom prst="rect">
            <a:avLst/>
          </a:prstGeom>
        </p:spPr>
      </p:pic>
      <p:pic>
        <p:nvPicPr>
          <p:cNvPr id="49" name="Graphic 48">
            <a:extLst>
              <a:ext uri="{FF2B5EF4-FFF2-40B4-BE49-F238E27FC236}">
                <a16:creationId xmlns:a16="http://schemas.microsoft.com/office/drawing/2014/main" id="{3DFD813B-19B1-A14C-BC4F-511E53CE84C9}"/>
              </a:ext>
            </a:extLst>
          </p:cNvPr>
          <p:cNvPicPr>
            <a:picLocks noChangeAspect="1"/>
          </p:cNvPicPr>
          <p:nvPr userDrawn="1"/>
        </p:nvPicPr>
        <p: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125067" y="1222787"/>
            <a:ext cx="914400" cy="914400"/>
          </a:xfrm>
          <a:prstGeom prst="rect">
            <a:avLst/>
          </a:prstGeom>
        </p:spPr>
      </p:pic>
      <p:pic>
        <p:nvPicPr>
          <p:cNvPr id="51" name="Graphic 50">
            <a:extLst>
              <a:ext uri="{FF2B5EF4-FFF2-40B4-BE49-F238E27FC236}">
                <a16:creationId xmlns:a16="http://schemas.microsoft.com/office/drawing/2014/main" id="{BBB2B73A-7CFB-1F4E-B272-3897B93E75C7}"/>
              </a:ext>
            </a:extLst>
          </p:cNvPr>
          <p:cNvPicPr>
            <a:picLocks noChangeAspect="1"/>
          </p:cNvPicPr>
          <p:nvPr userDrawn="1"/>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271149" y="1222787"/>
            <a:ext cx="914400" cy="914400"/>
          </a:xfrm>
          <a:prstGeom prst="rect">
            <a:avLst/>
          </a:prstGeom>
        </p:spPr>
      </p:pic>
      <p:pic>
        <p:nvPicPr>
          <p:cNvPr id="53" name="Graphic 52">
            <a:extLst>
              <a:ext uri="{FF2B5EF4-FFF2-40B4-BE49-F238E27FC236}">
                <a16:creationId xmlns:a16="http://schemas.microsoft.com/office/drawing/2014/main" id="{777AD503-D630-B64F-B271-192C7EE13515}"/>
              </a:ext>
            </a:extLst>
          </p:cNvPr>
          <p:cNvPicPr>
            <a:picLocks noChangeAspect="1"/>
          </p:cNvPicPr>
          <p:nvPr userDrawn="1"/>
        </p:nvPicPr>
        <p:blipFill>
          <a:blip r:embed="rId12" cstate="hq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332168" y="1222787"/>
            <a:ext cx="914400" cy="914400"/>
          </a:xfrm>
          <a:prstGeom prst="rect">
            <a:avLst/>
          </a:prstGeom>
        </p:spPr>
      </p:pic>
      <p:pic>
        <p:nvPicPr>
          <p:cNvPr id="55" name="Graphic 54">
            <a:extLst>
              <a:ext uri="{FF2B5EF4-FFF2-40B4-BE49-F238E27FC236}">
                <a16:creationId xmlns:a16="http://schemas.microsoft.com/office/drawing/2014/main" id="{C8397CF7-4002-5B48-8DE5-07ECF802BAED}"/>
              </a:ext>
            </a:extLst>
          </p:cNvPr>
          <p:cNvPicPr>
            <a:picLocks noChangeAspect="1"/>
          </p:cNvPicPr>
          <p:nvPr userDrawn="1"/>
        </p:nvPicPr>
        <p:blipFill>
          <a:blip r:embed="rId14" cstate="hq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8540999" y="1222787"/>
            <a:ext cx="914400" cy="914400"/>
          </a:xfrm>
          <a:prstGeom prst="rect">
            <a:avLst/>
          </a:prstGeom>
        </p:spPr>
      </p:pic>
      <p:pic>
        <p:nvPicPr>
          <p:cNvPr id="57" name="Graphic 56">
            <a:extLst>
              <a:ext uri="{FF2B5EF4-FFF2-40B4-BE49-F238E27FC236}">
                <a16:creationId xmlns:a16="http://schemas.microsoft.com/office/drawing/2014/main" id="{E73C6980-3717-F64B-B02A-A92081A4A16D}"/>
              </a:ext>
            </a:extLst>
          </p:cNvPr>
          <p:cNvPicPr>
            <a:picLocks noChangeAspect="1"/>
          </p:cNvPicPr>
          <p:nvPr userDrawn="1"/>
        </p:nvPicPr>
        <p:blipFill>
          <a:blip r:embed="rId16" cstate="hq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9682453" y="1222787"/>
            <a:ext cx="914400" cy="914400"/>
          </a:xfrm>
          <a:prstGeom prst="rect">
            <a:avLst/>
          </a:prstGeom>
        </p:spPr>
      </p:pic>
      <p:pic>
        <p:nvPicPr>
          <p:cNvPr id="59" name="Graphic 58">
            <a:extLst>
              <a:ext uri="{FF2B5EF4-FFF2-40B4-BE49-F238E27FC236}">
                <a16:creationId xmlns:a16="http://schemas.microsoft.com/office/drawing/2014/main" id="{1C8F8964-B374-8F4E-B30F-E62E075E8B7D}"/>
              </a:ext>
            </a:extLst>
          </p:cNvPr>
          <p:cNvPicPr>
            <a:picLocks noChangeAspect="1"/>
          </p:cNvPicPr>
          <p:nvPr userDrawn="1"/>
        </p:nvPicPr>
        <p:blipFill>
          <a:blip r:embed="rId18" cstate="hq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0823912" y="1222787"/>
            <a:ext cx="914400" cy="914400"/>
          </a:xfrm>
          <a:prstGeom prst="rect">
            <a:avLst/>
          </a:prstGeom>
        </p:spPr>
      </p:pic>
      <p:pic>
        <p:nvPicPr>
          <p:cNvPr id="61" name="Graphic 60">
            <a:extLst>
              <a:ext uri="{FF2B5EF4-FFF2-40B4-BE49-F238E27FC236}">
                <a16:creationId xmlns:a16="http://schemas.microsoft.com/office/drawing/2014/main" id="{690C9108-9FCB-144E-BA54-E5D46C142BDC}"/>
              </a:ext>
            </a:extLst>
          </p:cNvPr>
          <p:cNvPicPr>
            <a:picLocks noChangeAspect="1"/>
          </p:cNvPicPr>
          <p:nvPr userDrawn="1"/>
        </p:nvPicPr>
        <p:blipFill>
          <a:blip r:embed="rId20" cstate="hq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572637" y="1222787"/>
            <a:ext cx="914400" cy="914400"/>
          </a:xfrm>
          <a:prstGeom prst="rect">
            <a:avLst/>
          </a:prstGeom>
        </p:spPr>
      </p:pic>
      <p:pic>
        <p:nvPicPr>
          <p:cNvPr id="63" name="Graphic 62">
            <a:extLst>
              <a:ext uri="{FF2B5EF4-FFF2-40B4-BE49-F238E27FC236}">
                <a16:creationId xmlns:a16="http://schemas.microsoft.com/office/drawing/2014/main" id="{D6EBDDD6-C559-A546-AF9C-911CFE7C9E58}"/>
              </a:ext>
            </a:extLst>
          </p:cNvPr>
          <p:cNvPicPr>
            <a:picLocks noChangeAspect="1"/>
          </p:cNvPicPr>
          <p:nvPr userDrawn="1"/>
        </p:nvPicPr>
        <p:blipFill>
          <a:blip r:embed="rId22" cstate="hqprint">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3978984" y="2480052"/>
            <a:ext cx="914400" cy="914400"/>
          </a:xfrm>
          <a:prstGeom prst="rect">
            <a:avLst/>
          </a:prstGeom>
        </p:spPr>
      </p:pic>
      <p:pic>
        <p:nvPicPr>
          <p:cNvPr id="65" name="Graphic 64">
            <a:extLst>
              <a:ext uri="{FF2B5EF4-FFF2-40B4-BE49-F238E27FC236}">
                <a16:creationId xmlns:a16="http://schemas.microsoft.com/office/drawing/2014/main" id="{C16F62EF-4820-A74A-A8BF-8F6F3BDAEC04}"/>
              </a:ext>
            </a:extLst>
          </p:cNvPr>
          <p:cNvPicPr>
            <a:picLocks noChangeAspect="1"/>
          </p:cNvPicPr>
          <p:nvPr userDrawn="1"/>
        </p:nvPicPr>
        <p:blipFill>
          <a:blip r:embed="rId24" cstate="hqprint">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5125067" y="2480052"/>
            <a:ext cx="914400" cy="914400"/>
          </a:xfrm>
          <a:prstGeom prst="rect">
            <a:avLst/>
          </a:prstGeom>
        </p:spPr>
      </p:pic>
      <p:pic>
        <p:nvPicPr>
          <p:cNvPr id="67" name="Graphic 66">
            <a:extLst>
              <a:ext uri="{FF2B5EF4-FFF2-40B4-BE49-F238E27FC236}">
                <a16:creationId xmlns:a16="http://schemas.microsoft.com/office/drawing/2014/main" id="{FDC65AAD-7E82-1643-9DFE-0FD6CF8D1971}"/>
              </a:ext>
            </a:extLst>
          </p:cNvPr>
          <p:cNvPicPr>
            <a:picLocks noChangeAspect="1"/>
          </p:cNvPicPr>
          <p:nvPr userDrawn="1"/>
        </p:nvPicPr>
        <p:blipFill>
          <a:blip r:embed="rId26" cstate="hqprint">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6271149" y="2480052"/>
            <a:ext cx="914400" cy="914400"/>
          </a:xfrm>
          <a:prstGeom prst="rect">
            <a:avLst/>
          </a:prstGeom>
        </p:spPr>
      </p:pic>
      <p:pic>
        <p:nvPicPr>
          <p:cNvPr id="69" name="Graphic 68">
            <a:extLst>
              <a:ext uri="{FF2B5EF4-FFF2-40B4-BE49-F238E27FC236}">
                <a16:creationId xmlns:a16="http://schemas.microsoft.com/office/drawing/2014/main" id="{1EF710EF-F055-D445-B1BC-8E1CC1F518EF}"/>
              </a:ext>
            </a:extLst>
          </p:cNvPr>
          <p:cNvPicPr>
            <a:picLocks noChangeAspect="1"/>
          </p:cNvPicPr>
          <p:nvPr userDrawn="1"/>
        </p:nvPicPr>
        <p:blipFill>
          <a:blip r:embed="rId28" cstate="hqprint">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7332168" y="2480052"/>
            <a:ext cx="914400" cy="914400"/>
          </a:xfrm>
          <a:prstGeom prst="rect">
            <a:avLst/>
          </a:prstGeom>
        </p:spPr>
      </p:pic>
      <p:pic>
        <p:nvPicPr>
          <p:cNvPr id="71" name="Graphic 70">
            <a:extLst>
              <a:ext uri="{FF2B5EF4-FFF2-40B4-BE49-F238E27FC236}">
                <a16:creationId xmlns:a16="http://schemas.microsoft.com/office/drawing/2014/main" id="{596E828F-AFA3-D944-9C98-0F63F6262A22}"/>
              </a:ext>
            </a:extLst>
          </p:cNvPr>
          <p:cNvPicPr>
            <a:picLocks noChangeAspect="1"/>
          </p:cNvPicPr>
          <p:nvPr userDrawn="1"/>
        </p:nvPicPr>
        <p:blipFill>
          <a:blip r:embed="rId30" cstate="hqprint">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8540999" y="2480052"/>
            <a:ext cx="914400" cy="914400"/>
          </a:xfrm>
          <a:prstGeom prst="rect">
            <a:avLst/>
          </a:prstGeom>
        </p:spPr>
      </p:pic>
      <p:pic>
        <p:nvPicPr>
          <p:cNvPr id="73" name="Graphic 72">
            <a:extLst>
              <a:ext uri="{FF2B5EF4-FFF2-40B4-BE49-F238E27FC236}">
                <a16:creationId xmlns:a16="http://schemas.microsoft.com/office/drawing/2014/main" id="{8E94DE81-7199-8946-B49F-DE7FDF0AEE5F}"/>
              </a:ext>
            </a:extLst>
          </p:cNvPr>
          <p:cNvPicPr>
            <a:picLocks noChangeAspect="1"/>
          </p:cNvPicPr>
          <p:nvPr userDrawn="1"/>
        </p:nvPicPr>
        <p:blipFill>
          <a:blip r:embed="rId32" cstate="hqprint">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9682453" y="2480052"/>
            <a:ext cx="914400" cy="914400"/>
          </a:xfrm>
          <a:prstGeom prst="rect">
            <a:avLst/>
          </a:prstGeom>
        </p:spPr>
      </p:pic>
      <p:pic>
        <p:nvPicPr>
          <p:cNvPr id="75" name="Graphic 74">
            <a:extLst>
              <a:ext uri="{FF2B5EF4-FFF2-40B4-BE49-F238E27FC236}">
                <a16:creationId xmlns:a16="http://schemas.microsoft.com/office/drawing/2014/main" id="{F9656505-310A-FC4D-9B81-910F014B70D7}"/>
              </a:ext>
            </a:extLst>
          </p:cNvPr>
          <p:cNvPicPr>
            <a:picLocks noChangeAspect="1"/>
          </p:cNvPicPr>
          <p:nvPr userDrawn="1"/>
        </p:nvPicPr>
        <p:blipFill>
          <a:blip r:embed="rId34" cstate="hqprint">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10823912" y="2480052"/>
            <a:ext cx="914400" cy="914400"/>
          </a:xfrm>
          <a:prstGeom prst="rect">
            <a:avLst/>
          </a:prstGeom>
        </p:spPr>
      </p:pic>
      <p:pic>
        <p:nvPicPr>
          <p:cNvPr id="77" name="Graphic 76">
            <a:extLst>
              <a:ext uri="{FF2B5EF4-FFF2-40B4-BE49-F238E27FC236}">
                <a16:creationId xmlns:a16="http://schemas.microsoft.com/office/drawing/2014/main" id="{D9275CCF-CC2D-5D40-8B3D-1F7599E3B7E6}"/>
              </a:ext>
            </a:extLst>
          </p:cNvPr>
          <p:cNvPicPr>
            <a:picLocks noChangeAspect="1"/>
          </p:cNvPicPr>
          <p:nvPr userDrawn="1"/>
        </p:nvPicPr>
        <p:blipFill>
          <a:blip r:embed="rId36" cstate="hqprint">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2832903" y="2480052"/>
            <a:ext cx="914400" cy="914400"/>
          </a:xfrm>
          <a:prstGeom prst="rect">
            <a:avLst/>
          </a:prstGeom>
        </p:spPr>
      </p:pic>
      <p:pic>
        <p:nvPicPr>
          <p:cNvPr id="79" name="Graphic 78">
            <a:extLst>
              <a:ext uri="{FF2B5EF4-FFF2-40B4-BE49-F238E27FC236}">
                <a16:creationId xmlns:a16="http://schemas.microsoft.com/office/drawing/2014/main" id="{1F9D7853-8551-B14D-A546-DF2B66DD5BBE}"/>
              </a:ext>
            </a:extLst>
          </p:cNvPr>
          <p:cNvPicPr>
            <a:picLocks noChangeAspect="1"/>
          </p:cNvPicPr>
          <p:nvPr userDrawn="1"/>
        </p:nvPicPr>
        <p:blipFill>
          <a:blip r:embed="rId38" cstate="hqprint">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1676190" y="2480052"/>
            <a:ext cx="914400" cy="914400"/>
          </a:xfrm>
          <a:prstGeom prst="rect">
            <a:avLst/>
          </a:prstGeom>
        </p:spPr>
      </p:pic>
      <p:pic>
        <p:nvPicPr>
          <p:cNvPr id="81" name="Graphic 80">
            <a:extLst>
              <a:ext uri="{FF2B5EF4-FFF2-40B4-BE49-F238E27FC236}">
                <a16:creationId xmlns:a16="http://schemas.microsoft.com/office/drawing/2014/main" id="{A6A11B83-FE29-0D47-AD9F-5BD6181A9871}"/>
              </a:ext>
            </a:extLst>
          </p:cNvPr>
          <p:cNvPicPr>
            <a:picLocks noChangeAspect="1"/>
          </p:cNvPicPr>
          <p:nvPr userDrawn="1"/>
        </p:nvPicPr>
        <p:blipFill>
          <a:blip r:embed="rId40" cstate="hqprint">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a:off x="572637" y="2480052"/>
            <a:ext cx="914400" cy="914400"/>
          </a:xfrm>
          <a:prstGeom prst="rect">
            <a:avLst/>
          </a:prstGeom>
        </p:spPr>
      </p:pic>
      <p:pic>
        <p:nvPicPr>
          <p:cNvPr id="82" name="Graphic 81">
            <a:extLst>
              <a:ext uri="{FF2B5EF4-FFF2-40B4-BE49-F238E27FC236}">
                <a16:creationId xmlns:a16="http://schemas.microsoft.com/office/drawing/2014/main" id="{66BC2792-2B57-3E47-8702-A196145F6447}"/>
              </a:ext>
            </a:extLst>
          </p:cNvPr>
          <p:cNvPicPr>
            <a:picLocks noChangeAspect="1"/>
          </p:cNvPicPr>
          <p:nvPr userDrawn="1"/>
        </p:nvPicPr>
        <p:blipFill>
          <a:blip r:embed="rId42" cstate="hqprint">
            <a:extLst>
              <a:ext uri="{28A0092B-C50C-407E-A947-70E740481C1C}">
                <a14:useLocalDpi xmlns:a14="http://schemas.microsoft.com/office/drawing/2010/main"/>
              </a:ext>
              <a:ext uri="{96DAC541-7B7A-43D3-8B79-37D633B846F1}">
                <asvg:svgBlip xmlns:asvg="http://schemas.microsoft.com/office/drawing/2016/SVG/main" r:embed="rId43"/>
              </a:ext>
            </a:extLst>
          </a:blip>
          <a:stretch>
            <a:fillRect/>
          </a:stretch>
        </p:blipFill>
        <p:spPr>
          <a:xfrm>
            <a:off x="572637" y="3609761"/>
            <a:ext cx="914400" cy="914400"/>
          </a:xfrm>
          <a:prstGeom prst="rect">
            <a:avLst/>
          </a:prstGeom>
        </p:spPr>
      </p:pic>
      <p:pic>
        <p:nvPicPr>
          <p:cNvPr id="83" name="Graphic 82">
            <a:extLst>
              <a:ext uri="{FF2B5EF4-FFF2-40B4-BE49-F238E27FC236}">
                <a16:creationId xmlns:a16="http://schemas.microsoft.com/office/drawing/2014/main" id="{ECECA867-F1DB-8146-BDD5-B851F0A957AC}"/>
              </a:ext>
            </a:extLst>
          </p:cNvPr>
          <p:cNvPicPr>
            <a:picLocks noChangeAspect="1"/>
          </p:cNvPicPr>
          <p:nvPr userDrawn="1"/>
        </p:nvPicPr>
        <p:blipFill>
          <a:blip r:embed="rId44" cstate="hqprint">
            <a:extLst>
              <a:ext uri="{28A0092B-C50C-407E-A947-70E740481C1C}">
                <a14:useLocalDpi xmlns:a14="http://schemas.microsoft.com/office/drawing/2010/main"/>
              </a:ext>
              <a:ext uri="{96DAC541-7B7A-43D3-8B79-37D633B846F1}">
                <asvg:svgBlip xmlns:asvg="http://schemas.microsoft.com/office/drawing/2016/SVG/main" r:embed="rId45"/>
              </a:ext>
            </a:extLst>
          </a:blip>
          <a:stretch>
            <a:fillRect/>
          </a:stretch>
        </p:blipFill>
        <p:spPr>
          <a:xfrm>
            <a:off x="1676190" y="3609761"/>
            <a:ext cx="914400" cy="914400"/>
          </a:xfrm>
          <a:prstGeom prst="rect">
            <a:avLst/>
          </a:prstGeom>
        </p:spPr>
      </p:pic>
      <p:pic>
        <p:nvPicPr>
          <p:cNvPr id="84" name="Graphic 83">
            <a:extLst>
              <a:ext uri="{FF2B5EF4-FFF2-40B4-BE49-F238E27FC236}">
                <a16:creationId xmlns:a16="http://schemas.microsoft.com/office/drawing/2014/main" id="{23C02834-9659-364F-A1A6-D796F7E83269}"/>
              </a:ext>
            </a:extLst>
          </p:cNvPr>
          <p:cNvPicPr>
            <a:picLocks noChangeAspect="1"/>
          </p:cNvPicPr>
          <p:nvPr userDrawn="1"/>
        </p:nvPicPr>
        <p:blipFill>
          <a:blip r:embed="rId46" cstate="hqprint">
            <a:extLst>
              <a:ext uri="{28A0092B-C50C-407E-A947-70E740481C1C}">
                <a14:useLocalDpi xmlns:a14="http://schemas.microsoft.com/office/drawing/2010/main"/>
              </a:ext>
              <a:ext uri="{96DAC541-7B7A-43D3-8B79-37D633B846F1}">
                <asvg:svgBlip xmlns:asvg="http://schemas.microsoft.com/office/drawing/2016/SVG/main" r:embed="rId47"/>
              </a:ext>
            </a:extLst>
          </a:blip>
          <a:stretch>
            <a:fillRect/>
          </a:stretch>
        </p:blipFill>
        <p:spPr>
          <a:xfrm>
            <a:off x="2832903" y="3609761"/>
            <a:ext cx="914400" cy="914400"/>
          </a:xfrm>
          <a:prstGeom prst="rect">
            <a:avLst/>
          </a:prstGeom>
        </p:spPr>
      </p:pic>
      <p:pic>
        <p:nvPicPr>
          <p:cNvPr id="85" name="Graphic 84">
            <a:extLst>
              <a:ext uri="{FF2B5EF4-FFF2-40B4-BE49-F238E27FC236}">
                <a16:creationId xmlns:a16="http://schemas.microsoft.com/office/drawing/2014/main" id="{5B7DAE9A-BA65-4B4F-AD82-1562C3D92A3D}"/>
              </a:ext>
            </a:extLst>
          </p:cNvPr>
          <p:cNvPicPr>
            <a:picLocks noChangeAspect="1"/>
          </p:cNvPicPr>
          <p:nvPr userDrawn="1"/>
        </p:nvPicPr>
        <p:blipFill>
          <a:blip r:embed="rId48" cstate="hqprint">
            <a:extLst>
              <a:ext uri="{28A0092B-C50C-407E-A947-70E740481C1C}">
                <a14:useLocalDpi xmlns:a14="http://schemas.microsoft.com/office/drawing/2010/main"/>
              </a:ext>
              <a:ext uri="{96DAC541-7B7A-43D3-8B79-37D633B846F1}">
                <asvg:svgBlip xmlns:asvg="http://schemas.microsoft.com/office/drawing/2016/SVG/main" r:embed="rId49"/>
              </a:ext>
            </a:extLst>
          </a:blip>
          <a:stretch>
            <a:fillRect/>
          </a:stretch>
        </p:blipFill>
        <p:spPr>
          <a:xfrm>
            <a:off x="3978984" y="3609761"/>
            <a:ext cx="914400" cy="914400"/>
          </a:xfrm>
          <a:prstGeom prst="rect">
            <a:avLst/>
          </a:prstGeom>
        </p:spPr>
      </p:pic>
      <p:pic>
        <p:nvPicPr>
          <p:cNvPr id="86" name="Graphic 85">
            <a:extLst>
              <a:ext uri="{FF2B5EF4-FFF2-40B4-BE49-F238E27FC236}">
                <a16:creationId xmlns:a16="http://schemas.microsoft.com/office/drawing/2014/main" id="{D9D86EDB-A4B7-4E45-A391-F916F71BF6D4}"/>
              </a:ext>
            </a:extLst>
          </p:cNvPr>
          <p:cNvPicPr>
            <a:picLocks noChangeAspect="1"/>
          </p:cNvPicPr>
          <p:nvPr userDrawn="1"/>
        </p:nvPicPr>
        <p:blipFill>
          <a:blip r:embed="rId50" cstate="hqprint">
            <a:extLst>
              <a:ext uri="{28A0092B-C50C-407E-A947-70E740481C1C}">
                <a14:useLocalDpi xmlns:a14="http://schemas.microsoft.com/office/drawing/2010/main"/>
              </a:ext>
              <a:ext uri="{96DAC541-7B7A-43D3-8B79-37D633B846F1}">
                <asvg:svgBlip xmlns:asvg="http://schemas.microsoft.com/office/drawing/2016/SVG/main" r:embed="rId51"/>
              </a:ext>
            </a:extLst>
          </a:blip>
          <a:stretch>
            <a:fillRect/>
          </a:stretch>
        </p:blipFill>
        <p:spPr>
          <a:xfrm>
            <a:off x="5125067" y="3609761"/>
            <a:ext cx="914400" cy="914400"/>
          </a:xfrm>
          <a:prstGeom prst="rect">
            <a:avLst/>
          </a:prstGeom>
        </p:spPr>
      </p:pic>
      <p:pic>
        <p:nvPicPr>
          <p:cNvPr id="87" name="Graphic 86">
            <a:extLst>
              <a:ext uri="{FF2B5EF4-FFF2-40B4-BE49-F238E27FC236}">
                <a16:creationId xmlns:a16="http://schemas.microsoft.com/office/drawing/2014/main" id="{9842D526-C7C3-7C47-8F20-3E0291821185}"/>
              </a:ext>
            </a:extLst>
          </p:cNvPr>
          <p:cNvPicPr>
            <a:picLocks noChangeAspect="1"/>
          </p:cNvPicPr>
          <p:nvPr userDrawn="1"/>
        </p:nvPicPr>
        <p:blipFill>
          <a:blip r:embed="rId52" cstate="hqprint">
            <a:extLst>
              <a:ext uri="{28A0092B-C50C-407E-A947-70E740481C1C}">
                <a14:useLocalDpi xmlns:a14="http://schemas.microsoft.com/office/drawing/2010/main"/>
              </a:ext>
              <a:ext uri="{96DAC541-7B7A-43D3-8B79-37D633B846F1}">
                <asvg:svgBlip xmlns:asvg="http://schemas.microsoft.com/office/drawing/2016/SVG/main" r:embed="rId53"/>
              </a:ext>
            </a:extLst>
          </a:blip>
          <a:stretch>
            <a:fillRect/>
          </a:stretch>
        </p:blipFill>
        <p:spPr>
          <a:xfrm>
            <a:off x="6271149" y="3609761"/>
            <a:ext cx="914400" cy="914400"/>
          </a:xfrm>
          <a:prstGeom prst="rect">
            <a:avLst/>
          </a:prstGeom>
        </p:spPr>
      </p:pic>
      <p:pic>
        <p:nvPicPr>
          <p:cNvPr id="88" name="Graphic 87">
            <a:extLst>
              <a:ext uri="{FF2B5EF4-FFF2-40B4-BE49-F238E27FC236}">
                <a16:creationId xmlns:a16="http://schemas.microsoft.com/office/drawing/2014/main" id="{3A272E9D-898F-2F4A-A1A1-7D5871A72501}"/>
              </a:ext>
            </a:extLst>
          </p:cNvPr>
          <p:cNvPicPr>
            <a:picLocks noChangeAspect="1"/>
          </p:cNvPicPr>
          <p:nvPr userDrawn="1"/>
        </p:nvPicPr>
        <p:blipFill>
          <a:blip r:embed="rId54" cstate="hqprint">
            <a:extLst>
              <a:ext uri="{28A0092B-C50C-407E-A947-70E740481C1C}">
                <a14:useLocalDpi xmlns:a14="http://schemas.microsoft.com/office/drawing/2010/main"/>
              </a:ext>
              <a:ext uri="{96DAC541-7B7A-43D3-8B79-37D633B846F1}">
                <asvg:svgBlip xmlns:asvg="http://schemas.microsoft.com/office/drawing/2016/SVG/main" r:embed="rId55"/>
              </a:ext>
            </a:extLst>
          </a:blip>
          <a:stretch>
            <a:fillRect/>
          </a:stretch>
        </p:blipFill>
        <p:spPr>
          <a:xfrm>
            <a:off x="7332168" y="3609761"/>
            <a:ext cx="914400" cy="914400"/>
          </a:xfrm>
          <a:prstGeom prst="rect">
            <a:avLst/>
          </a:prstGeom>
        </p:spPr>
      </p:pic>
      <p:pic>
        <p:nvPicPr>
          <p:cNvPr id="89" name="Graphic 88">
            <a:extLst>
              <a:ext uri="{FF2B5EF4-FFF2-40B4-BE49-F238E27FC236}">
                <a16:creationId xmlns:a16="http://schemas.microsoft.com/office/drawing/2014/main" id="{821F70A9-707E-F146-94AF-08CC08D56ADD}"/>
              </a:ext>
            </a:extLst>
          </p:cNvPr>
          <p:cNvPicPr>
            <a:picLocks noChangeAspect="1"/>
          </p:cNvPicPr>
          <p:nvPr userDrawn="1"/>
        </p:nvPicPr>
        <p:blipFill>
          <a:blip r:embed="rId56" cstate="hqprint">
            <a:extLst>
              <a:ext uri="{28A0092B-C50C-407E-A947-70E740481C1C}">
                <a14:useLocalDpi xmlns:a14="http://schemas.microsoft.com/office/drawing/2010/main"/>
              </a:ext>
              <a:ext uri="{96DAC541-7B7A-43D3-8B79-37D633B846F1}">
                <asvg:svgBlip xmlns:asvg="http://schemas.microsoft.com/office/drawing/2016/SVG/main" r:embed="rId57"/>
              </a:ext>
            </a:extLst>
          </a:blip>
          <a:stretch>
            <a:fillRect/>
          </a:stretch>
        </p:blipFill>
        <p:spPr>
          <a:xfrm>
            <a:off x="8540999" y="3609761"/>
            <a:ext cx="914400" cy="914400"/>
          </a:xfrm>
          <a:prstGeom prst="rect">
            <a:avLst/>
          </a:prstGeom>
        </p:spPr>
      </p:pic>
      <p:pic>
        <p:nvPicPr>
          <p:cNvPr id="90" name="Graphic 89">
            <a:extLst>
              <a:ext uri="{FF2B5EF4-FFF2-40B4-BE49-F238E27FC236}">
                <a16:creationId xmlns:a16="http://schemas.microsoft.com/office/drawing/2014/main" id="{705F3FFA-AAFD-D248-8488-2CD428F07E16}"/>
              </a:ext>
            </a:extLst>
          </p:cNvPr>
          <p:cNvPicPr>
            <a:picLocks noChangeAspect="1"/>
          </p:cNvPicPr>
          <p:nvPr userDrawn="1"/>
        </p:nvPicPr>
        <p:blipFill>
          <a:blip r:embed="rId58" cstate="hqprint">
            <a:extLst>
              <a:ext uri="{28A0092B-C50C-407E-A947-70E740481C1C}">
                <a14:useLocalDpi xmlns:a14="http://schemas.microsoft.com/office/drawing/2010/main"/>
              </a:ext>
              <a:ext uri="{96DAC541-7B7A-43D3-8B79-37D633B846F1}">
                <asvg:svgBlip xmlns:asvg="http://schemas.microsoft.com/office/drawing/2016/SVG/main" r:embed="rId59"/>
              </a:ext>
            </a:extLst>
          </a:blip>
          <a:stretch>
            <a:fillRect/>
          </a:stretch>
        </p:blipFill>
        <p:spPr>
          <a:xfrm>
            <a:off x="9682453" y="3609761"/>
            <a:ext cx="914400" cy="914400"/>
          </a:xfrm>
          <a:prstGeom prst="rect">
            <a:avLst/>
          </a:prstGeom>
        </p:spPr>
      </p:pic>
      <p:pic>
        <p:nvPicPr>
          <p:cNvPr id="91" name="Graphic 90">
            <a:extLst>
              <a:ext uri="{FF2B5EF4-FFF2-40B4-BE49-F238E27FC236}">
                <a16:creationId xmlns:a16="http://schemas.microsoft.com/office/drawing/2014/main" id="{FCB6D16B-C3BA-D841-A864-D45B9338AB93}"/>
              </a:ext>
            </a:extLst>
          </p:cNvPr>
          <p:cNvPicPr>
            <a:picLocks noChangeAspect="1"/>
          </p:cNvPicPr>
          <p:nvPr userDrawn="1"/>
        </p:nvPicPr>
        <p:blipFill>
          <a:blip r:embed="rId60" cstate="hqprint">
            <a:extLst>
              <a:ext uri="{28A0092B-C50C-407E-A947-70E740481C1C}">
                <a14:useLocalDpi xmlns:a14="http://schemas.microsoft.com/office/drawing/2010/main"/>
              </a:ext>
              <a:ext uri="{96DAC541-7B7A-43D3-8B79-37D633B846F1}">
                <asvg:svgBlip xmlns:asvg="http://schemas.microsoft.com/office/drawing/2016/SVG/main" r:embed="rId61"/>
              </a:ext>
            </a:extLst>
          </a:blip>
          <a:stretch>
            <a:fillRect/>
          </a:stretch>
        </p:blipFill>
        <p:spPr>
          <a:xfrm>
            <a:off x="10823912" y="3609761"/>
            <a:ext cx="914400" cy="914400"/>
          </a:xfrm>
          <a:prstGeom prst="rect">
            <a:avLst/>
          </a:prstGeom>
        </p:spPr>
      </p:pic>
      <p:pic>
        <p:nvPicPr>
          <p:cNvPr id="92" name="Graphic 91">
            <a:extLst>
              <a:ext uri="{FF2B5EF4-FFF2-40B4-BE49-F238E27FC236}">
                <a16:creationId xmlns:a16="http://schemas.microsoft.com/office/drawing/2014/main" id="{ABCB3520-5186-4240-9028-244C570045A5}"/>
              </a:ext>
            </a:extLst>
          </p:cNvPr>
          <p:cNvPicPr>
            <a:picLocks noChangeAspect="1"/>
          </p:cNvPicPr>
          <p:nvPr userDrawn="1"/>
        </p:nvPicPr>
        <p:blipFill>
          <a:blip r:embed="rId62" cstate="hqprint">
            <a:extLst>
              <a:ext uri="{28A0092B-C50C-407E-A947-70E740481C1C}">
                <a14:useLocalDpi xmlns:a14="http://schemas.microsoft.com/office/drawing/2010/main"/>
              </a:ext>
              <a:ext uri="{96DAC541-7B7A-43D3-8B79-37D633B846F1}">
                <asvg:svgBlip xmlns:asvg="http://schemas.microsoft.com/office/drawing/2016/SVG/main" r:embed="rId63"/>
              </a:ext>
            </a:extLst>
          </a:blip>
          <a:stretch>
            <a:fillRect/>
          </a:stretch>
        </p:blipFill>
        <p:spPr>
          <a:xfrm>
            <a:off x="572637" y="4651717"/>
            <a:ext cx="914400" cy="914400"/>
          </a:xfrm>
          <a:prstGeom prst="rect">
            <a:avLst/>
          </a:prstGeom>
        </p:spPr>
      </p:pic>
      <p:pic>
        <p:nvPicPr>
          <p:cNvPr id="93" name="Graphic 92">
            <a:extLst>
              <a:ext uri="{FF2B5EF4-FFF2-40B4-BE49-F238E27FC236}">
                <a16:creationId xmlns:a16="http://schemas.microsoft.com/office/drawing/2014/main" id="{02ABCD3B-98EA-A24F-ABC2-3C239E3608FC}"/>
              </a:ext>
            </a:extLst>
          </p:cNvPr>
          <p:cNvPicPr>
            <a:picLocks noChangeAspect="1"/>
          </p:cNvPicPr>
          <p:nvPr userDrawn="1"/>
        </p:nvPicPr>
        <p:blipFill>
          <a:blip r:embed="rId64" cstate="hqprint">
            <a:extLst>
              <a:ext uri="{28A0092B-C50C-407E-A947-70E740481C1C}">
                <a14:useLocalDpi xmlns:a14="http://schemas.microsoft.com/office/drawing/2010/main"/>
              </a:ext>
              <a:ext uri="{96DAC541-7B7A-43D3-8B79-37D633B846F1}">
                <asvg:svgBlip xmlns:asvg="http://schemas.microsoft.com/office/drawing/2016/SVG/main" r:embed="rId65"/>
              </a:ext>
            </a:extLst>
          </a:blip>
          <a:stretch>
            <a:fillRect/>
          </a:stretch>
        </p:blipFill>
        <p:spPr>
          <a:xfrm>
            <a:off x="1676190" y="4651717"/>
            <a:ext cx="914400" cy="914400"/>
          </a:xfrm>
          <a:prstGeom prst="rect">
            <a:avLst/>
          </a:prstGeom>
        </p:spPr>
      </p:pic>
      <p:pic>
        <p:nvPicPr>
          <p:cNvPr id="94" name="Graphic 93">
            <a:extLst>
              <a:ext uri="{FF2B5EF4-FFF2-40B4-BE49-F238E27FC236}">
                <a16:creationId xmlns:a16="http://schemas.microsoft.com/office/drawing/2014/main" id="{6BD4A1B1-9913-5F45-9A9F-D62304063346}"/>
              </a:ext>
            </a:extLst>
          </p:cNvPr>
          <p:cNvPicPr>
            <a:picLocks noChangeAspect="1"/>
          </p:cNvPicPr>
          <p:nvPr userDrawn="1"/>
        </p:nvPicPr>
        <p:blipFill>
          <a:blip r:embed="rId66" cstate="hqprint">
            <a:extLst>
              <a:ext uri="{28A0092B-C50C-407E-A947-70E740481C1C}">
                <a14:useLocalDpi xmlns:a14="http://schemas.microsoft.com/office/drawing/2010/main"/>
              </a:ext>
              <a:ext uri="{96DAC541-7B7A-43D3-8B79-37D633B846F1}">
                <asvg:svgBlip xmlns:asvg="http://schemas.microsoft.com/office/drawing/2016/SVG/main" r:embed="rId67"/>
              </a:ext>
            </a:extLst>
          </a:blip>
          <a:stretch>
            <a:fillRect/>
          </a:stretch>
        </p:blipFill>
        <p:spPr>
          <a:xfrm>
            <a:off x="2832903" y="4651717"/>
            <a:ext cx="914400" cy="914400"/>
          </a:xfrm>
          <a:prstGeom prst="rect">
            <a:avLst/>
          </a:prstGeom>
        </p:spPr>
      </p:pic>
      <p:pic>
        <p:nvPicPr>
          <p:cNvPr id="95" name="Graphic 94">
            <a:extLst>
              <a:ext uri="{FF2B5EF4-FFF2-40B4-BE49-F238E27FC236}">
                <a16:creationId xmlns:a16="http://schemas.microsoft.com/office/drawing/2014/main" id="{3AFB5711-95F8-AC4A-851D-F489AA8816EB}"/>
              </a:ext>
            </a:extLst>
          </p:cNvPr>
          <p:cNvPicPr>
            <a:picLocks noChangeAspect="1"/>
          </p:cNvPicPr>
          <p:nvPr userDrawn="1"/>
        </p:nvPicPr>
        <p:blipFill>
          <a:blip r:embed="rId68" cstate="hqprint">
            <a:extLst>
              <a:ext uri="{28A0092B-C50C-407E-A947-70E740481C1C}">
                <a14:useLocalDpi xmlns:a14="http://schemas.microsoft.com/office/drawing/2010/main"/>
              </a:ext>
              <a:ext uri="{96DAC541-7B7A-43D3-8B79-37D633B846F1}">
                <asvg:svgBlip xmlns:asvg="http://schemas.microsoft.com/office/drawing/2016/SVG/main" r:embed="rId69"/>
              </a:ext>
            </a:extLst>
          </a:blip>
          <a:stretch>
            <a:fillRect/>
          </a:stretch>
        </p:blipFill>
        <p:spPr>
          <a:xfrm>
            <a:off x="3978984" y="4651717"/>
            <a:ext cx="914400" cy="914400"/>
          </a:xfrm>
          <a:prstGeom prst="rect">
            <a:avLst/>
          </a:prstGeom>
        </p:spPr>
      </p:pic>
      <p:pic>
        <p:nvPicPr>
          <p:cNvPr id="96" name="Graphic 95">
            <a:extLst>
              <a:ext uri="{FF2B5EF4-FFF2-40B4-BE49-F238E27FC236}">
                <a16:creationId xmlns:a16="http://schemas.microsoft.com/office/drawing/2014/main" id="{FC391E16-473D-6343-B56F-386452E3B393}"/>
              </a:ext>
            </a:extLst>
          </p:cNvPr>
          <p:cNvPicPr>
            <a:picLocks noChangeAspect="1"/>
          </p:cNvPicPr>
          <p:nvPr userDrawn="1"/>
        </p:nvPicPr>
        <p:blipFill>
          <a:blip r:embed="rId70" cstate="hqprint">
            <a:extLst>
              <a:ext uri="{28A0092B-C50C-407E-A947-70E740481C1C}">
                <a14:useLocalDpi xmlns:a14="http://schemas.microsoft.com/office/drawing/2010/main"/>
              </a:ext>
              <a:ext uri="{96DAC541-7B7A-43D3-8B79-37D633B846F1}">
                <asvg:svgBlip xmlns:asvg="http://schemas.microsoft.com/office/drawing/2016/SVG/main" r:embed="rId71"/>
              </a:ext>
            </a:extLst>
          </a:blip>
          <a:stretch>
            <a:fillRect/>
          </a:stretch>
        </p:blipFill>
        <p:spPr>
          <a:xfrm>
            <a:off x="5125067" y="4651717"/>
            <a:ext cx="914400" cy="914400"/>
          </a:xfrm>
          <a:prstGeom prst="rect">
            <a:avLst/>
          </a:prstGeom>
        </p:spPr>
      </p:pic>
      <p:pic>
        <p:nvPicPr>
          <p:cNvPr id="97" name="Graphic 96">
            <a:extLst>
              <a:ext uri="{FF2B5EF4-FFF2-40B4-BE49-F238E27FC236}">
                <a16:creationId xmlns:a16="http://schemas.microsoft.com/office/drawing/2014/main" id="{180447E1-D7F4-7E45-B315-3F1423A63C8D}"/>
              </a:ext>
            </a:extLst>
          </p:cNvPr>
          <p:cNvPicPr>
            <a:picLocks noChangeAspect="1"/>
          </p:cNvPicPr>
          <p:nvPr userDrawn="1"/>
        </p:nvPicPr>
        <p:blipFill>
          <a:blip r:embed="rId72" cstate="hqprint">
            <a:extLst>
              <a:ext uri="{28A0092B-C50C-407E-A947-70E740481C1C}">
                <a14:useLocalDpi xmlns:a14="http://schemas.microsoft.com/office/drawing/2010/main"/>
              </a:ext>
              <a:ext uri="{96DAC541-7B7A-43D3-8B79-37D633B846F1}">
                <asvg:svgBlip xmlns:asvg="http://schemas.microsoft.com/office/drawing/2016/SVG/main" r:embed="rId73"/>
              </a:ext>
            </a:extLst>
          </a:blip>
          <a:stretch>
            <a:fillRect/>
          </a:stretch>
        </p:blipFill>
        <p:spPr>
          <a:xfrm>
            <a:off x="6271149" y="4651717"/>
            <a:ext cx="914400" cy="914400"/>
          </a:xfrm>
          <a:prstGeom prst="rect">
            <a:avLst/>
          </a:prstGeom>
        </p:spPr>
      </p:pic>
      <p:pic>
        <p:nvPicPr>
          <p:cNvPr id="98" name="Graphic 97">
            <a:extLst>
              <a:ext uri="{FF2B5EF4-FFF2-40B4-BE49-F238E27FC236}">
                <a16:creationId xmlns:a16="http://schemas.microsoft.com/office/drawing/2014/main" id="{ABA7A3D0-E799-B74F-B62E-906224B9D775}"/>
              </a:ext>
            </a:extLst>
          </p:cNvPr>
          <p:cNvPicPr>
            <a:picLocks noChangeAspect="1"/>
          </p:cNvPicPr>
          <p:nvPr userDrawn="1"/>
        </p:nvPicPr>
        <p:blipFill>
          <a:blip r:embed="rId74" cstate="hqprint">
            <a:extLst>
              <a:ext uri="{28A0092B-C50C-407E-A947-70E740481C1C}">
                <a14:useLocalDpi xmlns:a14="http://schemas.microsoft.com/office/drawing/2010/main"/>
              </a:ext>
              <a:ext uri="{96DAC541-7B7A-43D3-8B79-37D633B846F1}">
                <asvg:svgBlip xmlns:asvg="http://schemas.microsoft.com/office/drawing/2016/SVG/main" r:embed="rId75"/>
              </a:ext>
            </a:extLst>
          </a:blip>
          <a:stretch>
            <a:fillRect/>
          </a:stretch>
        </p:blipFill>
        <p:spPr>
          <a:xfrm>
            <a:off x="7332168" y="4651717"/>
            <a:ext cx="914400" cy="914400"/>
          </a:xfrm>
          <a:prstGeom prst="rect">
            <a:avLst/>
          </a:prstGeom>
        </p:spPr>
      </p:pic>
      <p:pic>
        <p:nvPicPr>
          <p:cNvPr id="99" name="Graphic 98">
            <a:extLst>
              <a:ext uri="{FF2B5EF4-FFF2-40B4-BE49-F238E27FC236}">
                <a16:creationId xmlns:a16="http://schemas.microsoft.com/office/drawing/2014/main" id="{2B86704D-EC58-9543-B25A-EF2FDCAA7C8A}"/>
              </a:ext>
            </a:extLst>
          </p:cNvPr>
          <p:cNvPicPr>
            <a:picLocks noChangeAspect="1"/>
          </p:cNvPicPr>
          <p:nvPr userDrawn="1"/>
        </p:nvPicPr>
        <p:blipFill>
          <a:blip r:embed="rId76" cstate="hqprint">
            <a:extLst>
              <a:ext uri="{28A0092B-C50C-407E-A947-70E740481C1C}">
                <a14:useLocalDpi xmlns:a14="http://schemas.microsoft.com/office/drawing/2010/main"/>
              </a:ext>
              <a:ext uri="{96DAC541-7B7A-43D3-8B79-37D633B846F1}">
                <asvg:svgBlip xmlns:asvg="http://schemas.microsoft.com/office/drawing/2016/SVG/main" r:embed="rId77"/>
              </a:ext>
            </a:extLst>
          </a:blip>
          <a:stretch>
            <a:fillRect/>
          </a:stretch>
        </p:blipFill>
        <p:spPr>
          <a:xfrm>
            <a:off x="8540999" y="4651717"/>
            <a:ext cx="914400" cy="914400"/>
          </a:xfrm>
          <a:prstGeom prst="rect">
            <a:avLst/>
          </a:prstGeom>
        </p:spPr>
      </p:pic>
      <p:pic>
        <p:nvPicPr>
          <p:cNvPr id="100" name="Graphic 99">
            <a:extLst>
              <a:ext uri="{FF2B5EF4-FFF2-40B4-BE49-F238E27FC236}">
                <a16:creationId xmlns:a16="http://schemas.microsoft.com/office/drawing/2014/main" id="{D3CB457F-ABD5-D047-B3D6-8FF93EDE14E4}"/>
              </a:ext>
            </a:extLst>
          </p:cNvPr>
          <p:cNvPicPr>
            <a:picLocks noChangeAspect="1"/>
          </p:cNvPicPr>
          <p:nvPr userDrawn="1"/>
        </p:nvPicPr>
        <p:blipFill>
          <a:blip r:embed="rId78" cstate="hqprint">
            <a:extLst>
              <a:ext uri="{28A0092B-C50C-407E-A947-70E740481C1C}">
                <a14:useLocalDpi xmlns:a14="http://schemas.microsoft.com/office/drawing/2010/main"/>
              </a:ext>
              <a:ext uri="{96DAC541-7B7A-43D3-8B79-37D633B846F1}">
                <asvg:svgBlip xmlns:asvg="http://schemas.microsoft.com/office/drawing/2016/SVG/main" r:embed="rId79"/>
              </a:ext>
            </a:extLst>
          </a:blip>
          <a:stretch>
            <a:fillRect/>
          </a:stretch>
        </p:blipFill>
        <p:spPr>
          <a:xfrm>
            <a:off x="9682453" y="4651717"/>
            <a:ext cx="914400" cy="914400"/>
          </a:xfrm>
          <a:prstGeom prst="rect">
            <a:avLst/>
          </a:prstGeom>
        </p:spPr>
      </p:pic>
      <p:pic>
        <p:nvPicPr>
          <p:cNvPr id="101" name="Graphic 100">
            <a:extLst>
              <a:ext uri="{FF2B5EF4-FFF2-40B4-BE49-F238E27FC236}">
                <a16:creationId xmlns:a16="http://schemas.microsoft.com/office/drawing/2014/main" id="{8EAB62DC-2801-6842-A659-C0E0E313F851}"/>
              </a:ext>
            </a:extLst>
          </p:cNvPr>
          <p:cNvPicPr>
            <a:picLocks noChangeAspect="1"/>
          </p:cNvPicPr>
          <p:nvPr userDrawn="1"/>
        </p:nvPicPr>
        <p:blipFill>
          <a:blip r:embed="rId80" cstate="hqprint">
            <a:extLst>
              <a:ext uri="{28A0092B-C50C-407E-A947-70E740481C1C}">
                <a14:useLocalDpi xmlns:a14="http://schemas.microsoft.com/office/drawing/2010/main"/>
              </a:ext>
              <a:ext uri="{96DAC541-7B7A-43D3-8B79-37D633B846F1}">
                <asvg:svgBlip xmlns:asvg="http://schemas.microsoft.com/office/drawing/2016/SVG/main" r:embed="rId81"/>
              </a:ext>
            </a:extLst>
          </a:blip>
          <a:stretch>
            <a:fillRect/>
          </a:stretch>
        </p:blipFill>
        <p:spPr>
          <a:xfrm>
            <a:off x="10823912" y="4651717"/>
            <a:ext cx="914400" cy="914400"/>
          </a:xfrm>
          <a:prstGeom prst="rect">
            <a:avLst/>
          </a:prstGeom>
        </p:spPr>
      </p:pic>
      <p:pic>
        <p:nvPicPr>
          <p:cNvPr id="103" name="Graphic 102">
            <a:extLst>
              <a:ext uri="{FF2B5EF4-FFF2-40B4-BE49-F238E27FC236}">
                <a16:creationId xmlns:a16="http://schemas.microsoft.com/office/drawing/2014/main" id="{BE6E5E71-D875-334C-85BE-D72644F9A3C1}"/>
              </a:ext>
            </a:extLst>
          </p:cNvPr>
          <p:cNvPicPr>
            <a:picLocks noChangeAspect="1"/>
          </p:cNvPicPr>
          <p:nvPr userDrawn="1"/>
        </p:nvPicPr>
        <p:blipFill>
          <a:blip r:embed="rId82" cstate="hqprint">
            <a:extLst>
              <a:ext uri="{28A0092B-C50C-407E-A947-70E740481C1C}">
                <a14:useLocalDpi xmlns:a14="http://schemas.microsoft.com/office/drawing/2010/main"/>
              </a:ext>
              <a:ext uri="{96DAC541-7B7A-43D3-8B79-37D633B846F1}">
                <asvg:svgBlip xmlns:asvg="http://schemas.microsoft.com/office/drawing/2016/SVG/main" r:embed="rId83"/>
              </a:ext>
            </a:extLst>
          </a:blip>
          <a:stretch>
            <a:fillRect/>
          </a:stretch>
        </p:blipFill>
        <p:spPr>
          <a:xfrm>
            <a:off x="572637" y="5693673"/>
            <a:ext cx="914400" cy="914400"/>
          </a:xfrm>
          <a:prstGeom prst="rect">
            <a:avLst/>
          </a:prstGeom>
        </p:spPr>
      </p:pic>
      <p:pic>
        <p:nvPicPr>
          <p:cNvPr id="104" name="Graphic 103">
            <a:extLst>
              <a:ext uri="{FF2B5EF4-FFF2-40B4-BE49-F238E27FC236}">
                <a16:creationId xmlns:a16="http://schemas.microsoft.com/office/drawing/2014/main" id="{96A908EB-FC90-0349-85E2-24253A813354}"/>
              </a:ext>
            </a:extLst>
          </p:cNvPr>
          <p:cNvPicPr>
            <a:picLocks noChangeAspect="1"/>
          </p:cNvPicPr>
          <p:nvPr userDrawn="1"/>
        </p:nvPicPr>
        <p:blipFill>
          <a:blip r:embed="rId84" cstate="hqprint">
            <a:extLst>
              <a:ext uri="{28A0092B-C50C-407E-A947-70E740481C1C}">
                <a14:useLocalDpi xmlns:a14="http://schemas.microsoft.com/office/drawing/2010/main"/>
              </a:ext>
              <a:ext uri="{96DAC541-7B7A-43D3-8B79-37D633B846F1}">
                <asvg:svgBlip xmlns:asvg="http://schemas.microsoft.com/office/drawing/2016/SVG/main" r:embed="rId85"/>
              </a:ext>
            </a:extLst>
          </a:blip>
          <a:stretch>
            <a:fillRect/>
          </a:stretch>
        </p:blipFill>
        <p:spPr>
          <a:xfrm>
            <a:off x="1676190" y="5693673"/>
            <a:ext cx="914400" cy="914400"/>
          </a:xfrm>
          <a:prstGeom prst="rect">
            <a:avLst/>
          </a:prstGeom>
        </p:spPr>
      </p:pic>
      <p:pic>
        <p:nvPicPr>
          <p:cNvPr id="105" name="Graphic 104">
            <a:extLst>
              <a:ext uri="{FF2B5EF4-FFF2-40B4-BE49-F238E27FC236}">
                <a16:creationId xmlns:a16="http://schemas.microsoft.com/office/drawing/2014/main" id="{53256011-330C-154D-A3EB-F66E34E82494}"/>
              </a:ext>
            </a:extLst>
          </p:cNvPr>
          <p:cNvPicPr>
            <a:picLocks noChangeAspect="1"/>
          </p:cNvPicPr>
          <p:nvPr userDrawn="1"/>
        </p:nvPicPr>
        <p:blipFill>
          <a:blip r:embed="rId86" cstate="hqprint">
            <a:extLst>
              <a:ext uri="{28A0092B-C50C-407E-A947-70E740481C1C}">
                <a14:useLocalDpi xmlns:a14="http://schemas.microsoft.com/office/drawing/2010/main"/>
              </a:ext>
              <a:ext uri="{96DAC541-7B7A-43D3-8B79-37D633B846F1}">
                <asvg:svgBlip xmlns:asvg="http://schemas.microsoft.com/office/drawing/2016/SVG/main" r:embed="rId87"/>
              </a:ext>
            </a:extLst>
          </a:blip>
          <a:stretch>
            <a:fillRect/>
          </a:stretch>
        </p:blipFill>
        <p:spPr>
          <a:xfrm>
            <a:off x="2832903" y="5693673"/>
            <a:ext cx="914400" cy="914400"/>
          </a:xfrm>
          <a:prstGeom prst="rect">
            <a:avLst/>
          </a:prstGeom>
        </p:spPr>
      </p:pic>
      <p:pic>
        <p:nvPicPr>
          <p:cNvPr id="106" name="Graphic 105">
            <a:extLst>
              <a:ext uri="{FF2B5EF4-FFF2-40B4-BE49-F238E27FC236}">
                <a16:creationId xmlns:a16="http://schemas.microsoft.com/office/drawing/2014/main" id="{6AE98316-AC08-E045-88B4-C79AD32665BE}"/>
              </a:ext>
            </a:extLst>
          </p:cNvPr>
          <p:cNvPicPr>
            <a:picLocks noChangeAspect="1"/>
          </p:cNvPicPr>
          <p:nvPr userDrawn="1"/>
        </p:nvPicPr>
        <p:blipFill>
          <a:blip r:embed="rId88" cstate="hqprint">
            <a:extLst>
              <a:ext uri="{28A0092B-C50C-407E-A947-70E740481C1C}">
                <a14:useLocalDpi xmlns:a14="http://schemas.microsoft.com/office/drawing/2010/main"/>
              </a:ext>
              <a:ext uri="{96DAC541-7B7A-43D3-8B79-37D633B846F1}">
                <asvg:svgBlip xmlns:asvg="http://schemas.microsoft.com/office/drawing/2016/SVG/main" r:embed="rId89"/>
              </a:ext>
            </a:extLst>
          </a:blip>
          <a:stretch>
            <a:fillRect/>
          </a:stretch>
        </p:blipFill>
        <p:spPr>
          <a:xfrm>
            <a:off x="3978984" y="5693673"/>
            <a:ext cx="914400" cy="914400"/>
          </a:xfrm>
          <a:prstGeom prst="rect">
            <a:avLst/>
          </a:prstGeom>
        </p:spPr>
      </p:pic>
      <p:pic>
        <p:nvPicPr>
          <p:cNvPr id="107" name="Graphic 106">
            <a:extLst>
              <a:ext uri="{FF2B5EF4-FFF2-40B4-BE49-F238E27FC236}">
                <a16:creationId xmlns:a16="http://schemas.microsoft.com/office/drawing/2014/main" id="{CCD49EDD-6FBD-ED4A-B51F-71BB263CA5A5}"/>
              </a:ext>
            </a:extLst>
          </p:cNvPr>
          <p:cNvPicPr>
            <a:picLocks noChangeAspect="1"/>
          </p:cNvPicPr>
          <p:nvPr userDrawn="1"/>
        </p:nvPicPr>
        <p:blipFill>
          <a:blip r:embed="rId90" cstate="hqprint">
            <a:extLst>
              <a:ext uri="{28A0092B-C50C-407E-A947-70E740481C1C}">
                <a14:useLocalDpi xmlns:a14="http://schemas.microsoft.com/office/drawing/2010/main"/>
              </a:ext>
              <a:ext uri="{96DAC541-7B7A-43D3-8B79-37D633B846F1}">
                <asvg:svgBlip xmlns:asvg="http://schemas.microsoft.com/office/drawing/2016/SVG/main" r:embed="rId91"/>
              </a:ext>
            </a:extLst>
          </a:blip>
          <a:stretch>
            <a:fillRect/>
          </a:stretch>
        </p:blipFill>
        <p:spPr>
          <a:xfrm>
            <a:off x="5125067" y="5693673"/>
            <a:ext cx="914400" cy="914400"/>
          </a:xfrm>
          <a:prstGeom prst="rect">
            <a:avLst/>
          </a:prstGeom>
        </p:spPr>
      </p:pic>
      <p:pic>
        <p:nvPicPr>
          <p:cNvPr id="108" name="Graphic 107">
            <a:extLst>
              <a:ext uri="{FF2B5EF4-FFF2-40B4-BE49-F238E27FC236}">
                <a16:creationId xmlns:a16="http://schemas.microsoft.com/office/drawing/2014/main" id="{675B0881-9C97-5C47-9020-5B1C64F648CB}"/>
              </a:ext>
            </a:extLst>
          </p:cNvPr>
          <p:cNvPicPr>
            <a:picLocks noChangeAspect="1"/>
          </p:cNvPicPr>
          <p:nvPr userDrawn="1"/>
        </p:nvPicPr>
        <p:blipFill>
          <a:blip r:embed="rId92" cstate="hqprint">
            <a:extLst>
              <a:ext uri="{28A0092B-C50C-407E-A947-70E740481C1C}">
                <a14:useLocalDpi xmlns:a14="http://schemas.microsoft.com/office/drawing/2010/main"/>
              </a:ext>
              <a:ext uri="{96DAC541-7B7A-43D3-8B79-37D633B846F1}">
                <asvg:svgBlip xmlns:asvg="http://schemas.microsoft.com/office/drawing/2016/SVG/main" r:embed="rId93"/>
              </a:ext>
            </a:extLst>
          </a:blip>
          <a:stretch>
            <a:fillRect/>
          </a:stretch>
        </p:blipFill>
        <p:spPr>
          <a:xfrm>
            <a:off x="6271149" y="5693673"/>
            <a:ext cx="914400" cy="914400"/>
          </a:xfrm>
          <a:prstGeom prst="rect">
            <a:avLst/>
          </a:prstGeom>
        </p:spPr>
      </p:pic>
      <p:pic>
        <p:nvPicPr>
          <p:cNvPr id="109" name="Graphic 108">
            <a:extLst>
              <a:ext uri="{FF2B5EF4-FFF2-40B4-BE49-F238E27FC236}">
                <a16:creationId xmlns:a16="http://schemas.microsoft.com/office/drawing/2014/main" id="{863D07FC-FAC4-F24C-8466-7662F216946B}"/>
              </a:ext>
            </a:extLst>
          </p:cNvPr>
          <p:cNvPicPr>
            <a:picLocks noChangeAspect="1"/>
          </p:cNvPicPr>
          <p:nvPr userDrawn="1"/>
        </p:nvPicPr>
        <p:blipFill>
          <a:blip r:embed="rId94" cstate="hqprint">
            <a:extLst>
              <a:ext uri="{28A0092B-C50C-407E-A947-70E740481C1C}">
                <a14:useLocalDpi xmlns:a14="http://schemas.microsoft.com/office/drawing/2010/main"/>
              </a:ext>
              <a:ext uri="{96DAC541-7B7A-43D3-8B79-37D633B846F1}">
                <asvg:svgBlip xmlns:asvg="http://schemas.microsoft.com/office/drawing/2016/SVG/main" r:embed="rId95"/>
              </a:ext>
            </a:extLst>
          </a:blip>
          <a:stretch>
            <a:fillRect/>
          </a:stretch>
        </p:blipFill>
        <p:spPr>
          <a:xfrm>
            <a:off x="7332168" y="5693673"/>
            <a:ext cx="914400" cy="914400"/>
          </a:xfrm>
          <a:prstGeom prst="rect">
            <a:avLst/>
          </a:prstGeom>
        </p:spPr>
      </p:pic>
      <p:pic>
        <p:nvPicPr>
          <p:cNvPr id="110" name="Graphic 109">
            <a:extLst>
              <a:ext uri="{FF2B5EF4-FFF2-40B4-BE49-F238E27FC236}">
                <a16:creationId xmlns:a16="http://schemas.microsoft.com/office/drawing/2014/main" id="{430B36E7-16E5-E343-A201-FB9EC16F1D66}"/>
              </a:ext>
            </a:extLst>
          </p:cNvPr>
          <p:cNvPicPr>
            <a:picLocks noChangeAspect="1"/>
          </p:cNvPicPr>
          <p:nvPr userDrawn="1"/>
        </p:nvPicPr>
        <p:blipFill>
          <a:blip r:embed="rId96" cstate="hqprint">
            <a:extLst>
              <a:ext uri="{28A0092B-C50C-407E-A947-70E740481C1C}">
                <a14:useLocalDpi xmlns:a14="http://schemas.microsoft.com/office/drawing/2010/main"/>
              </a:ext>
              <a:ext uri="{96DAC541-7B7A-43D3-8B79-37D633B846F1}">
                <asvg:svgBlip xmlns:asvg="http://schemas.microsoft.com/office/drawing/2016/SVG/main" r:embed="rId97"/>
              </a:ext>
            </a:extLst>
          </a:blip>
          <a:stretch>
            <a:fillRect/>
          </a:stretch>
        </p:blipFill>
        <p:spPr>
          <a:xfrm>
            <a:off x="8540999" y="5693673"/>
            <a:ext cx="914400" cy="914400"/>
          </a:xfrm>
          <a:prstGeom prst="rect">
            <a:avLst/>
          </a:prstGeom>
        </p:spPr>
      </p:pic>
      <p:pic>
        <p:nvPicPr>
          <p:cNvPr id="111" name="Graphic 110">
            <a:extLst>
              <a:ext uri="{FF2B5EF4-FFF2-40B4-BE49-F238E27FC236}">
                <a16:creationId xmlns:a16="http://schemas.microsoft.com/office/drawing/2014/main" id="{166E3074-4E63-D841-9C64-A2B62EC5EC38}"/>
              </a:ext>
            </a:extLst>
          </p:cNvPr>
          <p:cNvPicPr>
            <a:picLocks noChangeAspect="1"/>
          </p:cNvPicPr>
          <p:nvPr userDrawn="1"/>
        </p:nvPicPr>
        <p:blipFill>
          <a:blip r:embed="rId98" cstate="hqprint">
            <a:extLst>
              <a:ext uri="{28A0092B-C50C-407E-A947-70E740481C1C}">
                <a14:useLocalDpi xmlns:a14="http://schemas.microsoft.com/office/drawing/2010/main"/>
              </a:ext>
              <a:ext uri="{96DAC541-7B7A-43D3-8B79-37D633B846F1}">
                <asvg:svgBlip xmlns:asvg="http://schemas.microsoft.com/office/drawing/2016/SVG/main" r:embed="rId99"/>
              </a:ext>
            </a:extLst>
          </a:blip>
          <a:stretch>
            <a:fillRect/>
          </a:stretch>
        </p:blipFill>
        <p:spPr>
          <a:xfrm>
            <a:off x="9682453" y="5693673"/>
            <a:ext cx="914400" cy="914400"/>
          </a:xfrm>
          <a:prstGeom prst="rect">
            <a:avLst/>
          </a:prstGeom>
        </p:spPr>
      </p:pic>
      <p:pic>
        <p:nvPicPr>
          <p:cNvPr id="112" name="Graphic 111">
            <a:extLst>
              <a:ext uri="{FF2B5EF4-FFF2-40B4-BE49-F238E27FC236}">
                <a16:creationId xmlns:a16="http://schemas.microsoft.com/office/drawing/2014/main" id="{3A7D0A86-E0D0-9048-94F4-124EB34EF4E0}"/>
              </a:ext>
            </a:extLst>
          </p:cNvPr>
          <p:cNvPicPr>
            <a:picLocks noChangeAspect="1"/>
          </p:cNvPicPr>
          <p:nvPr userDrawn="1"/>
        </p:nvPicPr>
        <p:blipFill>
          <a:blip r:embed="rId100" cstate="hqprint">
            <a:extLst>
              <a:ext uri="{28A0092B-C50C-407E-A947-70E740481C1C}">
                <a14:useLocalDpi xmlns:a14="http://schemas.microsoft.com/office/drawing/2010/main"/>
              </a:ext>
              <a:ext uri="{96DAC541-7B7A-43D3-8B79-37D633B846F1}">
                <asvg:svgBlip xmlns:asvg="http://schemas.microsoft.com/office/drawing/2016/SVG/main" r:embed="rId101"/>
              </a:ext>
            </a:extLst>
          </a:blip>
          <a:stretch>
            <a:fillRect/>
          </a:stretch>
        </p:blipFill>
        <p:spPr>
          <a:xfrm>
            <a:off x="10823912" y="5693673"/>
            <a:ext cx="914400" cy="914400"/>
          </a:xfrm>
          <a:prstGeom prst="rect">
            <a:avLst/>
          </a:prstGeom>
        </p:spPr>
      </p:pic>
    </p:spTree>
    <p:extLst>
      <p:ext uri="{BB962C8B-B14F-4D97-AF65-F5344CB8AC3E}">
        <p14:creationId xmlns:p14="http://schemas.microsoft.com/office/powerpoint/2010/main" val="416688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Body Slide 7">
    <p:spTree>
      <p:nvGrpSpPr>
        <p:cNvPr id="1" name=""/>
        <p:cNvGrpSpPr/>
        <p:nvPr/>
      </p:nvGrpSpPr>
      <p:grpSpPr>
        <a:xfrm>
          <a:off x="0" y="0"/>
          <a:ext cx="0" cy="0"/>
          <a:chOff x="0" y="0"/>
          <a:chExt cx="0" cy="0"/>
        </a:xfrm>
      </p:grpSpPr>
      <p:sp>
        <p:nvSpPr>
          <p:cNvPr id="3" name="Rectangle 2"/>
          <p:cNvSpPr/>
          <p:nvPr userDrawn="1"/>
        </p:nvSpPr>
        <p:spPr>
          <a:xfrm>
            <a:off x="10406790" y="0"/>
            <a:ext cx="594012" cy="6858000"/>
          </a:xfrm>
          <a:prstGeom prst="rect">
            <a:avLst/>
          </a:prstGeom>
          <a:solidFill>
            <a:srgbClr val="D2D755"/>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 name="Rectangle 3"/>
          <p:cNvSpPr/>
          <p:nvPr userDrawn="1"/>
        </p:nvSpPr>
        <p:spPr>
          <a:xfrm>
            <a:off x="11000802" y="0"/>
            <a:ext cx="594012" cy="6858000"/>
          </a:xfrm>
          <a:prstGeom prst="rect">
            <a:avLst/>
          </a:prstGeom>
          <a:solidFill>
            <a:srgbClr val="2DCCD3"/>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2DCCD3"/>
              </a:solidFill>
            </a:endParaRPr>
          </a:p>
        </p:txBody>
      </p:sp>
      <p:sp>
        <p:nvSpPr>
          <p:cNvPr id="5" name="Rectangle 4"/>
          <p:cNvSpPr/>
          <p:nvPr userDrawn="1"/>
        </p:nvSpPr>
        <p:spPr>
          <a:xfrm>
            <a:off x="11594814" y="0"/>
            <a:ext cx="594012" cy="6858000"/>
          </a:xfrm>
          <a:prstGeom prst="rect">
            <a:avLst/>
          </a:prstGeom>
          <a:solidFill>
            <a:srgbClr val="E87722"/>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E87722"/>
              </a:solidFill>
            </a:endParaRPr>
          </a:p>
        </p:txBody>
      </p:sp>
      <p:sp>
        <p:nvSpPr>
          <p:cNvPr id="6" name="Title 11"/>
          <p:cNvSpPr>
            <a:spLocks noGrp="1"/>
          </p:cNvSpPr>
          <p:nvPr>
            <p:ph type="title"/>
          </p:nvPr>
        </p:nvSpPr>
        <p:spPr>
          <a:xfrm>
            <a:off x="891013" y="261291"/>
            <a:ext cx="8921764" cy="1238294"/>
          </a:xfrm>
        </p:spPr>
        <p:txBody>
          <a:bodyPr>
            <a:normAutofit/>
          </a:bodyPr>
          <a:lstStyle>
            <a:lvl1pPr>
              <a:defRPr sz="3600" b="1">
                <a:solidFill>
                  <a:srgbClr val="002D72"/>
                </a:solidFill>
              </a:defRPr>
            </a:lvl1pPr>
          </a:lstStyle>
          <a:p>
            <a:r>
              <a:rPr lang="en-US"/>
              <a:t>Click to edit Master title style</a:t>
            </a:r>
          </a:p>
        </p:txBody>
      </p:sp>
      <p:sp>
        <p:nvSpPr>
          <p:cNvPr id="7" name="Text Placeholder 13"/>
          <p:cNvSpPr>
            <a:spLocks noGrp="1"/>
          </p:cNvSpPr>
          <p:nvPr>
            <p:ph type="body" sz="quarter" idx="10"/>
          </p:nvPr>
        </p:nvSpPr>
        <p:spPr>
          <a:xfrm>
            <a:off x="891013" y="1754188"/>
            <a:ext cx="8921764" cy="4311877"/>
          </a:xfrm>
        </p:spPr>
        <p:txBody>
          <a:bodyPr>
            <a:normAutofit/>
          </a:bodyPr>
          <a:lstStyle>
            <a:lvl1pPr marL="0" indent="0">
              <a:buNone/>
              <a:defRPr sz="2400" baseline="0"/>
            </a:lvl1pPr>
          </a:lstStyle>
          <a:p>
            <a:pPr lvl="0"/>
            <a:r>
              <a:rPr lang="en-US"/>
              <a:t>Click to edit Master text styles</a:t>
            </a:r>
          </a:p>
        </p:txBody>
      </p:sp>
    </p:spTree>
    <p:extLst>
      <p:ext uri="{BB962C8B-B14F-4D97-AF65-F5344CB8AC3E}">
        <p14:creationId xmlns:p14="http://schemas.microsoft.com/office/powerpoint/2010/main" val="2575321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B69308-2F65-2848-AAFA-EE30143CC517}"/>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424073" y="1996312"/>
            <a:ext cx="8881659" cy="1759104"/>
          </a:xfrm>
        </p:spPr>
        <p:txBody>
          <a:bodyPr anchor="b">
            <a:normAutofit/>
          </a:bodyPr>
          <a:lstStyle>
            <a:lvl1pPr>
              <a:defRPr sz="4399">
                <a:solidFill>
                  <a:schemeClr val="bg1"/>
                </a:solidFill>
                <a:latin typeface="Georgia" panose="02040502050405020303" pitchFamily="18" charset="0"/>
              </a:defRPr>
            </a:lvl1pPr>
          </a:lstStyle>
          <a:p>
            <a:r>
              <a:rPr lang="en-US"/>
              <a:t>Click to edit Master title style</a:t>
            </a:r>
          </a:p>
        </p:txBody>
      </p:sp>
      <p:sp>
        <p:nvSpPr>
          <p:cNvPr id="9" name="Text Placeholder 8"/>
          <p:cNvSpPr>
            <a:spLocks noGrp="1"/>
          </p:cNvSpPr>
          <p:nvPr>
            <p:ph type="body" sz="quarter" idx="10"/>
          </p:nvPr>
        </p:nvSpPr>
        <p:spPr>
          <a:xfrm>
            <a:off x="507869" y="3808754"/>
            <a:ext cx="7544375" cy="2019300"/>
          </a:xfrm>
        </p:spPr>
        <p:txBody>
          <a:bodyPr>
            <a:normAutofit/>
          </a:bodyPr>
          <a:lstStyle>
            <a:lvl1pPr marL="0" indent="0">
              <a:buNone/>
              <a:defRPr sz="3599">
                <a:solidFill>
                  <a:schemeClr val="bg1"/>
                </a:solidFill>
              </a:defRPr>
            </a:lvl1pPr>
          </a:lstStyle>
          <a:p>
            <a:pPr lvl="0"/>
            <a:r>
              <a:rPr lang="en-US"/>
              <a:t>Click to edit Master text styles</a:t>
            </a:r>
          </a:p>
        </p:txBody>
      </p:sp>
      <p:pic>
        <p:nvPicPr>
          <p:cNvPr id="8" name="Picture 7">
            <a:extLst>
              <a:ext uri="{FF2B5EF4-FFF2-40B4-BE49-F238E27FC236}">
                <a16:creationId xmlns:a16="http://schemas.microsoft.com/office/drawing/2014/main" id="{A24EC782-1B54-8047-A170-93C1869A6BD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76152" y="5970906"/>
            <a:ext cx="1590642" cy="629429"/>
          </a:xfrm>
          <a:prstGeom prst="rect">
            <a:avLst/>
          </a:prstGeom>
        </p:spPr>
      </p:pic>
      <p:sp>
        <p:nvSpPr>
          <p:cNvPr id="14" name="Right Triangle 13">
            <a:extLst>
              <a:ext uri="{FF2B5EF4-FFF2-40B4-BE49-F238E27FC236}">
                <a16:creationId xmlns:a16="http://schemas.microsoft.com/office/drawing/2014/main" id="{BA51A2CB-DEA5-E648-B477-EDB42CDE57EC}"/>
              </a:ext>
            </a:extLst>
          </p:cNvPr>
          <p:cNvSpPr/>
          <p:nvPr userDrawn="1"/>
        </p:nvSpPr>
        <p:spPr>
          <a:xfrm flipH="1">
            <a:off x="8131032" y="0"/>
            <a:ext cx="4057793" cy="6858000"/>
          </a:xfrm>
          <a:prstGeom prst="rtTriangle">
            <a:avLst/>
          </a:pr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F663B73-8422-294E-94B7-3924DE25074B}"/>
              </a:ext>
            </a:extLst>
          </p:cNvPr>
          <p:cNvPicPr>
            <a:picLocks noChangeAspect="1"/>
          </p:cNvPicPr>
          <p:nvPr userDrawn="1"/>
        </p:nvPicPr>
        <p:blipFill>
          <a:blip r:embed="rId3" cstate="email">
            <a:alphaModFix amt="35000"/>
            <a:extLst>
              <a:ext uri="{28A0092B-C50C-407E-A947-70E740481C1C}">
                <a14:useLocalDpi xmlns:a14="http://schemas.microsoft.com/office/drawing/2010/main"/>
              </a:ext>
            </a:extLst>
          </a:blip>
          <a:stretch>
            <a:fillRect/>
          </a:stretch>
        </p:blipFill>
        <p:spPr>
          <a:xfrm rot="1848070">
            <a:off x="9840876" y="2975187"/>
            <a:ext cx="1188888" cy="3775949"/>
          </a:xfrm>
          <a:prstGeom prst="rect">
            <a:avLst/>
          </a:prstGeom>
        </p:spPr>
      </p:pic>
      <p:grpSp>
        <p:nvGrpSpPr>
          <p:cNvPr id="10" name="Group 9">
            <a:extLst>
              <a:ext uri="{FF2B5EF4-FFF2-40B4-BE49-F238E27FC236}">
                <a16:creationId xmlns:a16="http://schemas.microsoft.com/office/drawing/2014/main" id="{46849F3B-A36C-8C44-9AA2-BC9AB8AF4C0C}"/>
              </a:ext>
            </a:extLst>
          </p:cNvPr>
          <p:cNvGrpSpPr/>
          <p:nvPr userDrawn="1"/>
        </p:nvGrpSpPr>
        <p:grpSpPr>
          <a:xfrm>
            <a:off x="87609" y="267987"/>
            <a:ext cx="11887088" cy="175769"/>
            <a:chOff x="-556175" y="5388428"/>
            <a:chExt cx="10099009" cy="149291"/>
          </a:xfrm>
        </p:grpSpPr>
        <p:grpSp>
          <p:nvGrpSpPr>
            <p:cNvPr id="11" name="Group 10">
              <a:extLst>
                <a:ext uri="{FF2B5EF4-FFF2-40B4-BE49-F238E27FC236}">
                  <a16:creationId xmlns:a16="http://schemas.microsoft.com/office/drawing/2014/main" id="{BAA4EA4B-0CF8-7A41-9056-B4300BB4E6F8}"/>
                </a:ext>
              </a:extLst>
            </p:cNvPr>
            <p:cNvGrpSpPr/>
            <p:nvPr userDrawn="1"/>
          </p:nvGrpSpPr>
          <p:grpSpPr>
            <a:xfrm>
              <a:off x="-556175" y="5388428"/>
              <a:ext cx="2501953" cy="149291"/>
              <a:chOff x="6927228" y="7552706"/>
              <a:chExt cx="5016271" cy="227062"/>
            </a:xfrm>
          </p:grpSpPr>
          <p:sp>
            <p:nvSpPr>
              <p:cNvPr id="161" name="Oval 160">
                <a:extLst>
                  <a:ext uri="{FF2B5EF4-FFF2-40B4-BE49-F238E27FC236}">
                    <a16:creationId xmlns:a16="http://schemas.microsoft.com/office/drawing/2014/main" id="{206EA435-3B39-1A4E-9264-AA3E38A14AC5}"/>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2" name="Oval 161">
                <a:extLst>
                  <a:ext uri="{FF2B5EF4-FFF2-40B4-BE49-F238E27FC236}">
                    <a16:creationId xmlns:a16="http://schemas.microsoft.com/office/drawing/2014/main" id="{D5EA43B9-62CB-0043-BD26-C0A6AEE23226}"/>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3" name="Oval 162">
                <a:extLst>
                  <a:ext uri="{FF2B5EF4-FFF2-40B4-BE49-F238E27FC236}">
                    <a16:creationId xmlns:a16="http://schemas.microsoft.com/office/drawing/2014/main" id="{35ED08B7-16D9-964D-B7D7-AAA79B310D0B}"/>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4" name="Oval 163">
                <a:extLst>
                  <a:ext uri="{FF2B5EF4-FFF2-40B4-BE49-F238E27FC236}">
                    <a16:creationId xmlns:a16="http://schemas.microsoft.com/office/drawing/2014/main" id="{A2EC5139-D0F4-1649-95F8-76716460EEBE}"/>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5" name="Oval 164">
                <a:extLst>
                  <a:ext uri="{FF2B5EF4-FFF2-40B4-BE49-F238E27FC236}">
                    <a16:creationId xmlns:a16="http://schemas.microsoft.com/office/drawing/2014/main" id="{220B3E14-7E42-5847-BBF7-8C5B6F70ABE8}"/>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6" name="Oval 165">
                <a:extLst>
                  <a:ext uri="{FF2B5EF4-FFF2-40B4-BE49-F238E27FC236}">
                    <a16:creationId xmlns:a16="http://schemas.microsoft.com/office/drawing/2014/main" id="{6BFEC779-EE9D-3644-A71C-DA568EE9AEC5}"/>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7" name="Oval 166">
                <a:extLst>
                  <a:ext uri="{FF2B5EF4-FFF2-40B4-BE49-F238E27FC236}">
                    <a16:creationId xmlns:a16="http://schemas.microsoft.com/office/drawing/2014/main" id="{2C5EE8FE-03A8-3A42-B5AE-32700953783A}"/>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8" name="Oval 167">
                <a:extLst>
                  <a:ext uri="{FF2B5EF4-FFF2-40B4-BE49-F238E27FC236}">
                    <a16:creationId xmlns:a16="http://schemas.microsoft.com/office/drawing/2014/main" id="{282F8862-91FA-D54D-804C-7D999652662E}"/>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9" name="Oval 168">
                <a:extLst>
                  <a:ext uri="{FF2B5EF4-FFF2-40B4-BE49-F238E27FC236}">
                    <a16:creationId xmlns:a16="http://schemas.microsoft.com/office/drawing/2014/main" id="{27F06E37-9335-8B41-B4CC-87D6F329E9FE}"/>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0" name="Oval 169">
                <a:extLst>
                  <a:ext uri="{FF2B5EF4-FFF2-40B4-BE49-F238E27FC236}">
                    <a16:creationId xmlns:a16="http://schemas.microsoft.com/office/drawing/2014/main" id="{0692EF78-6BE5-4C45-BBDC-934B7DED2763}"/>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1" name="Oval 170">
                <a:extLst>
                  <a:ext uri="{FF2B5EF4-FFF2-40B4-BE49-F238E27FC236}">
                    <a16:creationId xmlns:a16="http://schemas.microsoft.com/office/drawing/2014/main" id="{2BAB7C71-2CA6-3245-8EA0-EB003D734BFF}"/>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2" name="Oval 171">
                <a:extLst>
                  <a:ext uri="{FF2B5EF4-FFF2-40B4-BE49-F238E27FC236}">
                    <a16:creationId xmlns:a16="http://schemas.microsoft.com/office/drawing/2014/main" id="{D6793FF5-7C9E-044A-86D6-1455FB5A2DDD}"/>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3" name="Oval 172">
                <a:extLst>
                  <a:ext uri="{FF2B5EF4-FFF2-40B4-BE49-F238E27FC236}">
                    <a16:creationId xmlns:a16="http://schemas.microsoft.com/office/drawing/2014/main" id="{21410636-46E9-0C40-983D-F63A106EB8B6}"/>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4" name="Oval 173">
                <a:extLst>
                  <a:ext uri="{FF2B5EF4-FFF2-40B4-BE49-F238E27FC236}">
                    <a16:creationId xmlns:a16="http://schemas.microsoft.com/office/drawing/2014/main" id="{5F3A8CAD-C5ED-C444-A400-0C8547F3B98D}"/>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5" name="Oval 174">
                <a:extLst>
                  <a:ext uri="{FF2B5EF4-FFF2-40B4-BE49-F238E27FC236}">
                    <a16:creationId xmlns:a16="http://schemas.microsoft.com/office/drawing/2014/main" id="{320009C4-57FB-E347-879B-026F8BE2E9A0}"/>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6" name="Oval 175">
                <a:extLst>
                  <a:ext uri="{FF2B5EF4-FFF2-40B4-BE49-F238E27FC236}">
                    <a16:creationId xmlns:a16="http://schemas.microsoft.com/office/drawing/2014/main" id="{52D66A40-70DA-7A4A-B43A-06089B443F5E}"/>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7" name="Oval 176">
                <a:extLst>
                  <a:ext uri="{FF2B5EF4-FFF2-40B4-BE49-F238E27FC236}">
                    <a16:creationId xmlns:a16="http://schemas.microsoft.com/office/drawing/2014/main" id="{CEF69C96-8419-2B4C-A171-5886E7B1303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8" name="Oval 177">
                <a:extLst>
                  <a:ext uri="{FF2B5EF4-FFF2-40B4-BE49-F238E27FC236}">
                    <a16:creationId xmlns:a16="http://schemas.microsoft.com/office/drawing/2014/main" id="{3E56D531-54E8-AC49-BD86-18B61197083E}"/>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9" name="Oval 178">
                <a:extLst>
                  <a:ext uri="{FF2B5EF4-FFF2-40B4-BE49-F238E27FC236}">
                    <a16:creationId xmlns:a16="http://schemas.microsoft.com/office/drawing/2014/main" id="{EFF6591B-A675-874E-98FC-C3BBB873E5BD}"/>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0" name="Oval 179">
                <a:extLst>
                  <a:ext uri="{FF2B5EF4-FFF2-40B4-BE49-F238E27FC236}">
                    <a16:creationId xmlns:a16="http://schemas.microsoft.com/office/drawing/2014/main" id="{CA3ABE9B-58D0-AB45-9483-E99BB2BD534B}"/>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1" name="Oval 180">
                <a:extLst>
                  <a:ext uri="{FF2B5EF4-FFF2-40B4-BE49-F238E27FC236}">
                    <a16:creationId xmlns:a16="http://schemas.microsoft.com/office/drawing/2014/main" id="{FA497271-DD48-F544-92DE-297E50BF2CBC}"/>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2" name="Oval 181">
                <a:extLst>
                  <a:ext uri="{FF2B5EF4-FFF2-40B4-BE49-F238E27FC236}">
                    <a16:creationId xmlns:a16="http://schemas.microsoft.com/office/drawing/2014/main" id="{6047BD6A-FAC4-BA41-83BD-ADF28AB2314E}"/>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3" name="Oval 182">
                <a:extLst>
                  <a:ext uri="{FF2B5EF4-FFF2-40B4-BE49-F238E27FC236}">
                    <a16:creationId xmlns:a16="http://schemas.microsoft.com/office/drawing/2014/main" id="{4557C642-121B-A94B-9D58-90610EB1EEBB}"/>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4" name="Oval 183">
                <a:extLst>
                  <a:ext uri="{FF2B5EF4-FFF2-40B4-BE49-F238E27FC236}">
                    <a16:creationId xmlns:a16="http://schemas.microsoft.com/office/drawing/2014/main" id="{BC9BB053-2BE3-1C4E-A8E0-083CA7852A46}"/>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5" name="Oval 184">
                <a:extLst>
                  <a:ext uri="{FF2B5EF4-FFF2-40B4-BE49-F238E27FC236}">
                    <a16:creationId xmlns:a16="http://schemas.microsoft.com/office/drawing/2014/main" id="{5F7257CA-A586-C542-9397-B0ECDA2092C5}"/>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6" name="Oval 185">
                <a:extLst>
                  <a:ext uri="{FF2B5EF4-FFF2-40B4-BE49-F238E27FC236}">
                    <a16:creationId xmlns:a16="http://schemas.microsoft.com/office/drawing/2014/main" id="{05EDE776-0D5C-2740-B029-608E8A0B7281}"/>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7" name="Oval 186">
                <a:extLst>
                  <a:ext uri="{FF2B5EF4-FFF2-40B4-BE49-F238E27FC236}">
                    <a16:creationId xmlns:a16="http://schemas.microsoft.com/office/drawing/2014/main" id="{38F1A9F1-03E2-EC44-B4A9-C58A91EF35F0}"/>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8" name="Oval 187">
                <a:extLst>
                  <a:ext uri="{FF2B5EF4-FFF2-40B4-BE49-F238E27FC236}">
                    <a16:creationId xmlns:a16="http://schemas.microsoft.com/office/drawing/2014/main" id="{CD7B96AA-1058-D641-88C8-0A5CB5E23940}"/>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9" name="Oval 188">
                <a:extLst>
                  <a:ext uri="{FF2B5EF4-FFF2-40B4-BE49-F238E27FC236}">
                    <a16:creationId xmlns:a16="http://schemas.microsoft.com/office/drawing/2014/main" id="{03E4956F-85F7-DC45-B89C-336CCB07CF64}"/>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0" name="Oval 189">
                <a:extLst>
                  <a:ext uri="{FF2B5EF4-FFF2-40B4-BE49-F238E27FC236}">
                    <a16:creationId xmlns:a16="http://schemas.microsoft.com/office/drawing/2014/main" id="{A1FC606C-0C3B-EB45-A465-7069D3D635DF}"/>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1" name="Oval 190">
                <a:extLst>
                  <a:ext uri="{FF2B5EF4-FFF2-40B4-BE49-F238E27FC236}">
                    <a16:creationId xmlns:a16="http://schemas.microsoft.com/office/drawing/2014/main" id="{7D12103E-4B30-8449-843E-30AAE60B8A82}"/>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2" name="Oval 191">
                <a:extLst>
                  <a:ext uri="{FF2B5EF4-FFF2-40B4-BE49-F238E27FC236}">
                    <a16:creationId xmlns:a16="http://schemas.microsoft.com/office/drawing/2014/main" id="{D65CF63B-CF5C-B54B-AA26-CCC3386B56E2}"/>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3" name="Oval 192">
                <a:extLst>
                  <a:ext uri="{FF2B5EF4-FFF2-40B4-BE49-F238E27FC236}">
                    <a16:creationId xmlns:a16="http://schemas.microsoft.com/office/drawing/2014/main" id="{961E9018-B192-AE4A-BE72-E10E70EEE3B6}"/>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4" name="Oval 193">
                <a:extLst>
                  <a:ext uri="{FF2B5EF4-FFF2-40B4-BE49-F238E27FC236}">
                    <a16:creationId xmlns:a16="http://schemas.microsoft.com/office/drawing/2014/main" id="{B21BB6D3-5206-6540-9DAF-5937D6318AB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5" name="Oval 194">
                <a:extLst>
                  <a:ext uri="{FF2B5EF4-FFF2-40B4-BE49-F238E27FC236}">
                    <a16:creationId xmlns:a16="http://schemas.microsoft.com/office/drawing/2014/main" id="{72734CD3-210C-E54F-BFD1-65900AF41C09}"/>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6" name="Oval 195">
                <a:extLst>
                  <a:ext uri="{FF2B5EF4-FFF2-40B4-BE49-F238E27FC236}">
                    <a16:creationId xmlns:a16="http://schemas.microsoft.com/office/drawing/2014/main" id="{0CDECCAF-6C45-3B40-8579-14A9A8E0A71A}"/>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7" name="Oval 196">
                <a:extLst>
                  <a:ext uri="{FF2B5EF4-FFF2-40B4-BE49-F238E27FC236}">
                    <a16:creationId xmlns:a16="http://schemas.microsoft.com/office/drawing/2014/main" id="{3E35EC5F-6544-4B48-BC39-84B339EC4F2A}"/>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8" name="Oval 197">
                <a:extLst>
                  <a:ext uri="{FF2B5EF4-FFF2-40B4-BE49-F238E27FC236}">
                    <a16:creationId xmlns:a16="http://schemas.microsoft.com/office/drawing/2014/main" id="{CBF089D7-C027-684B-A375-0E28298696B4}"/>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9" name="Oval 198">
                <a:extLst>
                  <a:ext uri="{FF2B5EF4-FFF2-40B4-BE49-F238E27FC236}">
                    <a16:creationId xmlns:a16="http://schemas.microsoft.com/office/drawing/2014/main" id="{9843EBFF-53A7-FB46-B38F-9D9206589FE7}"/>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0" name="Oval 199">
                <a:extLst>
                  <a:ext uri="{FF2B5EF4-FFF2-40B4-BE49-F238E27FC236}">
                    <a16:creationId xmlns:a16="http://schemas.microsoft.com/office/drawing/2014/main" id="{41028949-1888-F34C-BBDE-AF873F5068FB}"/>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1" name="Oval 200">
                <a:extLst>
                  <a:ext uri="{FF2B5EF4-FFF2-40B4-BE49-F238E27FC236}">
                    <a16:creationId xmlns:a16="http://schemas.microsoft.com/office/drawing/2014/main" id="{2CCF133F-B5D1-E549-B56F-5A377FC24782}"/>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2" name="Oval 201">
                <a:extLst>
                  <a:ext uri="{FF2B5EF4-FFF2-40B4-BE49-F238E27FC236}">
                    <a16:creationId xmlns:a16="http://schemas.microsoft.com/office/drawing/2014/main" id="{667AB8A7-7D04-8A4E-BDB7-786262071A39}"/>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3" name="Oval 202">
                <a:extLst>
                  <a:ext uri="{FF2B5EF4-FFF2-40B4-BE49-F238E27FC236}">
                    <a16:creationId xmlns:a16="http://schemas.microsoft.com/office/drawing/2014/main" id="{284D9588-B2DD-5F41-B5C5-EB92FA37FB36}"/>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4" name="Oval 203">
                <a:extLst>
                  <a:ext uri="{FF2B5EF4-FFF2-40B4-BE49-F238E27FC236}">
                    <a16:creationId xmlns:a16="http://schemas.microsoft.com/office/drawing/2014/main" id="{5C945B8F-AA7E-E842-9927-5BE1D804A630}"/>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5" name="Oval 204">
                <a:extLst>
                  <a:ext uri="{FF2B5EF4-FFF2-40B4-BE49-F238E27FC236}">
                    <a16:creationId xmlns:a16="http://schemas.microsoft.com/office/drawing/2014/main" id="{BE0CA13D-85EC-EE42-8D6A-2E584B3F76E2}"/>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6" name="Oval 205">
                <a:extLst>
                  <a:ext uri="{FF2B5EF4-FFF2-40B4-BE49-F238E27FC236}">
                    <a16:creationId xmlns:a16="http://schemas.microsoft.com/office/drawing/2014/main" id="{A49A9E47-0078-C542-BAB2-E864FF94B51E}"/>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7" name="Oval 206">
                <a:extLst>
                  <a:ext uri="{FF2B5EF4-FFF2-40B4-BE49-F238E27FC236}">
                    <a16:creationId xmlns:a16="http://schemas.microsoft.com/office/drawing/2014/main" id="{4B56A45B-DF1A-654B-87B5-D57C99E66554}"/>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8" name="Oval 207">
                <a:extLst>
                  <a:ext uri="{FF2B5EF4-FFF2-40B4-BE49-F238E27FC236}">
                    <a16:creationId xmlns:a16="http://schemas.microsoft.com/office/drawing/2014/main" id="{143CAC94-7C36-CC43-A7AB-21771234750E}"/>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2" name="Group 11">
              <a:extLst>
                <a:ext uri="{FF2B5EF4-FFF2-40B4-BE49-F238E27FC236}">
                  <a16:creationId xmlns:a16="http://schemas.microsoft.com/office/drawing/2014/main" id="{9271FEA2-63D5-3D41-B42F-34CF16015121}"/>
                </a:ext>
              </a:extLst>
            </p:cNvPr>
            <p:cNvGrpSpPr/>
            <p:nvPr userDrawn="1"/>
          </p:nvGrpSpPr>
          <p:grpSpPr>
            <a:xfrm>
              <a:off x="2008922" y="5388428"/>
              <a:ext cx="2501953" cy="149291"/>
              <a:chOff x="6927228" y="7552706"/>
              <a:chExt cx="5016271" cy="227062"/>
            </a:xfrm>
          </p:grpSpPr>
          <p:sp>
            <p:nvSpPr>
              <p:cNvPr id="113" name="Oval 112">
                <a:extLst>
                  <a:ext uri="{FF2B5EF4-FFF2-40B4-BE49-F238E27FC236}">
                    <a16:creationId xmlns:a16="http://schemas.microsoft.com/office/drawing/2014/main" id="{894C953C-BB22-5941-A86F-4576188E3217}"/>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4" name="Oval 113">
                <a:extLst>
                  <a:ext uri="{FF2B5EF4-FFF2-40B4-BE49-F238E27FC236}">
                    <a16:creationId xmlns:a16="http://schemas.microsoft.com/office/drawing/2014/main" id="{2EA00C85-0CCB-D140-A4FF-1CEE0765A6E2}"/>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5" name="Oval 114">
                <a:extLst>
                  <a:ext uri="{FF2B5EF4-FFF2-40B4-BE49-F238E27FC236}">
                    <a16:creationId xmlns:a16="http://schemas.microsoft.com/office/drawing/2014/main" id="{80C65E66-C0FC-9746-A5C2-73876510E674}"/>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6" name="Oval 115">
                <a:extLst>
                  <a:ext uri="{FF2B5EF4-FFF2-40B4-BE49-F238E27FC236}">
                    <a16:creationId xmlns:a16="http://schemas.microsoft.com/office/drawing/2014/main" id="{3AC81CF0-E6A4-A84A-B2A9-31B6A24729CF}"/>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7" name="Oval 116">
                <a:extLst>
                  <a:ext uri="{FF2B5EF4-FFF2-40B4-BE49-F238E27FC236}">
                    <a16:creationId xmlns:a16="http://schemas.microsoft.com/office/drawing/2014/main" id="{6D10E6C4-A13B-8E41-9A1C-F4C00B3BDBC4}"/>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8" name="Oval 117">
                <a:extLst>
                  <a:ext uri="{FF2B5EF4-FFF2-40B4-BE49-F238E27FC236}">
                    <a16:creationId xmlns:a16="http://schemas.microsoft.com/office/drawing/2014/main" id="{AA1E8F3D-0110-3A4E-9EAC-0EFCFF20769D}"/>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9" name="Oval 118">
                <a:extLst>
                  <a:ext uri="{FF2B5EF4-FFF2-40B4-BE49-F238E27FC236}">
                    <a16:creationId xmlns:a16="http://schemas.microsoft.com/office/drawing/2014/main" id="{8C9CBEBC-B64D-AC4A-85F5-BE5979E45185}"/>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0" name="Oval 119">
                <a:extLst>
                  <a:ext uri="{FF2B5EF4-FFF2-40B4-BE49-F238E27FC236}">
                    <a16:creationId xmlns:a16="http://schemas.microsoft.com/office/drawing/2014/main" id="{7084259B-5DFA-4B48-BFC3-A1D39F94CF22}"/>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1" name="Oval 120">
                <a:extLst>
                  <a:ext uri="{FF2B5EF4-FFF2-40B4-BE49-F238E27FC236}">
                    <a16:creationId xmlns:a16="http://schemas.microsoft.com/office/drawing/2014/main" id="{EA507884-B494-8046-A308-D41F54A24A19}"/>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2" name="Oval 121">
                <a:extLst>
                  <a:ext uri="{FF2B5EF4-FFF2-40B4-BE49-F238E27FC236}">
                    <a16:creationId xmlns:a16="http://schemas.microsoft.com/office/drawing/2014/main" id="{A7C35056-71D8-3642-9332-D86979563E6E}"/>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3" name="Oval 122">
                <a:extLst>
                  <a:ext uri="{FF2B5EF4-FFF2-40B4-BE49-F238E27FC236}">
                    <a16:creationId xmlns:a16="http://schemas.microsoft.com/office/drawing/2014/main" id="{23088FCA-1B41-CA42-834B-72F386B1D978}"/>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4" name="Oval 123">
                <a:extLst>
                  <a:ext uri="{FF2B5EF4-FFF2-40B4-BE49-F238E27FC236}">
                    <a16:creationId xmlns:a16="http://schemas.microsoft.com/office/drawing/2014/main" id="{1DE9A8B9-7CC6-E148-B5CE-05828D1A2DA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5" name="Oval 124">
                <a:extLst>
                  <a:ext uri="{FF2B5EF4-FFF2-40B4-BE49-F238E27FC236}">
                    <a16:creationId xmlns:a16="http://schemas.microsoft.com/office/drawing/2014/main" id="{29C402EC-E63B-1C4D-9325-95E50C98D071}"/>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6" name="Oval 125">
                <a:extLst>
                  <a:ext uri="{FF2B5EF4-FFF2-40B4-BE49-F238E27FC236}">
                    <a16:creationId xmlns:a16="http://schemas.microsoft.com/office/drawing/2014/main" id="{3C0C01AD-0EA0-6E4C-90AD-2A1767CF3E22}"/>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7" name="Oval 126">
                <a:extLst>
                  <a:ext uri="{FF2B5EF4-FFF2-40B4-BE49-F238E27FC236}">
                    <a16:creationId xmlns:a16="http://schemas.microsoft.com/office/drawing/2014/main" id="{578D1D3C-64A9-E441-BA32-D4CE23C15B89}"/>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8" name="Oval 127">
                <a:extLst>
                  <a:ext uri="{FF2B5EF4-FFF2-40B4-BE49-F238E27FC236}">
                    <a16:creationId xmlns:a16="http://schemas.microsoft.com/office/drawing/2014/main" id="{0F597194-2DF6-F74F-A333-DD473431EF92}"/>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9" name="Oval 128">
                <a:extLst>
                  <a:ext uri="{FF2B5EF4-FFF2-40B4-BE49-F238E27FC236}">
                    <a16:creationId xmlns:a16="http://schemas.microsoft.com/office/drawing/2014/main" id="{BCE48169-247C-8E48-8D4A-D50F7EA62510}"/>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0" name="Oval 129">
                <a:extLst>
                  <a:ext uri="{FF2B5EF4-FFF2-40B4-BE49-F238E27FC236}">
                    <a16:creationId xmlns:a16="http://schemas.microsoft.com/office/drawing/2014/main" id="{9DC9EA72-77F7-4046-9AD6-5597059161C2}"/>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1" name="Oval 130">
                <a:extLst>
                  <a:ext uri="{FF2B5EF4-FFF2-40B4-BE49-F238E27FC236}">
                    <a16:creationId xmlns:a16="http://schemas.microsoft.com/office/drawing/2014/main" id="{3501A15D-7A94-C84D-A288-72AB4378AD69}"/>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2" name="Oval 131">
                <a:extLst>
                  <a:ext uri="{FF2B5EF4-FFF2-40B4-BE49-F238E27FC236}">
                    <a16:creationId xmlns:a16="http://schemas.microsoft.com/office/drawing/2014/main" id="{2D875C90-7F7B-6F43-90A3-C4BB49F65109}"/>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3" name="Oval 132">
                <a:extLst>
                  <a:ext uri="{FF2B5EF4-FFF2-40B4-BE49-F238E27FC236}">
                    <a16:creationId xmlns:a16="http://schemas.microsoft.com/office/drawing/2014/main" id="{97A51128-51B3-5345-A6A0-0CD1A5DD5D27}"/>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4" name="Oval 133">
                <a:extLst>
                  <a:ext uri="{FF2B5EF4-FFF2-40B4-BE49-F238E27FC236}">
                    <a16:creationId xmlns:a16="http://schemas.microsoft.com/office/drawing/2014/main" id="{39D97B16-4BF5-0042-9A14-E554F4F224C3}"/>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5" name="Oval 134">
                <a:extLst>
                  <a:ext uri="{FF2B5EF4-FFF2-40B4-BE49-F238E27FC236}">
                    <a16:creationId xmlns:a16="http://schemas.microsoft.com/office/drawing/2014/main" id="{CC7B2743-661D-3C42-8D0C-3780A55414F3}"/>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6" name="Oval 135">
                <a:extLst>
                  <a:ext uri="{FF2B5EF4-FFF2-40B4-BE49-F238E27FC236}">
                    <a16:creationId xmlns:a16="http://schemas.microsoft.com/office/drawing/2014/main" id="{FAEE387C-8086-A946-BD45-1AEE9E4A1D93}"/>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7" name="Oval 136">
                <a:extLst>
                  <a:ext uri="{FF2B5EF4-FFF2-40B4-BE49-F238E27FC236}">
                    <a16:creationId xmlns:a16="http://schemas.microsoft.com/office/drawing/2014/main" id="{1AA000F0-70C5-954B-B4C8-39FD8FEE501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8" name="Oval 137">
                <a:extLst>
                  <a:ext uri="{FF2B5EF4-FFF2-40B4-BE49-F238E27FC236}">
                    <a16:creationId xmlns:a16="http://schemas.microsoft.com/office/drawing/2014/main" id="{1232A9AE-1A6D-2446-A2C6-A1C9578954D1}"/>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9" name="Oval 138">
                <a:extLst>
                  <a:ext uri="{FF2B5EF4-FFF2-40B4-BE49-F238E27FC236}">
                    <a16:creationId xmlns:a16="http://schemas.microsoft.com/office/drawing/2014/main" id="{B4D3D3F8-7193-0E43-BC83-1FDB745FD593}"/>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0" name="Oval 139">
                <a:extLst>
                  <a:ext uri="{FF2B5EF4-FFF2-40B4-BE49-F238E27FC236}">
                    <a16:creationId xmlns:a16="http://schemas.microsoft.com/office/drawing/2014/main" id="{04DB799C-2504-FF40-86BF-E23EA1BC8124}"/>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1" name="Oval 140">
                <a:extLst>
                  <a:ext uri="{FF2B5EF4-FFF2-40B4-BE49-F238E27FC236}">
                    <a16:creationId xmlns:a16="http://schemas.microsoft.com/office/drawing/2014/main" id="{DBC3635F-F6D5-6249-89CC-D727251C1AFC}"/>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2" name="Oval 141">
                <a:extLst>
                  <a:ext uri="{FF2B5EF4-FFF2-40B4-BE49-F238E27FC236}">
                    <a16:creationId xmlns:a16="http://schemas.microsoft.com/office/drawing/2014/main" id="{E8C41FB3-7CE9-4347-9450-2E6FA1E167DA}"/>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3" name="Oval 142">
                <a:extLst>
                  <a:ext uri="{FF2B5EF4-FFF2-40B4-BE49-F238E27FC236}">
                    <a16:creationId xmlns:a16="http://schemas.microsoft.com/office/drawing/2014/main" id="{7B6A150D-F973-CB46-B4B8-2C6319D5AE57}"/>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4" name="Oval 143">
                <a:extLst>
                  <a:ext uri="{FF2B5EF4-FFF2-40B4-BE49-F238E27FC236}">
                    <a16:creationId xmlns:a16="http://schemas.microsoft.com/office/drawing/2014/main" id="{EE9B4A2C-6A2C-8849-B220-8F9E5DDDA63D}"/>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5" name="Oval 144">
                <a:extLst>
                  <a:ext uri="{FF2B5EF4-FFF2-40B4-BE49-F238E27FC236}">
                    <a16:creationId xmlns:a16="http://schemas.microsoft.com/office/drawing/2014/main" id="{696FA9B2-93E8-5547-A40B-7255CB269A9B}"/>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6" name="Oval 145">
                <a:extLst>
                  <a:ext uri="{FF2B5EF4-FFF2-40B4-BE49-F238E27FC236}">
                    <a16:creationId xmlns:a16="http://schemas.microsoft.com/office/drawing/2014/main" id="{33FF8229-5048-FC4F-88B9-BDE0CE2704B8}"/>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7" name="Oval 146">
                <a:extLst>
                  <a:ext uri="{FF2B5EF4-FFF2-40B4-BE49-F238E27FC236}">
                    <a16:creationId xmlns:a16="http://schemas.microsoft.com/office/drawing/2014/main" id="{D4BE7463-43F7-6441-97BC-4E9645FCFDD5}"/>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8" name="Oval 147">
                <a:extLst>
                  <a:ext uri="{FF2B5EF4-FFF2-40B4-BE49-F238E27FC236}">
                    <a16:creationId xmlns:a16="http://schemas.microsoft.com/office/drawing/2014/main" id="{CD175B4F-94B7-4140-BF9E-37ADEB5CACFB}"/>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9" name="Oval 148">
                <a:extLst>
                  <a:ext uri="{FF2B5EF4-FFF2-40B4-BE49-F238E27FC236}">
                    <a16:creationId xmlns:a16="http://schemas.microsoft.com/office/drawing/2014/main" id="{044F9DCE-2B7F-6841-A58B-9CC735F774A8}"/>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0" name="Oval 149">
                <a:extLst>
                  <a:ext uri="{FF2B5EF4-FFF2-40B4-BE49-F238E27FC236}">
                    <a16:creationId xmlns:a16="http://schemas.microsoft.com/office/drawing/2014/main" id="{8EBAE5DC-6941-AF42-82E9-54A7CA0AB53B}"/>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1" name="Oval 150">
                <a:extLst>
                  <a:ext uri="{FF2B5EF4-FFF2-40B4-BE49-F238E27FC236}">
                    <a16:creationId xmlns:a16="http://schemas.microsoft.com/office/drawing/2014/main" id="{48C81B78-6E60-6641-A45F-5DCF72C0D29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2" name="Oval 151">
                <a:extLst>
                  <a:ext uri="{FF2B5EF4-FFF2-40B4-BE49-F238E27FC236}">
                    <a16:creationId xmlns:a16="http://schemas.microsoft.com/office/drawing/2014/main" id="{7B818A35-6020-D742-B5D7-EAE7A8A2C11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3" name="Oval 152">
                <a:extLst>
                  <a:ext uri="{FF2B5EF4-FFF2-40B4-BE49-F238E27FC236}">
                    <a16:creationId xmlns:a16="http://schemas.microsoft.com/office/drawing/2014/main" id="{83F43CDF-AF72-6242-B16C-AFEECA3BE1BE}"/>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4" name="Oval 153">
                <a:extLst>
                  <a:ext uri="{FF2B5EF4-FFF2-40B4-BE49-F238E27FC236}">
                    <a16:creationId xmlns:a16="http://schemas.microsoft.com/office/drawing/2014/main" id="{13774CAA-205E-C449-B2D4-4E1B0D55E19F}"/>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5" name="Oval 154">
                <a:extLst>
                  <a:ext uri="{FF2B5EF4-FFF2-40B4-BE49-F238E27FC236}">
                    <a16:creationId xmlns:a16="http://schemas.microsoft.com/office/drawing/2014/main" id="{3EDF1371-75B9-F940-8E23-9D71ACFAA2F1}"/>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6" name="Oval 155">
                <a:extLst>
                  <a:ext uri="{FF2B5EF4-FFF2-40B4-BE49-F238E27FC236}">
                    <a16:creationId xmlns:a16="http://schemas.microsoft.com/office/drawing/2014/main" id="{9A0592DC-11B9-8B46-A723-14C71E7FB22F}"/>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7" name="Oval 156">
                <a:extLst>
                  <a:ext uri="{FF2B5EF4-FFF2-40B4-BE49-F238E27FC236}">
                    <a16:creationId xmlns:a16="http://schemas.microsoft.com/office/drawing/2014/main" id="{C6141967-CC00-4E4B-A51C-CC09653D4644}"/>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8" name="Oval 157">
                <a:extLst>
                  <a:ext uri="{FF2B5EF4-FFF2-40B4-BE49-F238E27FC236}">
                    <a16:creationId xmlns:a16="http://schemas.microsoft.com/office/drawing/2014/main" id="{1D9D1D30-68A4-C042-9EC8-069758652002}"/>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9" name="Oval 158">
                <a:extLst>
                  <a:ext uri="{FF2B5EF4-FFF2-40B4-BE49-F238E27FC236}">
                    <a16:creationId xmlns:a16="http://schemas.microsoft.com/office/drawing/2014/main" id="{AD3A2933-429F-9648-8695-A933ACCD4671}"/>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0" name="Oval 159">
                <a:extLst>
                  <a:ext uri="{FF2B5EF4-FFF2-40B4-BE49-F238E27FC236}">
                    <a16:creationId xmlns:a16="http://schemas.microsoft.com/office/drawing/2014/main" id="{D460269A-7090-6A4C-A50B-A0C5B593E7AC}"/>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5" name="Group 14">
              <a:extLst>
                <a:ext uri="{FF2B5EF4-FFF2-40B4-BE49-F238E27FC236}">
                  <a16:creationId xmlns:a16="http://schemas.microsoft.com/office/drawing/2014/main" id="{0E6F950E-B75F-3140-AD9E-332A661FFB23}"/>
                </a:ext>
              </a:extLst>
            </p:cNvPr>
            <p:cNvGrpSpPr/>
            <p:nvPr userDrawn="1"/>
          </p:nvGrpSpPr>
          <p:grpSpPr>
            <a:xfrm>
              <a:off x="4583275" y="5388428"/>
              <a:ext cx="2501953" cy="149291"/>
              <a:chOff x="6927228" y="7552706"/>
              <a:chExt cx="5016271" cy="227062"/>
            </a:xfrm>
          </p:grpSpPr>
          <p:sp>
            <p:nvSpPr>
              <p:cNvPr id="65" name="Oval 64">
                <a:extLst>
                  <a:ext uri="{FF2B5EF4-FFF2-40B4-BE49-F238E27FC236}">
                    <a16:creationId xmlns:a16="http://schemas.microsoft.com/office/drawing/2014/main" id="{384B1DE5-79A5-2843-A72C-E2614B206B88}"/>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B0BCABE5-4E73-F04F-B3AF-6ECA752A844C}"/>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9DCCCCFC-23A7-6146-8F58-118DC54A2898}"/>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1B89E2E8-9F3F-024A-8A70-426E1BE10780}"/>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7266D4AC-D67E-A848-B2E5-E5FA49B02013}"/>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5668660C-D1CC-C643-AC17-CFED44C6FB9A}"/>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A5E0A8E2-FE2C-774C-B8E6-BDF188241F6B}"/>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2CC6AB6F-160E-914B-A5A9-2008C220DC2D}"/>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9BC40C0B-FAF1-EB4E-BDF1-EEE06E8489E7}"/>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160E685A-C3DA-904B-9B5E-AFCE86BB4732}"/>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00E897DF-4373-334D-9025-2EC4E028CF6D}"/>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451D9E58-4D3A-7E4D-8FD1-7C47ACDC9CF4}"/>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798E3DCB-A169-DA45-8DAD-FBBE6AA0C39B}"/>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31F90A25-4C0D-5F43-B308-586B1AB437B5}"/>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C9349908-BFF6-2F40-AD4B-B1318FEE7C4F}"/>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5BFB7C4A-D604-7042-BE02-724E13CADACF}"/>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9CAACBCD-3198-0C49-B005-294BF0775024}"/>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38ABA712-DB38-7E42-8E46-4D72EE198D2B}"/>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7F2DC26A-2292-0C4B-9F27-D34A9389422D}"/>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A1A675BD-5953-E943-B647-1B5DFF047302}"/>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242D4302-8A69-D34A-808E-4A17E456A167}"/>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4654412E-AECD-DE48-B3F7-BF5CDAC32A84}"/>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1A958F87-5DCA-5B4A-9C19-F44BDBF72A3F}"/>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1BEE9C6E-F2C5-C248-93F7-9DC7AAD4B2A2}"/>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F3C82C40-9F78-604E-8A73-51AD8BC6FBC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50B2B591-ADAD-5F4C-AB6B-78058A69926A}"/>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FC064662-D3B2-7245-BFF1-954B69386457}"/>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3DBD8CC9-1728-0046-9B2C-42CF36A15A62}"/>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23C68883-5038-444E-9362-6580416174F5}"/>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7D8BF9E4-5835-4349-BDB3-C28493C8AD8F}"/>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FFC75BE5-188F-7247-9FA7-B8A4616DDDB0}"/>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A4F523D5-59C6-C948-A06D-E6DEA9682080}"/>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9DEC9ABA-6E25-CA4A-8197-9F26D64ADAB7}"/>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842FDEEB-DDC7-4542-A3D9-3002B836B1B1}"/>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43E4B328-0C96-1049-8CAB-E045BA6D333A}"/>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1C296C84-6CEB-804E-A10B-51760C50AB16}"/>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2FAF3117-EF26-634E-96FC-1D8B050281AD}"/>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B270F9DA-6C81-A547-8C34-3B2A9A164542}"/>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47635969-821E-D540-A115-E05882F75AE4}"/>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0C48C81C-4F34-3D4D-96E9-839E4E145EAF}"/>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4444E25F-F100-264C-A23B-423E9CDCFEF0}"/>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6F87A6E0-E881-7043-B35E-C934E573066C}"/>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7" name="Oval 106">
                <a:extLst>
                  <a:ext uri="{FF2B5EF4-FFF2-40B4-BE49-F238E27FC236}">
                    <a16:creationId xmlns:a16="http://schemas.microsoft.com/office/drawing/2014/main" id="{B46BAF82-606D-DA40-9DC5-1981E3104BEE}"/>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8" name="Oval 107">
                <a:extLst>
                  <a:ext uri="{FF2B5EF4-FFF2-40B4-BE49-F238E27FC236}">
                    <a16:creationId xmlns:a16="http://schemas.microsoft.com/office/drawing/2014/main" id="{CC245857-E44D-E64B-9B1C-6FBE69C4FF7B}"/>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9" name="Oval 108">
                <a:extLst>
                  <a:ext uri="{FF2B5EF4-FFF2-40B4-BE49-F238E27FC236}">
                    <a16:creationId xmlns:a16="http://schemas.microsoft.com/office/drawing/2014/main" id="{B8690599-6BBA-4646-A44A-5BE9495B5F53}"/>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0" name="Oval 109">
                <a:extLst>
                  <a:ext uri="{FF2B5EF4-FFF2-40B4-BE49-F238E27FC236}">
                    <a16:creationId xmlns:a16="http://schemas.microsoft.com/office/drawing/2014/main" id="{6286EA83-8AB8-684D-9C4F-5AE20943D96D}"/>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1" name="Oval 110">
                <a:extLst>
                  <a:ext uri="{FF2B5EF4-FFF2-40B4-BE49-F238E27FC236}">
                    <a16:creationId xmlns:a16="http://schemas.microsoft.com/office/drawing/2014/main" id="{3903DB5D-F5A8-B043-8ED8-6C234EFFF5B7}"/>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2" name="Oval 111">
                <a:extLst>
                  <a:ext uri="{FF2B5EF4-FFF2-40B4-BE49-F238E27FC236}">
                    <a16:creationId xmlns:a16="http://schemas.microsoft.com/office/drawing/2014/main" id="{D5D4EAE5-0356-EE48-9954-FD702B666E7E}"/>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6" name="Group 15">
              <a:extLst>
                <a:ext uri="{FF2B5EF4-FFF2-40B4-BE49-F238E27FC236}">
                  <a16:creationId xmlns:a16="http://schemas.microsoft.com/office/drawing/2014/main" id="{1ECD57EC-9B00-844A-A19A-9EC3013E7905}"/>
                </a:ext>
              </a:extLst>
            </p:cNvPr>
            <p:cNvGrpSpPr/>
            <p:nvPr userDrawn="1"/>
          </p:nvGrpSpPr>
          <p:grpSpPr>
            <a:xfrm>
              <a:off x="7148372" y="5388428"/>
              <a:ext cx="2394462" cy="149291"/>
              <a:chOff x="6927228" y="7552706"/>
              <a:chExt cx="4800758" cy="227062"/>
            </a:xfrm>
          </p:grpSpPr>
          <p:sp>
            <p:nvSpPr>
              <p:cNvPr id="17" name="Oval 16">
                <a:extLst>
                  <a:ext uri="{FF2B5EF4-FFF2-40B4-BE49-F238E27FC236}">
                    <a16:creationId xmlns:a16="http://schemas.microsoft.com/office/drawing/2014/main" id="{3A62D392-CBDB-5244-A295-F969999C30E1}"/>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F4113640-A68F-7D42-9B7E-2B4E5520A877}"/>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01B608D6-4AED-B649-964F-8F1E0BD2A985}"/>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E9BD793F-F8E1-1243-BF04-47FDEF95265C}"/>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CF69974F-DE52-364A-8B70-4F8DF24D396C}"/>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341C8D5E-75EB-1046-8E77-DAB81F68EA9D}"/>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2C19F3FA-F16E-4F48-B81B-51E4C52155EE}"/>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A45E3686-7C9D-0B47-9B5D-513F9346F8DD}"/>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F39C2A61-1C9A-ED4F-A3A3-8808719947DB}"/>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555B5001-B955-4A41-8B28-54C81E48C9DE}"/>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CBAA5CB7-1687-4D4D-BE89-FA6BBFC7AD9D}"/>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FB45DA8C-12BA-E043-8A01-9FFEB25C173C}"/>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F8C21DD5-BBD1-AB43-8545-8B23C84D5465}"/>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FD804194-05E5-1B40-A95A-AF0FC5974021}"/>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812A492D-1DA9-DB41-B350-705B88DDB973}"/>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928D6AF7-418B-D549-85D9-1A3592630333}"/>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29EA35BC-B648-F941-BB9B-37EA964058D5}"/>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294DD0B2-F176-2D42-9C64-3B5D9FFC08EC}"/>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F21932EA-5E78-0344-8F12-96E1C70E2623}"/>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9351103D-ACE5-C446-9CE4-5660091CB3C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B7407856-E4AC-FA48-BCB1-3CC0B461D46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3834A26C-E0FB-CE4C-9433-8CAA67831E22}"/>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7EC5F057-5E9E-CC4B-B319-95DF2F10B64C}"/>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F7B1D311-8A48-DE44-A11F-E17F90EB4F17}"/>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2DC3E3C0-3A58-AA4A-8395-46D588A59541}"/>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185F9D5E-8695-4D46-B542-7868E9BF950E}"/>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F7B0DA58-D691-0946-A321-F86F9BCAE2F4}"/>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3467E46E-F0B8-604F-9FFA-1535AC5C80FE}"/>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5F6DFDA4-3EFF-AC43-9391-5ED5C7FFF366}"/>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383651F0-7934-F74B-B0E9-33F0075583CD}"/>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F237FD67-4E41-D94F-975D-E3F953E60F41}"/>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94EC6473-E956-E047-9250-4504D7FDCF64}"/>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61167F6F-4E36-2A43-9440-2F797CF9FED8}"/>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249D008E-561B-DB43-937A-40B6FF17969B}"/>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C2CFDA9F-551B-7543-8DF5-5F1363BD2D77}"/>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D2BEEAE5-71C9-5B43-858B-1B5EB458012B}"/>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DEE9DC9C-777B-4141-BB29-B402A6D3265E}"/>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ADE612C4-80BA-2A44-8C58-E8715930B715}"/>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2E62430D-26B5-7D40-A7F3-E81E5A83A285}"/>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08D58D6D-0688-2A4A-9910-914A4A5ED1BF}"/>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D7D251BE-278E-514F-80DE-276C3AD592BB}"/>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A65B9040-FDB8-1045-AB77-3D7E01FFA199}"/>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6E09843D-1D09-F243-8BC0-78C6206FBA6F}"/>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F38976D9-4CFE-7740-A507-80992474B463}"/>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1ABF1F06-95D6-9941-8A31-6F647913906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sp>
        <p:nvSpPr>
          <p:cNvPr id="3" name="Text Placeholder 11">
            <a:extLst>
              <a:ext uri="{FF2B5EF4-FFF2-40B4-BE49-F238E27FC236}">
                <a16:creationId xmlns:a16="http://schemas.microsoft.com/office/drawing/2014/main" id="{FACE9E71-711C-A089-E312-3493086E49A4}"/>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bg1"/>
                </a:solidFill>
              </a:rPr>
              <a:t>© Tennessee Department of Education </a:t>
            </a:r>
            <a:endParaRPr lang="id-ID">
              <a:solidFill>
                <a:schemeClr val="bg1"/>
              </a:solidFill>
            </a:endParaRPr>
          </a:p>
        </p:txBody>
      </p:sp>
    </p:spTree>
    <p:extLst>
      <p:ext uri="{BB962C8B-B14F-4D97-AF65-F5344CB8AC3E}">
        <p14:creationId xmlns:p14="http://schemas.microsoft.com/office/powerpoint/2010/main" val="2784285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76A3134-F569-8646-A42D-F63E04F64D14}"/>
              </a:ext>
            </a:extLst>
          </p:cNvPr>
          <p:cNvGrpSpPr/>
          <p:nvPr userDrawn="1"/>
        </p:nvGrpSpPr>
        <p:grpSpPr>
          <a:xfrm>
            <a:off x="7400495" y="0"/>
            <a:ext cx="4608469" cy="6858000"/>
            <a:chOff x="7400495" y="0"/>
            <a:chExt cx="4608469" cy="6858000"/>
          </a:xfrm>
        </p:grpSpPr>
        <p:sp>
          <p:nvSpPr>
            <p:cNvPr id="40" name="Freeform 39">
              <a:extLst>
                <a:ext uri="{FF2B5EF4-FFF2-40B4-BE49-F238E27FC236}">
                  <a16:creationId xmlns:a16="http://schemas.microsoft.com/office/drawing/2014/main" id="{93118687-118E-1C41-9FB4-27FF8AD1F8ED}"/>
                </a:ext>
              </a:extLst>
            </p:cNvPr>
            <p:cNvSpPr/>
            <p:nvPr userDrawn="1"/>
          </p:nvSpPr>
          <p:spPr>
            <a:xfrm>
              <a:off x="7400495" y="0"/>
              <a:ext cx="4181398" cy="6858000"/>
            </a:xfrm>
            <a:custGeom>
              <a:avLst/>
              <a:gdLst>
                <a:gd name="connsiteX0" fmla="*/ 4075034 w 4181398"/>
                <a:gd name="connsiteY0" fmla="*/ 0 h 6858000"/>
                <a:gd name="connsiteX1" fmla="*/ 4181398 w 4181398"/>
                <a:gd name="connsiteY1" fmla="*/ 0 h 6858000"/>
                <a:gd name="connsiteX2" fmla="*/ 106364 w 4181398"/>
                <a:gd name="connsiteY2" fmla="*/ 6858000 h 6858000"/>
                <a:gd name="connsiteX3" fmla="*/ 0 w 4181398"/>
                <a:gd name="connsiteY3" fmla="*/ 6858000 h 6858000"/>
                <a:gd name="connsiteX4" fmla="*/ 4075034 w 4181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398" h="6858000">
                  <a:moveTo>
                    <a:pt x="4075034" y="0"/>
                  </a:moveTo>
                  <a:lnTo>
                    <a:pt x="4181398" y="0"/>
                  </a:lnTo>
                  <a:lnTo>
                    <a:pt x="106364" y="6858000"/>
                  </a:lnTo>
                  <a:lnTo>
                    <a:pt x="0" y="6858000"/>
                  </a:lnTo>
                  <a:lnTo>
                    <a:pt x="407503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8CA8E291-A12D-5B49-BE1A-688ACBDCA8B5}"/>
                </a:ext>
              </a:extLst>
            </p:cNvPr>
            <p:cNvSpPr/>
            <p:nvPr userDrawn="1"/>
          </p:nvSpPr>
          <p:spPr>
            <a:xfrm>
              <a:off x="7616860" y="0"/>
              <a:ext cx="4178568" cy="6853237"/>
            </a:xfrm>
            <a:custGeom>
              <a:avLst/>
              <a:gdLst>
                <a:gd name="connsiteX0" fmla="*/ 4072204 w 4178568"/>
                <a:gd name="connsiteY0" fmla="*/ 0 h 6853237"/>
                <a:gd name="connsiteX1" fmla="*/ 4178568 w 4178568"/>
                <a:gd name="connsiteY1" fmla="*/ 0 h 6853237"/>
                <a:gd name="connsiteX2" fmla="*/ 106364 w 4178568"/>
                <a:gd name="connsiteY2" fmla="*/ 6853237 h 6853237"/>
                <a:gd name="connsiteX3" fmla="*/ 0 w 4178568"/>
                <a:gd name="connsiteY3" fmla="*/ 6853237 h 6853237"/>
                <a:gd name="connsiteX4" fmla="*/ 4072204 w 4178568"/>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8" h="6853237">
                  <a:moveTo>
                    <a:pt x="4072204" y="0"/>
                  </a:moveTo>
                  <a:lnTo>
                    <a:pt x="4178568" y="0"/>
                  </a:lnTo>
                  <a:lnTo>
                    <a:pt x="106364" y="6853237"/>
                  </a:lnTo>
                  <a:lnTo>
                    <a:pt x="0" y="6853237"/>
                  </a:lnTo>
                  <a:lnTo>
                    <a:pt x="407220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066923CB-F2BF-CA48-8C03-8AEFA99D081C}"/>
                </a:ext>
              </a:extLst>
            </p:cNvPr>
            <p:cNvSpPr/>
            <p:nvPr userDrawn="1"/>
          </p:nvSpPr>
          <p:spPr>
            <a:xfrm>
              <a:off x="7830397" y="0"/>
              <a:ext cx="4178567" cy="6853237"/>
            </a:xfrm>
            <a:custGeom>
              <a:avLst/>
              <a:gdLst>
                <a:gd name="connsiteX0" fmla="*/ 4072204 w 4178567"/>
                <a:gd name="connsiteY0" fmla="*/ 0 h 6853237"/>
                <a:gd name="connsiteX1" fmla="*/ 4178567 w 4178567"/>
                <a:gd name="connsiteY1" fmla="*/ 0 h 6853237"/>
                <a:gd name="connsiteX2" fmla="*/ 106364 w 4178567"/>
                <a:gd name="connsiteY2" fmla="*/ 6853237 h 6853237"/>
                <a:gd name="connsiteX3" fmla="*/ 0 w 4178567"/>
                <a:gd name="connsiteY3" fmla="*/ 6853237 h 6853237"/>
                <a:gd name="connsiteX4" fmla="*/ 4072204 w 4178567"/>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7" h="6853237">
                  <a:moveTo>
                    <a:pt x="4072204" y="0"/>
                  </a:moveTo>
                  <a:lnTo>
                    <a:pt x="4178567" y="0"/>
                  </a:lnTo>
                  <a:lnTo>
                    <a:pt x="106364" y="6853237"/>
                  </a:lnTo>
                  <a:lnTo>
                    <a:pt x="0" y="6853237"/>
                  </a:lnTo>
                  <a:lnTo>
                    <a:pt x="4072204"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Right Triangle 7">
            <a:extLst>
              <a:ext uri="{FF2B5EF4-FFF2-40B4-BE49-F238E27FC236}">
                <a16:creationId xmlns:a16="http://schemas.microsoft.com/office/drawing/2014/main" id="{023B4474-A5E7-FD4B-87BC-41821CD8CA5D}"/>
              </a:ext>
            </a:extLst>
          </p:cNvPr>
          <p:cNvSpPr/>
          <p:nvPr userDrawn="1"/>
        </p:nvSpPr>
        <p:spPr>
          <a:xfrm flipH="1">
            <a:off x="8131032" y="0"/>
            <a:ext cx="4057793" cy="6858000"/>
          </a:xfrm>
          <a:prstGeom prst="rtTriangle">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EA55D89-C39F-4D43-AE63-61EB5128A2CE}"/>
              </a:ext>
            </a:extLst>
          </p:cNvPr>
          <p:cNvSpPr/>
          <p:nvPr userDrawn="1"/>
        </p:nvSpPr>
        <p:spPr>
          <a:xfrm>
            <a:off x="8131032" y="2009788"/>
            <a:ext cx="3629107" cy="3630052"/>
          </a:xfrm>
          <a:prstGeom prst="ellipse">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7" name="Title Placeholder 1">
            <a:extLst>
              <a:ext uri="{FF2B5EF4-FFF2-40B4-BE49-F238E27FC236}">
                <a16:creationId xmlns:a16="http://schemas.microsoft.com/office/drawing/2014/main" id="{D9222229-0C55-D44F-9E0B-BD6657EC6809}"/>
              </a:ext>
            </a:extLst>
          </p:cNvPr>
          <p:cNvSpPr>
            <a:spLocks noGrp="1"/>
          </p:cNvSpPr>
          <p:nvPr>
            <p:ph type="title"/>
          </p:nvPr>
        </p:nvSpPr>
        <p:spPr>
          <a:xfrm>
            <a:off x="507869" y="228600"/>
            <a:ext cx="10039275"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9" name="Text Placeholder 4">
            <a:extLst>
              <a:ext uri="{FF2B5EF4-FFF2-40B4-BE49-F238E27FC236}">
                <a16:creationId xmlns:a16="http://schemas.microsoft.com/office/drawing/2014/main" id="{BB270A57-A186-E741-B7EB-237807E41C4C}"/>
              </a:ext>
            </a:extLst>
          </p:cNvPr>
          <p:cNvSpPr>
            <a:spLocks noGrp="1"/>
          </p:cNvSpPr>
          <p:nvPr>
            <p:ph type="body" sz="quarter" idx="10"/>
          </p:nvPr>
        </p:nvSpPr>
        <p:spPr>
          <a:xfrm>
            <a:off x="507868" y="1531917"/>
            <a:ext cx="7319950"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3">
            <a:extLst>
              <a:ext uri="{FF2B5EF4-FFF2-40B4-BE49-F238E27FC236}">
                <a16:creationId xmlns:a16="http://schemas.microsoft.com/office/drawing/2014/main" id="{24371D59-BD56-DA4C-843B-99CF7AC81C35}"/>
              </a:ext>
            </a:extLst>
          </p:cNvPr>
          <p:cNvSpPr>
            <a:spLocks noGrp="1" noChangeAspect="1"/>
          </p:cNvSpPr>
          <p:nvPr>
            <p:ph type="pic" sz="quarter" idx="13"/>
          </p:nvPr>
        </p:nvSpPr>
        <p:spPr>
          <a:xfrm>
            <a:off x="8295313" y="2174542"/>
            <a:ext cx="3300545" cy="3300545"/>
          </a:xfrm>
          <a:prstGeom prst="ellipse">
            <a:avLst/>
          </a:prstGeom>
          <a:noFill/>
        </p:spPr>
        <p:txBody>
          <a:bodyPr/>
          <a:lstStyle/>
          <a:p>
            <a:r>
              <a:rPr lang="en-US"/>
              <a:t>Click icon to add picture</a:t>
            </a:r>
          </a:p>
        </p:txBody>
      </p:sp>
      <p:sp>
        <p:nvSpPr>
          <p:cNvPr id="2" name="Text Placeholder 11">
            <a:extLst>
              <a:ext uri="{FF2B5EF4-FFF2-40B4-BE49-F238E27FC236}">
                <a16:creationId xmlns:a16="http://schemas.microsoft.com/office/drawing/2014/main" id="{02E0BF29-865E-6D8B-578D-387019834176}"/>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tx2"/>
                </a:solidFill>
              </a:rPr>
              <a:t>© Tennessee Department of Education </a:t>
            </a:r>
            <a:endParaRPr lang="id-ID">
              <a:solidFill>
                <a:schemeClr val="tx2"/>
              </a:solidFill>
            </a:endParaRPr>
          </a:p>
        </p:txBody>
      </p:sp>
    </p:spTree>
    <p:extLst>
      <p:ext uri="{BB962C8B-B14F-4D97-AF65-F5344CB8AC3E}">
        <p14:creationId xmlns:p14="http://schemas.microsoft.com/office/powerpoint/2010/main" val="1134746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3EC3A5-8DCE-854F-BBDA-489A49DBA4BB}"/>
              </a:ext>
            </a:extLst>
          </p:cNvPr>
          <p:cNvGrpSpPr/>
          <p:nvPr userDrawn="1"/>
        </p:nvGrpSpPr>
        <p:grpSpPr>
          <a:xfrm>
            <a:off x="0" y="5953038"/>
            <a:ext cx="12188825" cy="458586"/>
            <a:chOff x="0" y="6170814"/>
            <a:chExt cx="12188825" cy="458586"/>
          </a:xfrm>
        </p:grpSpPr>
        <p:sp>
          <p:nvSpPr>
            <p:cNvPr id="4" name="Rectangle 3">
              <a:extLst>
                <a:ext uri="{FF2B5EF4-FFF2-40B4-BE49-F238E27FC236}">
                  <a16:creationId xmlns:a16="http://schemas.microsoft.com/office/drawing/2014/main" id="{AF2FE6E9-E9DF-AB40-9AE7-7D62BD427FF7}"/>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D1E78ED1-F414-6C40-90F3-F5AFF60C4045}"/>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2DCB7BFD-68C1-FC4D-823C-BBFB370FA89C}"/>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5" name="Title Placeholder 1">
            <a:extLst>
              <a:ext uri="{FF2B5EF4-FFF2-40B4-BE49-F238E27FC236}">
                <a16:creationId xmlns:a16="http://schemas.microsoft.com/office/drawing/2014/main" id="{6AC5AEF8-E7BB-1D4F-A049-B1E811BC617B}"/>
              </a:ext>
            </a:extLst>
          </p:cNvPr>
          <p:cNvSpPr>
            <a:spLocks noGrp="1"/>
          </p:cNvSpPr>
          <p:nvPr>
            <p:ph type="title"/>
          </p:nvPr>
        </p:nvSpPr>
        <p:spPr>
          <a:xfrm>
            <a:off x="2133468" y="228600"/>
            <a:ext cx="959209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84660F89-3C72-2B46-B3F5-11717829B5F7}"/>
              </a:ext>
            </a:extLst>
          </p:cNvPr>
          <p:cNvSpPr>
            <a:spLocks noGrp="1"/>
          </p:cNvSpPr>
          <p:nvPr>
            <p:ph type="body" sz="quarter" idx="10"/>
          </p:nvPr>
        </p:nvSpPr>
        <p:spPr>
          <a:xfrm>
            <a:off x="2133468" y="1531917"/>
            <a:ext cx="9592096"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7388F303-BD04-1949-8375-D52BF73748A8}"/>
              </a:ext>
            </a:extLst>
          </p:cNvPr>
          <p:cNvSpPr/>
          <p:nvPr userDrawn="1"/>
        </p:nvSpPr>
        <p:spPr>
          <a:xfrm>
            <a:off x="0" y="0"/>
            <a:ext cx="1827213"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10" name="Picture Placeholder 3">
            <a:extLst>
              <a:ext uri="{FF2B5EF4-FFF2-40B4-BE49-F238E27FC236}">
                <a16:creationId xmlns:a16="http://schemas.microsoft.com/office/drawing/2014/main" id="{1FFA5001-507A-524A-BED7-A5FD450C470D}"/>
              </a:ext>
            </a:extLst>
          </p:cNvPr>
          <p:cNvSpPr>
            <a:spLocks noGrp="1"/>
          </p:cNvSpPr>
          <p:nvPr>
            <p:ph type="pic" sz="quarter" idx="11"/>
          </p:nvPr>
        </p:nvSpPr>
        <p:spPr>
          <a:xfrm>
            <a:off x="0" y="0"/>
            <a:ext cx="1674813" cy="6858000"/>
          </a:xfrm>
          <a:pattFill prst="pct5">
            <a:fgClr>
              <a:schemeClr val="tx2"/>
            </a:fgClr>
            <a:bgClr>
              <a:schemeClr val="accent2"/>
            </a:bgClr>
          </a:patt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3260924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91069" y="2075773"/>
            <a:ext cx="1288850" cy="3953028"/>
          </a:xfrm>
          <a:prstGeom prst="rect">
            <a:avLst/>
          </a:prstGeom>
        </p:spPr>
      </p:pic>
      <p:sp>
        <p:nvSpPr>
          <p:cNvPr id="5" name="Title Placeholder 1">
            <a:extLst>
              <a:ext uri="{FF2B5EF4-FFF2-40B4-BE49-F238E27FC236}">
                <a16:creationId xmlns:a16="http://schemas.microsoft.com/office/drawing/2014/main" id="{891E509F-E98D-3848-BA75-E94AF92FD6AD}"/>
              </a:ext>
            </a:extLst>
          </p:cNvPr>
          <p:cNvSpPr>
            <a:spLocks noGrp="1"/>
          </p:cNvSpPr>
          <p:nvPr>
            <p:ph type="title"/>
          </p:nvPr>
        </p:nvSpPr>
        <p:spPr>
          <a:xfrm>
            <a:off x="507868" y="228600"/>
            <a:ext cx="11204832"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BD9C32CE-05CD-9E4D-AB4D-99C9C3D549CB}"/>
              </a:ext>
            </a:extLst>
          </p:cNvPr>
          <p:cNvSpPr>
            <a:spLocks noGrp="1"/>
          </p:cNvSpPr>
          <p:nvPr>
            <p:ph type="body" sz="quarter" idx="10"/>
          </p:nvPr>
        </p:nvSpPr>
        <p:spPr>
          <a:xfrm>
            <a:off x="507869" y="1531917"/>
            <a:ext cx="9522822" cy="4311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B5D10000-67FF-DD43-9E31-3F0A5DAC7F84}"/>
              </a:ext>
            </a:extLst>
          </p:cNvPr>
          <p:cNvGrpSpPr/>
          <p:nvPr userDrawn="1"/>
        </p:nvGrpSpPr>
        <p:grpSpPr>
          <a:xfrm>
            <a:off x="87609" y="6201840"/>
            <a:ext cx="12013611" cy="175769"/>
            <a:chOff x="-556175" y="5388428"/>
            <a:chExt cx="10206500" cy="149291"/>
          </a:xfrm>
        </p:grpSpPr>
        <p:grpSp>
          <p:nvGrpSpPr>
            <p:cNvPr id="7" name="Group 6">
              <a:extLst>
                <a:ext uri="{FF2B5EF4-FFF2-40B4-BE49-F238E27FC236}">
                  <a16:creationId xmlns:a16="http://schemas.microsoft.com/office/drawing/2014/main" id="{A3A15094-7A12-4547-841F-3F598746B08A}"/>
                </a:ext>
              </a:extLst>
            </p:cNvPr>
            <p:cNvGrpSpPr/>
            <p:nvPr userDrawn="1"/>
          </p:nvGrpSpPr>
          <p:grpSpPr>
            <a:xfrm>
              <a:off x="-556175" y="5388428"/>
              <a:ext cx="2501953" cy="149291"/>
              <a:chOff x="6927228" y="7552706"/>
              <a:chExt cx="5016271" cy="227062"/>
            </a:xfrm>
          </p:grpSpPr>
          <p:sp>
            <p:nvSpPr>
              <p:cNvPr id="156" name="Oval 155">
                <a:extLst>
                  <a:ext uri="{FF2B5EF4-FFF2-40B4-BE49-F238E27FC236}">
                    <a16:creationId xmlns:a16="http://schemas.microsoft.com/office/drawing/2014/main" id="{AC81769C-ACD0-AA46-B55B-55D9845DC1D2}"/>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7" name="Oval 156">
                <a:extLst>
                  <a:ext uri="{FF2B5EF4-FFF2-40B4-BE49-F238E27FC236}">
                    <a16:creationId xmlns:a16="http://schemas.microsoft.com/office/drawing/2014/main" id="{BC76E733-8AC1-8244-A878-DA7EECA7CB64}"/>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8" name="Oval 157">
                <a:extLst>
                  <a:ext uri="{FF2B5EF4-FFF2-40B4-BE49-F238E27FC236}">
                    <a16:creationId xmlns:a16="http://schemas.microsoft.com/office/drawing/2014/main" id="{5826B60D-6BD7-BE4E-B6AE-340C1C09DC50}"/>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9" name="Oval 158">
                <a:extLst>
                  <a:ext uri="{FF2B5EF4-FFF2-40B4-BE49-F238E27FC236}">
                    <a16:creationId xmlns:a16="http://schemas.microsoft.com/office/drawing/2014/main" id="{3611D097-B55B-AE44-9B42-DCA92C06CDC0}"/>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0" name="Oval 159">
                <a:extLst>
                  <a:ext uri="{FF2B5EF4-FFF2-40B4-BE49-F238E27FC236}">
                    <a16:creationId xmlns:a16="http://schemas.microsoft.com/office/drawing/2014/main" id="{46C53F09-7D4D-B94C-B8E0-11F2795FDB96}"/>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1" name="Oval 160">
                <a:extLst>
                  <a:ext uri="{FF2B5EF4-FFF2-40B4-BE49-F238E27FC236}">
                    <a16:creationId xmlns:a16="http://schemas.microsoft.com/office/drawing/2014/main" id="{1A486865-4261-1B4B-B0F7-2D5849B35D2B}"/>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2" name="Oval 161">
                <a:extLst>
                  <a:ext uri="{FF2B5EF4-FFF2-40B4-BE49-F238E27FC236}">
                    <a16:creationId xmlns:a16="http://schemas.microsoft.com/office/drawing/2014/main" id="{AC73E1FF-F2EC-BE45-AEB5-7FFAABDE2BA1}"/>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3" name="Oval 162">
                <a:extLst>
                  <a:ext uri="{FF2B5EF4-FFF2-40B4-BE49-F238E27FC236}">
                    <a16:creationId xmlns:a16="http://schemas.microsoft.com/office/drawing/2014/main" id="{D3859127-8766-774E-AF82-8BEF0AC5F539}"/>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4" name="Oval 163">
                <a:extLst>
                  <a:ext uri="{FF2B5EF4-FFF2-40B4-BE49-F238E27FC236}">
                    <a16:creationId xmlns:a16="http://schemas.microsoft.com/office/drawing/2014/main" id="{EDACB262-FDFC-F442-9CCA-41D550EB3488}"/>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5" name="Oval 164">
                <a:extLst>
                  <a:ext uri="{FF2B5EF4-FFF2-40B4-BE49-F238E27FC236}">
                    <a16:creationId xmlns:a16="http://schemas.microsoft.com/office/drawing/2014/main" id="{7B900191-750E-A946-8349-F4790B296A57}"/>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6" name="Oval 165">
                <a:extLst>
                  <a:ext uri="{FF2B5EF4-FFF2-40B4-BE49-F238E27FC236}">
                    <a16:creationId xmlns:a16="http://schemas.microsoft.com/office/drawing/2014/main" id="{7C70DE60-DBF4-CA44-AF95-5957981C2ACB}"/>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7" name="Oval 166">
                <a:extLst>
                  <a:ext uri="{FF2B5EF4-FFF2-40B4-BE49-F238E27FC236}">
                    <a16:creationId xmlns:a16="http://schemas.microsoft.com/office/drawing/2014/main" id="{FCC1CCEA-99D5-4D4F-A014-D288FAABDB0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8" name="Oval 167">
                <a:extLst>
                  <a:ext uri="{FF2B5EF4-FFF2-40B4-BE49-F238E27FC236}">
                    <a16:creationId xmlns:a16="http://schemas.microsoft.com/office/drawing/2014/main" id="{9A88879A-B09A-F545-B3CD-B5C985D01F3D}"/>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9" name="Oval 168">
                <a:extLst>
                  <a:ext uri="{FF2B5EF4-FFF2-40B4-BE49-F238E27FC236}">
                    <a16:creationId xmlns:a16="http://schemas.microsoft.com/office/drawing/2014/main" id="{2599358C-6F81-C24A-BC47-7167EC978622}"/>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0" name="Oval 169">
                <a:extLst>
                  <a:ext uri="{FF2B5EF4-FFF2-40B4-BE49-F238E27FC236}">
                    <a16:creationId xmlns:a16="http://schemas.microsoft.com/office/drawing/2014/main" id="{99754045-23E0-6543-91C2-E7296919294A}"/>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1" name="Oval 170">
                <a:extLst>
                  <a:ext uri="{FF2B5EF4-FFF2-40B4-BE49-F238E27FC236}">
                    <a16:creationId xmlns:a16="http://schemas.microsoft.com/office/drawing/2014/main" id="{DCA3B432-94C5-E841-A4FA-1DAB112F779F}"/>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2" name="Oval 171">
                <a:extLst>
                  <a:ext uri="{FF2B5EF4-FFF2-40B4-BE49-F238E27FC236}">
                    <a16:creationId xmlns:a16="http://schemas.microsoft.com/office/drawing/2014/main" id="{BB765CDB-B45E-4446-8F5B-E51DB59E6B2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3" name="Oval 172">
                <a:extLst>
                  <a:ext uri="{FF2B5EF4-FFF2-40B4-BE49-F238E27FC236}">
                    <a16:creationId xmlns:a16="http://schemas.microsoft.com/office/drawing/2014/main" id="{FED056CB-4654-0144-B516-8F7048BA26AB}"/>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4" name="Oval 173">
                <a:extLst>
                  <a:ext uri="{FF2B5EF4-FFF2-40B4-BE49-F238E27FC236}">
                    <a16:creationId xmlns:a16="http://schemas.microsoft.com/office/drawing/2014/main" id="{3EBDDD1E-2CE1-5E47-B197-FBB2AEAA3ED9}"/>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5" name="Oval 174">
                <a:extLst>
                  <a:ext uri="{FF2B5EF4-FFF2-40B4-BE49-F238E27FC236}">
                    <a16:creationId xmlns:a16="http://schemas.microsoft.com/office/drawing/2014/main" id="{104DEC34-9F54-5C41-B50C-D1871B7F6532}"/>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6" name="Oval 175">
                <a:extLst>
                  <a:ext uri="{FF2B5EF4-FFF2-40B4-BE49-F238E27FC236}">
                    <a16:creationId xmlns:a16="http://schemas.microsoft.com/office/drawing/2014/main" id="{4F96B8D3-C1A3-9D45-B2C0-0F7F96815FED}"/>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7" name="Oval 176">
                <a:extLst>
                  <a:ext uri="{FF2B5EF4-FFF2-40B4-BE49-F238E27FC236}">
                    <a16:creationId xmlns:a16="http://schemas.microsoft.com/office/drawing/2014/main" id="{50123706-07DE-0E4E-90CE-C4D6842A0A28}"/>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8" name="Oval 177">
                <a:extLst>
                  <a:ext uri="{FF2B5EF4-FFF2-40B4-BE49-F238E27FC236}">
                    <a16:creationId xmlns:a16="http://schemas.microsoft.com/office/drawing/2014/main" id="{AE7D8CBD-6778-B94D-B063-660BD02DA285}"/>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9" name="Oval 178">
                <a:extLst>
                  <a:ext uri="{FF2B5EF4-FFF2-40B4-BE49-F238E27FC236}">
                    <a16:creationId xmlns:a16="http://schemas.microsoft.com/office/drawing/2014/main" id="{3C62E5E3-D59A-4443-9ACE-988B9A158680}"/>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0" name="Oval 179">
                <a:extLst>
                  <a:ext uri="{FF2B5EF4-FFF2-40B4-BE49-F238E27FC236}">
                    <a16:creationId xmlns:a16="http://schemas.microsoft.com/office/drawing/2014/main" id="{41978F71-AF9E-7D4C-9AB6-5A1FD0B24805}"/>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1" name="Oval 180">
                <a:extLst>
                  <a:ext uri="{FF2B5EF4-FFF2-40B4-BE49-F238E27FC236}">
                    <a16:creationId xmlns:a16="http://schemas.microsoft.com/office/drawing/2014/main" id="{589FFE61-9030-534B-A6F4-2FC1730F52D8}"/>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2" name="Oval 181">
                <a:extLst>
                  <a:ext uri="{FF2B5EF4-FFF2-40B4-BE49-F238E27FC236}">
                    <a16:creationId xmlns:a16="http://schemas.microsoft.com/office/drawing/2014/main" id="{014C2F76-16A9-E840-B6E6-F49949CEEB9E}"/>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3" name="Oval 182">
                <a:extLst>
                  <a:ext uri="{FF2B5EF4-FFF2-40B4-BE49-F238E27FC236}">
                    <a16:creationId xmlns:a16="http://schemas.microsoft.com/office/drawing/2014/main" id="{6639544A-CF32-BC4D-BFC0-E2DC34E49E58}"/>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4" name="Oval 183">
                <a:extLst>
                  <a:ext uri="{FF2B5EF4-FFF2-40B4-BE49-F238E27FC236}">
                    <a16:creationId xmlns:a16="http://schemas.microsoft.com/office/drawing/2014/main" id="{D3BCBB0D-40AC-FF4B-A1D4-E8BD7CAFB73A}"/>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5" name="Oval 184">
                <a:extLst>
                  <a:ext uri="{FF2B5EF4-FFF2-40B4-BE49-F238E27FC236}">
                    <a16:creationId xmlns:a16="http://schemas.microsoft.com/office/drawing/2014/main" id="{109A4713-EEC6-724A-924A-004AB4FBE64B}"/>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6" name="Oval 185">
                <a:extLst>
                  <a:ext uri="{FF2B5EF4-FFF2-40B4-BE49-F238E27FC236}">
                    <a16:creationId xmlns:a16="http://schemas.microsoft.com/office/drawing/2014/main" id="{F88CCCC1-D404-1F41-B8D3-15E36B5964CC}"/>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7" name="Oval 186">
                <a:extLst>
                  <a:ext uri="{FF2B5EF4-FFF2-40B4-BE49-F238E27FC236}">
                    <a16:creationId xmlns:a16="http://schemas.microsoft.com/office/drawing/2014/main" id="{94D58B8E-0625-054E-8C67-52822EB7A05F}"/>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8" name="Oval 187">
                <a:extLst>
                  <a:ext uri="{FF2B5EF4-FFF2-40B4-BE49-F238E27FC236}">
                    <a16:creationId xmlns:a16="http://schemas.microsoft.com/office/drawing/2014/main" id="{CB9DCFAA-93B3-8644-AD88-9EC07EEA99E8}"/>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9" name="Oval 188">
                <a:extLst>
                  <a:ext uri="{FF2B5EF4-FFF2-40B4-BE49-F238E27FC236}">
                    <a16:creationId xmlns:a16="http://schemas.microsoft.com/office/drawing/2014/main" id="{EDB23739-9E10-4345-8C0E-6C0F3ECEC3DC}"/>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0" name="Oval 189">
                <a:extLst>
                  <a:ext uri="{FF2B5EF4-FFF2-40B4-BE49-F238E27FC236}">
                    <a16:creationId xmlns:a16="http://schemas.microsoft.com/office/drawing/2014/main" id="{E83BE764-F6D7-D047-990F-AB458CD41F44}"/>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1" name="Oval 190">
                <a:extLst>
                  <a:ext uri="{FF2B5EF4-FFF2-40B4-BE49-F238E27FC236}">
                    <a16:creationId xmlns:a16="http://schemas.microsoft.com/office/drawing/2014/main" id="{1E74F30B-2336-9346-9200-F78A2723F3E2}"/>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2" name="Oval 191">
                <a:extLst>
                  <a:ext uri="{FF2B5EF4-FFF2-40B4-BE49-F238E27FC236}">
                    <a16:creationId xmlns:a16="http://schemas.microsoft.com/office/drawing/2014/main" id="{70734039-795D-5D48-9694-F635EE86C9FF}"/>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3" name="Oval 192">
                <a:extLst>
                  <a:ext uri="{FF2B5EF4-FFF2-40B4-BE49-F238E27FC236}">
                    <a16:creationId xmlns:a16="http://schemas.microsoft.com/office/drawing/2014/main" id="{FC1E56BE-4508-6A44-B8D0-6CAF3643EDEA}"/>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4" name="Oval 193">
                <a:extLst>
                  <a:ext uri="{FF2B5EF4-FFF2-40B4-BE49-F238E27FC236}">
                    <a16:creationId xmlns:a16="http://schemas.microsoft.com/office/drawing/2014/main" id="{D211267B-870F-6946-ABDF-1F5861ADC46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5" name="Oval 194">
                <a:extLst>
                  <a:ext uri="{FF2B5EF4-FFF2-40B4-BE49-F238E27FC236}">
                    <a16:creationId xmlns:a16="http://schemas.microsoft.com/office/drawing/2014/main" id="{8D151696-3744-F44E-A416-96C512145F8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6" name="Oval 195">
                <a:extLst>
                  <a:ext uri="{FF2B5EF4-FFF2-40B4-BE49-F238E27FC236}">
                    <a16:creationId xmlns:a16="http://schemas.microsoft.com/office/drawing/2014/main" id="{1136BDF7-A7C7-5D43-973B-785D3D698F45}"/>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7" name="Oval 196">
                <a:extLst>
                  <a:ext uri="{FF2B5EF4-FFF2-40B4-BE49-F238E27FC236}">
                    <a16:creationId xmlns:a16="http://schemas.microsoft.com/office/drawing/2014/main" id="{C20E71D8-1BF8-BC4A-94D3-40D6ADC9BB31}"/>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8" name="Oval 197">
                <a:extLst>
                  <a:ext uri="{FF2B5EF4-FFF2-40B4-BE49-F238E27FC236}">
                    <a16:creationId xmlns:a16="http://schemas.microsoft.com/office/drawing/2014/main" id="{01BE462C-96AE-244A-9A1E-F1D3E8526D7F}"/>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9" name="Oval 198">
                <a:extLst>
                  <a:ext uri="{FF2B5EF4-FFF2-40B4-BE49-F238E27FC236}">
                    <a16:creationId xmlns:a16="http://schemas.microsoft.com/office/drawing/2014/main" id="{69E1E159-EF97-C547-9277-59CA6EA00875}"/>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0" name="Oval 199">
                <a:extLst>
                  <a:ext uri="{FF2B5EF4-FFF2-40B4-BE49-F238E27FC236}">
                    <a16:creationId xmlns:a16="http://schemas.microsoft.com/office/drawing/2014/main" id="{CA5878C4-288C-1C4B-84A2-5070CB95B58A}"/>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1" name="Oval 200">
                <a:extLst>
                  <a:ext uri="{FF2B5EF4-FFF2-40B4-BE49-F238E27FC236}">
                    <a16:creationId xmlns:a16="http://schemas.microsoft.com/office/drawing/2014/main" id="{A6C3D10E-8DA4-C24C-B029-754C4867904F}"/>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2" name="Oval 201">
                <a:extLst>
                  <a:ext uri="{FF2B5EF4-FFF2-40B4-BE49-F238E27FC236}">
                    <a16:creationId xmlns:a16="http://schemas.microsoft.com/office/drawing/2014/main" id="{353F3EB9-2191-E741-87F6-7825BE855E9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3" name="Oval 202">
                <a:extLst>
                  <a:ext uri="{FF2B5EF4-FFF2-40B4-BE49-F238E27FC236}">
                    <a16:creationId xmlns:a16="http://schemas.microsoft.com/office/drawing/2014/main" id="{7E45163F-DBE1-914F-8A1F-1A787E2DC332}"/>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9" name="Group 8">
              <a:extLst>
                <a:ext uri="{FF2B5EF4-FFF2-40B4-BE49-F238E27FC236}">
                  <a16:creationId xmlns:a16="http://schemas.microsoft.com/office/drawing/2014/main" id="{86297214-78B1-CF4B-B744-901345F30602}"/>
                </a:ext>
              </a:extLst>
            </p:cNvPr>
            <p:cNvGrpSpPr/>
            <p:nvPr userDrawn="1"/>
          </p:nvGrpSpPr>
          <p:grpSpPr>
            <a:xfrm>
              <a:off x="2008922" y="5388428"/>
              <a:ext cx="2501953" cy="149291"/>
              <a:chOff x="6927228" y="7552706"/>
              <a:chExt cx="5016271" cy="227062"/>
            </a:xfrm>
          </p:grpSpPr>
          <p:sp>
            <p:nvSpPr>
              <p:cNvPr id="108" name="Oval 107">
                <a:extLst>
                  <a:ext uri="{FF2B5EF4-FFF2-40B4-BE49-F238E27FC236}">
                    <a16:creationId xmlns:a16="http://schemas.microsoft.com/office/drawing/2014/main" id="{292706E5-076B-5F4C-812F-FEC6E9915D44}"/>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9" name="Oval 108">
                <a:extLst>
                  <a:ext uri="{FF2B5EF4-FFF2-40B4-BE49-F238E27FC236}">
                    <a16:creationId xmlns:a16="http://schemas.microsoft.com/office/drawing/2014/main" id="{4E3D1405-581F-6244-91CD-85A984DEC763}"/>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0" name="Oval 109">
                <a:extLst>
                  <a:ext uri="{FF2B5EF4-FFF2-40B4-BE49-F238E27FC236}">
                    <a16:creationId xmlns:a16="http://schemas.microsoft.com/office/drawing/2014/main" id="{6F2BCD18-8678-404E-9D15-F1BD7C07525D}"/>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1" name="Oval 110">
                <a:extLst>
                  <a:ext uri="{FF2B5EF4-FFF2-40B4-BE49-F238E27FC236}">
                    <a16:creationId xmlns:a16="http://schemas.microsoft.com/office/drawing/2014/main" id="{27BFD6CE-ECCD-444D-A7B0-4B48D67FDF74}"/>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2" name="Oval 111">
                <a:extLst>
                  <a:ext uri="{FF2B5EF4-FFF2-40B4-BE49-F238E27FC236}">
                    <a16:creationId xmlns:a16="http://schemas.microsoft.com/office/drawing/2014/main" id="{37929201-4384-E146-B984-1B2B04F2FDCF}"/>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3" name="Oval 112">
                <a:extLst>
                  <a:ext uri="{FF2B5EF4-FFF2-40B4-BE49-F238E27FC236}">
                    <a16:creationId xmlns:a16="http://schemas.microsoft.com/office/drawing/2014/main" id="{41A8DBFB-0288-314B-8FC9-105BF1D70A18}"/>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4" name="Oval 113">
                <a:extLst>
                  <a:ext uri="{FF2B5EF4-FFF2-40B4-BE49-F238E27FC236}">
                    <a16:creationId xmlns:a16="http://schemas.microsoft.com/office/drawing/2014/main" id="{B66C2E77-979E-8447-B176-1CCDA73AD475}"/>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5" name="Oval 114">
                <a:extLst>
                  <a:ext uri="{FF2B5EF4-FFF2-40B4-BE49-F238E27FC236}">
                    <a16:creationId xmlns:a16="http://schemas.microsoft.com/office/drawing/2014/main" id="{B4F26C27-0427-084D-90EE-625F83DD47D3}"/>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6" name="Oval 115">
                <a:extLst>
                  <a:ext uri="{FF2B5EF4-FFF2-40B4-BE49-F238E27FC236}">
                    <a16:creationId xmlns:a16="http://schemas.microsoft.com/office/drawing/2014/main" id="{72460563-A889-E945-8955-E9D1F149E02A}"/>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7" name="Oval 116">
                <a:extLst>
                  <a:ext uri="{FF2B5EF4-FFF2-40B4-BE49-F238E27FC236}">
                    <a16:creationId xmlns:a16="http://schemas.microsoft.com/office/drawing/2014/main" id="{40A6ACA5-BBB6-6141-8F99-097460C84ACF}"/>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8" name="Oval 117">
                <a:extLst>
                  <a:ext uri="{FF2B5EF4-FFF2-40B4-BE49-F238E27FC236}">
                    <a16:creationId xmlns:a16="http://schemas.microsoft.com/office/drawing/2014/main" id="{4BCCFF44-BB58-5643-A26C-CA81C93C438C}"/>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9" name="Oval 118">
                <a:extLst>
                  <a:ext uri="{FF2B5EF4-FFF2-40B4-BE49-F238E27FC236}">
                    <a16:creationId xmlns:a16="http://schemas.microsoft.com/office/drawing/2014/main" id="{661A0BA7-8837-BC4A-A51F-2CF4F9B61308}"/>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0" name="Oval 119">
                <a:extLst>
                  <a:ext uri="{FF2B5EF4-FFF2-40B4-BE49-F238E27FC236}">
                    <a16:creationId xmlns:a16="http://schemas.microsoft.com/office/drawing/2014/main" id="{02926DD6-27B3-8149-B92A-D411A42B44C6}"/>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1" name="Oval 120">
                <a:extLst>
                  <a:ext uri="{FF2B5EF4-FFF2-40B4-BE49-F238E27FC236}">
                    <a16:creationId xmlns:a16="http://schemas.microsoft.com/office/drawing/2014/main" id="{5EB62302-9E2F-5544-A7B6-57F7CED38A4F}"/>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2" name="Oval 121">
                <a:extLst>
                  <a:ext uri="{FF2B5EF4-FFF2-40B4-BE49-F238E27FC236}">
                    <a16:creationId xmlns:a16="http://schemas.microsoft.com/office/drawing/2014/main" id="{79815D6B-B72A-E045-8689-A8ED057DEC6E}"/>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3" name="Oval 122">
                <a:extLst>
                  <a:ext uri="{FF2B5EF4-FFF2-40B4-BE49-F238E27FC236}">
                    <a16:creationId xmlns:a16="http://schemas.microsoft.com/office/drawing/2014/main" id="{083634D3-5FEC-8842-B7B2-8B230768EFE2}"/>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4" name="Oval 123">
                <a:extLst>
                  <a:ext uri="{FF2B5EF4-FFF2-40B4-BE49-F238E27FC236}">
                    <a16:creationId xmlns:a16="http://schemas.microsoft.com/office/drawing/2014/main" id="{BD9E4A9B-0FED-554A-A870-B4709BE5CFC2}"/>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5" name="Oval 124">
                <a:extLst>
                  <a:ext uri="{FF2B5EF4-FFF2-40B4-BE49-F238E27FC236}">
                    <a16:creationId xmlns:a16="http://schemas.microsoft.com/office/drawing/2014/main" id="{60B57485-220E-714B-A2C2-B3B85ADE0B00}"/>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6" name="Oval 125">
                <a:extLst>
                  <a:ext uri="{FF2B5EF4-FFF2-40B4-BE49-F238E27FC236}">
                    <a16:creationId xmlns:a16="http://schemas.microsoft.com/office/drawing/2014/main" id="{8AFB7CB3-A903-DD4A-B6F2-0F5CF5CDE097}"/>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7" name="Oval 126">
                <a:extLst>
                  <a:ext uri="{FF2B5EF4-FFF2-40B4-BE49-F238E27FC236}">
                    <a16:creationId xmlns:a16="http://schemas.microsoft.com/office/drawing/2014/main" id="{57F66685-D8F3-2C42-9253-CB6FE5AB083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8" name="Oval 127">
                <a:extLst>
                  <a:ext uri="{FF2B5EF4-FFF2-40B4-BE49-F238E27FC236}">
                    <a16:creationId xmlns:a16="http://schemas.microsoft.com/office/drawing/2014/main" id="{FD9D70CF-6892-AB40-9B13-D229F7448A0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9" name="Oval 128">
                <a:extLst>
                  <a:ext uri="{FF2B5EF4-FFF2-40B4-BE49-F238E27FC236}">
                    <a16:creationId xmlns:a16="http://schemas.microsoft.com/office/drawing/2014/main" id="{7E74A9E9-14B9-254D-A201-96B112C001BA}"/>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0" name="Oval 129">
                <a:extLst>
                  <a:ext uri="{FF2B5EF4-FFF2-40B4-BE49-F238E27FC236}">
                    <a16:creationId xmlns:a16="http://schemas.microsoft.com/office/drawing/2014/main" id="{F7C45194-5CBF-6840-B5A4-8D3A44D4FD60}"/>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1" name="Oval 130">
                <a:extLst>
                  <a:ext uri="{FF2B5EF4-FFF2-40B4-BE49-F238E27FC236}">
                    <a16:creationId xmlns:a16="http://schemas.microsoft.com/office/drawing/2014/main" id="{0C9F3887-2520-364D-8505-A53938DB66CA}"/>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2" name="Oval 131">
                <a:extLst>
                  <a:ext uri="{FF2B5EF4-FFF2-40B4-BE49-F238E27FC236}">
                    <a16:creationId xmlns:a16="http://schemas.microsoft.com/office/drawing/2014/main" id="{535A291F-F9F8-6240-AB7E-9688DCD3AD5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3" name="Oval 132">
                <a:extLst>
                  <a:ext uri="{FF2B5EF4-FFF2-40B4-BE49-F238E27FC236}">
                    <a16:creationId xmlns:a16="http://schemas.microsoft.com/office/drawing/2014/main" id="{AF7E5FF7-B52D-A849-BEF0-E1DF76E4E0CA}"/>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4" name="Oval 133">
                <a:extLst>
                  <a:ext uri="{FF2B5EF4-FFF2-40B4-BE49-F238E27FC236}">
                    <a16:creationId xmlns:a16="http://schemas.microsoft.com/office/drawing/2014/main" id="{EB3407C5-1F9F-D949-9ABA-889FE9C4A39E}"/>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5" name="Oval 134">
                <a:extLst>
                  <a:ext uri="{FF2B5EF4-FFF2-40B4-BE49-F238E27FC236}">
                    <a16:creationId xmlns:a16="http://schemas.microsoft.com/office/drawing/2014/main" id="{716575CD-F19A-224E-8826-8835C6162D6A}"/>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6" name="Oval 135">
                <a:extLst>
                  <a:ext uri="{FF2B5EF4-FFF2-40B4-BE49-F238E27FC236}">
                    <a16:creationId xmlns:a16="http://schemas.microsoft.com/office/drawing/2014/main" id="{EDC22ADC-686E-504D-B0D0-4B51D43A2AFD}"/>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7" name="Oval 136">
                <a:extLst>
                  <a:ext uri="{FF2B5EF4-FFF2-40B4-BE49-F238E27FC236}">
                    <a16:creationId xmlns:a16="http://schemas.microsoft.com/office/drawing/2014/main" id="{5F35CC8B-996A-144F-946D-15D332A9336D}"/>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8" name="Oval 137">
                <a:extLst>
                  <a:ext uri="{FF2B5EF4-FFF2-40B4-BE49-F238E27FC236}">
                    <a16:creationId xmlns:a16="http://schemas.microsoft.com/office/drawing/2014/main" id="{6E5CBD76-CCC7-5142-8407-168685142F4D}"/>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9" name="Oval 138">
                <a:extLst>
                  <a:ext uri="{FF2B5EF4-FFF2-40B4-BE49-F238E27FC236}">
                    <a16:creationId xmlns:a16="http://schemas.microsoft.com/office/drawing/2014/main" id="{F2F2862C-DA42-3B4E-842C-C81DD965EF1C}"/>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0" name="Oval 139">
                <a:extLst>
                  <a:ext uri="{FF2B5EF4-FFF2-40B4-BE49-F238E27FC236}">
                    <a16:creationId xmlns:a16="http://schemas.microsoft.com/office/drawing/2014/main" id="{396FE1C5-2B0A-584A-B04A-4F3DA96992C2}"/>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1" name="Oval 140">
                <a:extLst>
                  <a:ext uri="{FF2B5EF4-FFF2-40B4-BE49-F238E27FC236}">
                    <a16:creationId xmlns:a16="http://schemas.microsoft.com/office/drawing/2014/main" id="{567B61A4-0A80-8F4E-8D71-6166C6E33FC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2" name="Oval 141">
                <a:extLst>
                  <a:ext uri="{FF2B5EF4-FFF2-40B4-BE49-F238E27FC236}">
                    <a16:creationId xmlns:a16="http://schemas.microsoft.com/office/drawing/2014/main" id="{FEAA5028-41C5-6647-A1CC-45132219185D}"/>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3" name="Oval 142">
                <a:extLst>
                  <a:ext uri="{FF2B5EF4-FFF2-40B4-BE49-F238E27FC236}">
                    <a16:creationId xmlns:a16="http://schemas.microsoft.com/office/drawing/2014/main" id="{725B31FB-57CE-1545-8795-44733B298239}"/>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4" name="Oval 143">
                <a:extLst>
                  <a:ext uri="{FF2B5EF4-FFF2-40B4-BE49-F238E27FC236}">
                    <a16:creationId xmlns:a16="http://schemas.microsoft.com/office/drawing/2014/main" id="{7D4072B1-FF73-9848-9733-7C55D1A0050F}"/>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5" name="Oval 144">
                <a:extLst>
                  <a:ext uri="{FF2B5EF4-FFF2-40B4-BE49-F238E27FC236}">
                    <a16:creationId xmlns:a16="http://schemas.microsoft.com/office/drawing/2014/main" id="{3BE2D710-FF1F-954D-AF85-6DA1D68D3AF6}"/>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6" name="Oval 145">
                <a:extLst>
                  <a:ext uri="{FF2B5EF4-FFF2-40B4-BE49-F238E27FC236}">
                    <a16:creationId xmlns:a16="http://schemas.microsoft.com/office/drawing/2014/main" id="{805013CF-77D8-7341-9093-41782D24F6C9}"/>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7" name="Oval 146">
                <a:extLst>
                  <a:ext uri="{FF2B5EF4-FFF2-40B4-BE49-F238E27FC236}">
                    <a16:creationId xmlns:a16="http://schemas.microsoft.com/office/drawing/2014/main" id="{E29D4563-308F-B44A-9773-E565F20D211F}"/>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8" name="Oval 147">
                <a:extLst>
                  <a:ext uri="{FF2B5EF4-FFF2-40B4-BE49-F238E27FC236}">
                    <a16:creationId xmlns:a16="http://schemas.microsoft.com/office/drawing/2014/main" id="{F47E6BB1-1E6D-044C-932D-F7F73227459A}"/>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9" name="Oval 148">
                <a:extLst>
                  <a:ext uri="{FF2B5EF4-FFF2-40B4-BE49-F238E27FC236}">
                    <a16:creationId xmlns:a16="http://schemas.microsoft.com/office/drawing/2014/main" id="{280F1885-F2F7-404A-A8A0-90189995FA59}"/>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0" name="Oval 149">
                <a:extLst>
                  <a:ext uri="{FF2B5EF4-FFF2-40B4-BE49-F238E27FC236}">
                    <a16:creationId xmlns:a16="http://schemas.microsoft.com/office/drawing/2014/main" id="{8BDD3253-8FFE-0745-863F-B612B527939A}"/>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1" name="Oval 150">
                <a:extLst>
                  <a:ext uri="{FF2B5EF4-FFF2-40B4-BE49-F238E27FC236}">
                    <a16:creationId xmlns:a16="http://schemas.microsoft.com/office/drawing/2014/main" id="{793644F3-7B15-0448-99E0-A95C47E1D63A}"/>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2" name="Oval 151">
                <a:extLst>
                  <a:ext uri="{FF2B5EF4-FFF2-40B4-BE49-F238E27FC236}">
                    <a16:creationId xmlns:a16="http://schemas.microsoft.com/office/drawing/2014/main" id="{77FB7D09-035C-C646-B7E8-C044DB0F2B91}"/>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3" name="Oval 152">
                <a:extLst>
                  <a:ext uri="{FF2B5EF4-FFF2-40B4-BE49-F238E27FC236}">
                    <a16:creationId xmlns:a16="http://schemas.microsoft.com/office/drawing/2014/main" id="{91AC3056-116B-5445-BC1D-67EE52B6E646}"/>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4" name="Oval 153">
                <a:extLst>
                  <a:ext uri="{FF2B5EF4-FFF2-40B4-BE49-F238E27FC236}">
                    <a16:creationId xmlns:a16="http://schemas.microsoft.com/office/drawing/2014/main" id="{99197D4B-68B1-E745-8F21-415016EAB75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5" name="Oval 154">
                <a:extLst>
                  <a:ext uri="{FF2B5EF4-FFF2-40B4-BE49-F238E27FC236}">
                    <a16:creationId xmlns:a16="http://schemas.microsoft.com/office/drawing/2014/main" id="{02C8B4F6-259F-584B-8F27-69244A42D5B5}"/>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0" name="Group 9">
              <a:extLst>
                <a:ext uri="{FF2B5EF4-FFF2-40B4-BE49-F238E27FC236}">
                  <a16:creationId xmlns:a16="http://schemas.microsoft.com/office/drawing/2014/main" id="{50D03E38-69EB-DC4D-A1D7-FB8B055B3764}"/>
                </a:ext>
              </a:extLst>
            </p:cNvPr>
            <p:cNvGrpSpPr/>
            <p:nvPr userDrawn="1"/>
          </p:nvGrpSpPr>
          <p:grpSpPr>
            <a:xfrm>
              <a:off x="4583275" y="5388428"/>
              <a:ext cx="2501953" cy="149291"/>
              <a:chOff x="6927228" y="7552706"/>
              <a:chExt cx="5016271" cy="227062"/>
            </a:xfrm>
          </p:grpSpPr>
          <p:sp>
            <p:nvSpPr>
              <p:cNvPr id="60" name="Oval 59">
                <a:extLst>
                  <a:ext uri="{FF2B5EF4-FFF2-40B4-BE49-F238E27FC236}">
                    <a16:creationId xmlns:a16="http://schemas.microsoft.com/office/drawing/2014/main" id="{DF83B358-F012-4445-AC3A-1ABD62EB8A5E}"/>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0B0CFAB7-51E2-C64C-9CC8-F024812FF95C}"/>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D9D9FB5E-EC1A-CC46-9248-EAA8754542AF}"/>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81DC9453-8CB4-C446-B4DB-E592CB833E6D}"/>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EEFC4078-951A-8747-8304-DD69FAB1D965}"/>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5" name="Oval 64">
                <a:extLst>
                  <a:ext uri="{FF2B5EF4-FFF2-40B4-BE49-F238E27FC236}">
                    <a16:creationId xmlns:a16="http://schemas.microsoft.com/office/drawing/2014/main" id="{008135A2-0ADA-EE43-BF14-307F8D29A195}"/>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1AA7F266-163E-8E44-A219-3936AC3BE608}"/>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1BF96821-339B-7540-AF72-5322BFCDC839}"/>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EF8393D7-2917-A94A-919B-650F3CE90BBF}"/>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979D1CD9-296B-0845-8DB1-810AFB122683}"/>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30D36610-910D-DA42-875F-F4B35ED17CD1}"/>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D5F38B31-6862-3243-BEF5-366B7DB8D7B4}"/>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78087064-1DB8-0946-BB41-42B82E19F5E8}"/>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0E0F0522-2F6B-EC43-A2B6-550C1BCD9F01}"/>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35EFFE54-37C4-9048-BE15-4D39983644B0}"/>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FED94618-5D44-5C4B-A7B4-B6B9A3C5592A}"/>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E44D03E3-63F4-6440-BFB0-562E5210B3F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257295A1-8673-6541-B40A-740E74900996}"/>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E3F61C51-FF64-314A-8ED8-591841616E38}"/>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28B7D709-C184-D540-A4A0-8D4E03DFB698}"/>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3D872C8F-5DD9-AE44-A051-3F62028060FD}"/>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1B265698-03A2-E74B-B1BC-8DADEB338400}"/>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F5A50DE7-C78C-9441-878B-7EED15998D72}"/>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7D29EEB4-E77B-0A40-8550-48358B40D293}"/>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334AB9B7-5A59-2C40-947D-339323EAF64A}"/>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A39BADCC-E5D0-3B47-8FF0-DA5D7A6F6A8F}"/>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80815E60-D580-3D4D-9577-9E3F28318836}"/>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ECF54FB2-76F1-C449-AC3C-7F608DABC9AC}"/>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9B50446C-7133-CA47-95D7-4088A012ED87}"/>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F27C3106-421B-5D48-8E14-E49DC444A984}"/>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389D8682-C322-A54B-AE4C-01A52CC5EF78}"/>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FD5D83B9-2A90-5744-9D12-465762EC988C}"/>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C66BB921-2452-694F-8E9A-26069D607E67}"/>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0CBC8AB1-5CBD-E64F-A202-D1D90143BF30}"/>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DA7DAC34-6AED-6C4F-9B83-3914DEB95F3C}"/>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D0D6C7F3-B425-4E4F-866C-120C25EBA053}"/>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DD50A258-8AA1-9445-B251-2B6B68E65F97}"/>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D57B083A-9063-FE45-8303-4126F7DCD87A}"/>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E33C4777-3165-6046-98E4-45327DE8E11E}"/>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9E7CB826-708C-1441-B1DD-D88EF14F624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C5E96F96-021C-CE44-9DD2-CDC018BD0D76}"/>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DF448B1A-2AC4-2D47-8024-EBF9DB0810D1}"/>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C107FAEB-0D07-2F48-8EB1-7DA42F5FCBCC}"/>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DD1F9484-750A-8542-9677-223E0C814619}"/>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36C2DE35-6592-8D46-91C2-E7E229AF8C2E}"/>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2F00CD62-DA8E-1D46-9A2B-C44D2E205F98}"/>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BD30E9B3-AE1A-3949-89A0-A8D4072212CC}"/>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7" name="Oval 106">
                <a:extLst>
                  <a:ext uri="{FF2B5EF4-FFF2-40B4-BE49-F238E27FC236}">
                    <a16:creationId xmlns:a16="http://schemas.microsoft.com/office/drawing/2014/main" id="{A609772A-8D5B-674D-B520-98089C35BE9C}"/>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1" name="Group 10">
              <a:extLst>
                <a:ext uri="{FF2B5EF4-FFF2-40B4-BE49-F238E27FC236}">
                  <a16:creationId xmlns:a16="http://schemas.microsoft.com/office/drawing/2014/main" id="{97264B34-1353-B840-B929-B78AE18C8968}"/>
                </a:ext>
              </a:extLst>
            </p:cNvPr>
            <p:cNvGrpSpPr/>
            <p:nvPr userDrawn="1"/>
          </p:nvGrpSpPr>
          <p:grpSpPr>
            <a:xfrm>
              <a:off x="7148372" y="5388428"/>
              <a:ext cx="2501953" cy="149291"/>
              <a:chOff x="6927228" y="7552706"/>
              <a:chExt cx="5016271" cy="227062"/>
            </a:xfrm>
          </p:grpSpPr>
          <p:sp>
            <p:nvSpPr>
              <p:cNvPr id="12" name="Oval 11">
                <a:extLst>
                  <a:ext uri="{FF2B5EF4-FFF2-40B4-BE49-F238E27FC236}">
                    <a16:creationId xmlns:a16="http://schemas.microsoft.com/office/drawing/2014/main" id="{06455C24-9D00-3E42-B03D-9131EA1007BF}"/>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a:extLst>
                  <a:ext uri="{FF2B5EF4-FFF2-40B4-BE49-F238E27FC236}">
                    <a16:creationId xmlns:a16="http://schemas.microsoft.com/office/drawing/2014/main" id="{9BF9D318-54BD-6548-8035-05EB85BEA27D}"/>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a:extLst>
                  <a:ext uri="{FF2B5EF4-FFF2-40B4-BE49-F238E27FC236}">
                    <a16:creationId xmlns:a16="http://schemas.microsoft.com/office/drawing/2014/main" id="{2057AD0F-E641-3B49-8157-42793C103BC7}"/>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a:extLst>
                  <a:ext uri="{FF2B5EF4-FFF2-40B4-BE49-F238E27FC236}">
                    <a16:creationId xmlns:a16="http://schemas.microsoft.com/office/drawing/2014/main" id="{B355372B-14E8-094B-AF56-18AD8DB080E8}"/>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a:extLst>
                  <a:ext uri="{FF2B5EF4-FFF2-40B4-BE49-F238E27FC236}">
                    <a16:creationId xmlns:a16="http://schemas.microsoft.com/office/drawing/2014/main" id="{ADDEA467-0890-2E43-A9C6-7F9B1D6AF8EC}"/>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a:extLst>
                  <a:ext uri="{FF2B5EF4-FFF2-40B4-BE49-F238E27FC236}">
                    <a16:creationId xmlns:a16="http://schemas.microsoft.com/office/drawing/2014/main" id="{48FA7C5F-6973-8E4F-9F6F-AA3305E2AB5C}"/>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5C7D7484-03A9-E845-AC47-694AD30250B6}"/>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751892BF-DF01-9F48-984B-22DFA1F94AAC}"/>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42BA570F-EEED-1D46-B19E-A3CFC99248D1}"/>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1EFA85B5-5007-0F41-8FE1-2E864981C6CB}"/>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B40490A4-6A5F-DA43-938B-BA8011D41839}"/>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A12CA745-1BFE-C54E-A388-1C71FEA6F59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414DD249-A210-A448-B03A-022B96494C8C}"/>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1856CFBD-76DE-E54B-8811-40BF5B851514}"/>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F3E13981-996B-F74E-BDB0-BBD65F1DCF24}"/>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35226105-411C-9546-8605-7F0029202508}"/>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69AA2FDC-7E18-8143-B79A-88D706793D6D}"/>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E45312BB-D91F-214A-A12F-CCCA557A28B0}"/>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B7A711E9-D108-364B-846D-FE2A61BA462F}"/>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12D691DA-3FA9-D94F-A669-867ECD0ACC1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A6D2D21F-8FD5-0A49-B275-A50B6C81DB2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C8A3FE7C-CCE3-E54C-9DD5-38276A91560D}"/>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1D28709A-CD3D-BB4A-ABA0-2337551819AB}"/>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6BD1E5D2-367A-6945-8DA7-31C5CBDF3520}"/>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4C7FC2FE-5670-5D43-BB96-CC0BB20D6F01}"/>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EE110EAD-D09B-0949-9FAC-B9E5336BD679}"/>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9902BEEE-E692-AD4A-A016-57551BC4FE33}"/>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D2BCF384-61FE-474F-8678-D22C29522898}"/>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9C0E0173-D74F-8F4D-A549-DB54BDBAE66E}"/>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39C27113-99AA-B049-8007-E2F256506BDE}"/>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0FAA9F2E-EA23-0342-B585-56175D882949}"/>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5FBC823E-7C2A-E04D-AEC4-9F891174BFA2}"/>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9F67A6D3-BDDD-1A42-8E08-885709559F7B}"/>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5537C916-282F-FF46-8D64-7B69850B2886}"/>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819AC659-69E8-9042-8C36-62644A554E46}"/>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FC56E4CB-B47A-5948-979C-ED344D50B0F1}"/>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6C2692BD-89C9-DF47-8AEA-9017569DB778}"/>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141AED1D-2BE5-AF42-9F28-A20471EED34D}"/>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ED400831-0FCD-774D-BDC8-FFE72A97E550}"/>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2C3CAB3B-A75A-D74A-BFD3-F8171988C7C3}"/>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545A9641-E700-F248-9D33-500442AC5D7A}"/>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11AF4AB0-7D82-E647-87BE-B74954EE8B1A}"/>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0E07ED09-94BB-2742-8051-944ACD929212}"/>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467A6002-BF98-BB47-B773-94158633CF8C}"/>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F10122CE-0D61-534D-8216-10B671E3925E}"/>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E7DEED5B-3E22-DD47-9F07-F1D320D6B728}"/>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9D7049D5-06F4-9C48-A4FA-95128E7BB4B8}"/>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314E10B6-8E47-EA46-B151-9A59EF161010}"/>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spTree>
    <p:extLst>
      <p:ext uri="{BB962C8B-B14F-4D97-AF65-F5344CB8AC3E}">
        <p14:creationId xmlns:p14="http://schemas.microsoft.com/office/powerpoint/2010/main" val="548284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A17CE0F-86B2-4F4A-8062-08DFB4C0BFA0}"/>
              </a:ext>
            </a:extLst>
          </p:cNvPr>
          <p:cNvSpPr>
            <a:spLocks noGrp="1"/>
          </p:cNvSpPr>
          <p:nvPr>
            <p:ph type="title"/>
          </p:nvPr>
        </p:nvSpPr>
        <p:spPr>
          <a:xfrm>
            <a:off x="2102455" y="228600"/>
            <a:ext cx="961024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6" name="Rectangle 5">
            <a:extLst>
              <a:ext uri="{FF2B5EF4-FFF2-40B4-BE49-F238E27FC236}">
                <a16:creationId xmlns:a16="http://schemas.microsoft.com/office/drawing/2014/main" id="{D7AC9AD7-8289-4247-B9A4-3E901630EB14}"/>
              </a:ext>
            </a:extLst>
          </p:cNvPr>
          <p:cNvSpPr/>
          <p:nvPr userDrawn="1"/>
        </p:nvSpPr>
        <p:spPr>
          <a:xfrm>
            <a:off x="0" y="0"/>
            <a:ext cx="18002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pic>
        <p:nvPicPr>
          <p:cNvPr id="9" name="Picture 8">
            <a:extLst>
              <a:ext uri="{FF2B5EF4-FFF2-40B4-BE49-F238E27FC236}">
                <a16:creationId xmlns:a16="http://schemas.microsoft.com/office/drawing/2014/main" id="{E3804675-D4D6-2C48-BFDC-3C3B0F22F88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9696062">
            <a:off x="395472" y="260826"/>
            <a:ext cx="953640" cy="2924142"/>
          </a:xfrm>
          <a:prstGeom prst="rect">
            <a:avLst/>
          </a:prstGeom>
        </p:spPr>
      </p:pic>
      <p:sp>
        <p:nvSpPr>
          <p:cNvPr id="11" name="Content Placeholder 4">
            <a:extLst>
              <a:ext uri="{FF2B5EF4-FFF2-40B4-BE49-F238E27FC236}">
                <a16:creationId xmlns:a16="http://schemas.microsoft.com/office/drawing/2014/main" id="{5107627E-8D49-1F41-B296-873CA2E250E3}"/>
              </a:ext>
            </a:extLst>
          </p:cNvPr>
          <p:cNvSpPr>
            <a:spLocks noGrp="1"/>
          </p:cNvSpPr>
          <p:nvPr>
            <p:ph sz="quarter" idx="12"/>
          </p:nvPr>
        </p:nvSpPr>
        <p:spPr>
          <a:xfrm>
            <a:off x="2102330" y="1531917"/>
            <a:ext cx="9610246" cy="4335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a:extLst>
              <a:ext uri="{FF2B5EF4-FFF2-40B4-BE49-F238E27FC236}">
                <a16:creationId xmlns:a16="http://schemas.microsoft.com/office/drawing/2014/main" id="{800B34F4-D37B-4FCE-B19E-8AC2D3136F87}"/>
              </a:ext>
            </a:extLst>
          </p:cNvPr>
          <p:cNvGrpSpPr/>
          <p:nvPr userDrawn="1"/>
        </p:nvGrpSpPr>
        <p:grpSpPr>
          <a:xfrm>
            <a:off x="8528034" y="6106160"/>
            <a:ext cx="3210027" cy="196444"/>
            <a:chOff x="6927228" y="7552706"/>
            <a:chExt cx="5016271" cy="227062"/>
          </a:xfrm>
        </p:grpSpPr>
        <p:sp>
          <p:nvSpPr>
            <p:cNvPr id="3" name="Oval 2">
              <a:extLst>
                <a:ext uri="{FF2B5EF4-FFF2-40B4-BE49-F238E27FC236}">
                  <a16:creationId xmlns:a16="http://schemas.microsoft.com/office/drawing/2014/main" id="{3D79D985-522E-4815-9A90-CCB2102481D8}"/>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 name="Oval 3">
              <a:extLst>
                <a:ext uri="{FF2B5EF4-FFF2-40B4-BE49-F238E27FC236}">
                  <a16:creationId xmlns:a16="http://schemas.microsoft.com/office/drawing/2014/main" id="{79991DFE-94E4-19AB-0972-9088099F7E00}"/>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 name="Oval 4">
              <a:extLst>
                <a:ext uri="{FF2B5EF4-FFF2-40B4-BE49-F238E27FC236}">
                  <a16:creationId xmlns:a16="http://schemas.microsoft.com/office/drawing/2014/main" id="{B0A4D449-EF5B-3993-277C-449A2CFF57DF}"/>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44463259-608B-E08B-D5CE-F8DC6BECF6E2}"/>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DF675E3D-B129-E72A-E03D-2E93027FA320}"/>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25F26DBF-EDAC-20C4-6EC5-9DB9EF743A50}"/>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821616D7-BEEA-38D6-8DE2-533BDE863130}"/>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097235D8-3725-2BF7-1FA7-E0CBCCA96A8D}"/>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F47862A7-7803-A1F4-84E2-AE3E916E4B9F}"/>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5" name="Oval 64">
              <a:extLst>
                <a:ext uri="{FF2B5EF4-FFF2-40B4-BE49-F238E27FC236}">
                  <a16:creationId xmlns:a16="http://schemas.microsoft.com/office/drawing/2014/main" id="{91FF9CD8-1A58-E1A7-807B-85DA801F6A6B}"/>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44F93EA7-D6B3-ED8F-0CA5-8A1C2743FE27}"/>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85DAFC5D-831F-7CE6-6969-C5F5FC17EBD7}"/>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FF61CE59-B617-169E-F5F8-D197A929534C}"/>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A79C6CE1-2D95-E701-8511-69F4F10CC640}"/>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98F2DF64-891F-1D9D-AD98-A204C7ECB46B}"/>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DA0404E7-26AB-7047-24B4-F88E21A7C5F9}"/>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24929038-12E0-10F7-317B-CE2DF81AB78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84BD55B9-A153-D481-66A8-BEB251A2B2A5}"/>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292EA9E0-1EF4-60B3-060C-5C40BECBD008}"/>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ECE7DD42-BEEC-2EA7-F803-4ABFE8C038DA}"/>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A60D47DB-51AA-D091-1402-757DA94FD198}"/>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85BA26B2-60A8-3E34-C3F3-254E98C4A9C1}"/>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985FB6BF-A280-B9AA-036C-069B10CCFB70}"/>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76BFA3FB-EB9E-9C53-2E8D-337501C33471}"/>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BE257809-91C9-54B8-974F-9D44D2CAB4D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A5A00912-2EC0-668B-9829-BA72DEFDB3C8}"/>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72ED9DEE-1621-BFB0-629A-36410ECB94AB}"/>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42EAAB73-3433-053F-17F3-572C20CA8460}"/>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75963C91-7D74-2A9B-EAC1-CF50B4E21B7A}"/>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87293302-A164-C136-54A2-7BA6EF412302}"/>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1154296C-7268-08D1-FB83-FEE1198CB90F}"/>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13A7833B-A9B7-6397-0160-7A2A473C46DC}"/>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8209A318-9D33-89C6-CEE5-9B65B5CBC845}"/>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739EB5A9-440D-E966-2A7F-51EFB41EC164}"/>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A4BF16B5-C4D3-9C56-3D42-BA5128EC4D21}"/>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9BCAAF9B-73C3-52B9-A7BB-82217926591B}"/>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8F93CD8F-7644-9ACC-31B8-C493D312FC77}"/>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C9990D3F-44C8-D228-C7EA-CBD7717FBF5E}"/>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1FE225CB-51B9-4E01-EC39-1575092D128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B99E5398-1B3C-FF77-A50B-F5D27F60DDB4}"/>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C842B528-A8EE-E257-827E-733123B701C1}"/>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AECBA0FA-8421-7094-7C24-70C585702CE8}"/>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0D169013-4512-F5F2-066E-D7A2E27C15D2}"/>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4F61AD7B-30F1-CA25-081A-C12DAF007F13}"/>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A4BE33CE-C2CC-FC5F-06D4-6F70D8CC5918}"/>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8279D601-5CF4-2C8C-951B-0BB86C7E553B}"/>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82733E9E-0A64-25A8-960F-DB6409D242B5}"/>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2CB0BD8E-2776-176D-33E5-48A3432A190C}"/>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Tree>
    <p:extLst>
      <p:ext uri="{BB962C8B-B14F-4D97-AF65-F5344CB8AC3E}">
        <p14:creationId xmlns:p14="http://schemas.microsoft.com/office/powerpoint/2010/main" val="56897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C73B2B5-0208-6E49-B4DB-F158C5731BA9}"/>
              </a:ext>
            </a:extLst>
          </p:cNvPr>
          <p:cNvSpPr>
            <a:spLocks noGrp="1"/>
          </p:cNvSpPr>
          <p:nvPr>
            <p:ph type="title" hasCustomPrompt="1"/>
          </p:nvPr>
        </p:nvSpPr>
        <p:spPr>
          <a:xfrm>
            <a:off x="2102455" y="228600"/>
            <a:ext cx="9610246" cy="1208314"/>
          </a:xfrm>
        </p:spPr>
        <p:txBody>
          <a:bodyPr/>
          <a:lstStyle>
            <a:lvl1pPr>
              <a:defRPr sz="3200"/>
            </a:lvl1pPr>
          </a:lstStyle>
          <a:p>
            <a:r>
              <a:rPr lang="en-US">
                <a:latin typeface="Open Sans" panose="020B0606030504020204" pitchFamily="34" charset="0"/>
              </a:rPr>
              <a:t>Table Example (this slide cannot be edited)</a:t>
            </a:r>
          </a:p>
        </p:txBody>
      </p:sp>
      <p:graphicFrame>
        <p:nvGraphicFramePr>
          <p:cNvPr id="4" name="Table 4">
            <a:extLst>
              <a:ext uri="{FF2B5EF4-FFF2-40B4-BE49-F238E27FC236}">
                <a16:creationId xmlns:a16="http://schemas.microsoft.com/office/drawing/2014/main" id="{1BC0C0AC-259E-8F45-A45D-E10E772A4F95}"/>
              </a:ext>
            </a:extLst>
          </p:cNvPr>
          <p:cNvGraphicFramePr>
            <a:graphicFrameLocks/>
          </p:cNvGraphicFramePr>
          <p:nvPr userDrawn="1">
            <p:extLst>
              <p:ext uri="{D42A27DB-BD31-4B8C-83A1-F6EECF244321}">
                <p14:modId xmlns:p14="http://schemas.microsoft.com/office/powerpoint/2010/main" val="1097459670"/>
              </p:ext>
            </p:extLst>
          </p:nvPr>
        </p:nvGraphicFramePr>
        <p:xfrm>
          <a:off x="2101850" y="1436914"/>
          <a:ext cx="9610725" cy="4778358"/>
        </p:xfrm>
        <a:graphic>
          <a:graphicData uri="http://schemas.openxmlformats.org/drawingml/2006/table">
            <a:tbl>
              <a:tblPr firstRow="1" bandRow="1">
                <a:tableStyleId>{21E4AEA4-8DFA-4A89-87EB-49C32662AFE0}</a:tableStyleId>
              </a:tblPr>
              <a:tblGrid>
                <a:gridCol w="1922145">
                  <a:extLst>
                    <a:ext uri="{9D8B030D-6E8A-4147-A177-3AD203B41FA5}">
                      <a16:colId xmlns:a16="http://schemas.microsoft.com/office/drawing/2014/main" val="648917623"/>
                    </a:ext>
                  </a:extLst>
                </a:gridCol>
                <a:gridCol w="1922145">
                  <a:extLst>
                    <a:ext uri="{9D8B030D-6E8A-4147-A177-3AD203B41FA5}">
                      <a16:colId xmlns:a16="http://schemas.microsoft.com/office/drawing/2014/main" val="600804887"/>
                    </a:ext>
                  </a:extLst>
                </a:gridCol>
                <a:gridCol w="1922145">
                  <a:extLst>
                    <a:ext uri="{9D8B030D-6E8A-4147-A177-3AD203B41FA5}">
                      <a16:colId xmlns:a16="http://schemas.microsoft.com/office/drawing/2014/main" val="2796580745"/>
                    </a:ext>
                  </a:extLst>
                </a:gridCol>
                <a:gridCol w="1922145">
                  <a:extLst>
                    <a:ext uri="{9D8B030D-6E8A-4147-A177-3AD203B41FA5}">
                      <a16:colId xmlns:a16="http://schemas.microsoft.com/office/drawing/2014/main" val="541427354"/>
                    </a:ext>
                  </a:extLst>
                </a:gridCol>
                <a:gridCol w="1922145">
                  <a:extLst>
                    <a:ext uri="{9D8B030D-6E8A-4147-A177-3AD203B41FA5}">
                      <a16:colId xmlns:a16="http://schemas.microsoft.com/office/drawing/2014/main" val="814551050"/>
                    </a:ext>
                  </a:extLst>
                </a:gridCol>
              </a:tblGrid>
              <a:tr h="367566">
                <a:tc>
                  <a:txBody>
                    <a:bodyPr/>
                    <a:lstStyle/>
                    <a:p>
                      <a:r>
                        <a:rPr lang="en-US">
                          <a:solidFill>
                            <a:schemeClr val="bg1"/>
                          </a:solidFill>
                        </a:rPr>
                        <a:t>Header Row</a:t>
                      </a:r>
                    </a:p>
                  </a:txBody>
                  <a:tcPr anchor="ctr">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B w="31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758531304"/>
                  </a:ext>
                </a:extLst>
              </a:tr>
              <a:tr h="367566">
                <a:tc>
                  <a:txBody>
                    <a:bodyPr/>
                    <a:lstStyle/>
                    <a:p>
                      <a:r>
                        <a:rPr lang="en-US"/>
                        <a:t>Row 1</a:t>
                      </a:r>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856013265"/>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665799826"/>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612874840"/>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283410066"/>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2996617798"/>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951368491"/>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3024443610"/>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440834433"/>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4052657742"/>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89897714"/>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3858734154"/>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solidFill>
                      <a:schemeClr val="bg1"/>
                    </a:solidFill>
                  </a:tcPr>
                </a:tc>
                <a:extLst>
                  <a:ext uri="{0D108BD9-81ED-4DB2-BD59-A6C34878D82A}">
                    <a16:rowId xmlns:a16="http://schemas.microsoft.com/office/drawing/2014/main" val="1957898536"/>
                  </a:ext>
                </a:extLst>
              </a:tr>
            </a:tbl>
          </a:graphicData>
        </a:graphic>
      </p:graphicFrame>
      <p:sp>
        <p:nvSpPr>
          <p:cNvPr id="5" name="Rectangle 4">
            <a:extLst>
              <a:ext uri="{FF2B5EF4-FFF2-40B4-BE49-F238E27FC236}">
                <a16:creationId xmlns:a16="http://schemas.microsoft.com/office/drawing/2014/main" id="{CC4C5E06-77C1-1D48-854A-8ABEC6913C06}"/>
              </a:ext>
            </a:extLst>
          </p:cNvPr>
          <p:cNvSpPr/>
          <p:nvPr userDrawn="1"/>
        </p:nvSpPr>
        <p:spPr>
          <a:xfrm>
            <a:off x="0" y="0"/>
            <a:ext cx="18002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pic>
        <p:nvPicPr>
          <p:cNvPr id="6" name="Picture 5">
            <a:extLst>
              <a:ext uri="{FF2B5EF4-FFF2-40B4-BE49-F238E27FC236}">
                <a16:creationId xmlns:a16="http://schemas.microsoft.com/office/drawing/2014/main" id="{3206E48F-2B6D-054C-8148-737292423DD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9696062">
            <a:off x="395472" y="260826"/>
            <a:ext cx="953640" cy="2924142"/>
          </a:xfrm>
          <a:prstGeom prst="rect">
            <a:avLst/>
          </a:prstGeom>
        </p:spPr>
      </p:pic>
    </p:spTree>
    <p:extLst>
      <p:ext uri="{BB962C8B-B14F-4D97-AF65-F5344CB8AC3E}">
        <p14:creationId xmlns:p14="http://schemas.microsoft.com/office/powerpoint/2010/main" val="706987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7868" y="1531919"/>
            <a:ext cx="11071516"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07868" y="228600"/>
            <a:ext cx="11071516" cy="1208314"/>
          </a:xfrm>
          <a:prstGeom prst="rect">
            <a:avLst/>
          </a:prstGeom>
        </p:spPr>
        <p:txBody>
          <a:bodyPr vert="horz" lIns="91440" tIns="45720" rIns="91440" bIns="45720" rtlCol="0" anchor="ctr">
            <a:normAutofit/>
          </a:bodyPr>
          <a:lstStyle/>
          <a:p>
            <a:r>
              <a:rPr lang="en-US"/>
              <a:t>Click to edit title style</a:t>
            </a:r>
          </a:p>
        </p:txBody>
      </p:sp>
      <p:sp>
        <p:nvSpPr>
          <p:cNvPr id="4" name="Text Placeholder 11">
            <a:extLst>
              <a:ext uri="{FF2B5EF4-FFF2-40B4-BE49-F238E27FC236}">
                <a16:creationId xmlns:a16="http://schemas.microsoft.com/office/drawing/2014/main" id="{C68D8C1C-F6AD-DDA8-C956-474970713F5E}"/>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tx2"/>
                </a:solidFill>
              </a:rPr>
              <a:t>© Tennessee Department of Education </a:t>
            </a:r>
            <a:endParaRPr lang="id-ID">
              <a:solidFill>
                <a:schemeClr val="tx2"/>
              </a:solidFill>
            </a:endParaRPr>
          </a:p>
        </p:txBody>
      </p:sp>
    </p:spTree>
    <p:extLst>
      <p:ext uri="{BB962C8B-B14F-4D97-AF65-F5344CB8AC3E}">
        <p14:creationId xmlns:p14="http://schemas.microsoft.com/office/powerpoint/2010/main" val="3932844464"/>
      </p:ext>
    </p:extLst>
  </p:cSld>
  <p:clrMap bg1="lt1" tx1="dk1" bg2="lt2" tx2="dk2" accent1="accent1" accent2="accent2" accent3="accent3" accent4="accent4" accent5="accent5" accent6="accent6" hlink="hlink" folHlink="folHlink"/>
  <p:sldLayoutIdLst>
    <p:sldLayoutId id="2147483973" r:id="rId1"/>
    <p:sldLayoutId id="2147483969" r:id="rId2"/>
    <p:sldLayoutId id="2147483931" r:id="rId3"/>
    <p:sldLayoutId id="2147483918" r:id="rId4"/>
    <p:sldLayoutId id="2147483923" r:id="rId5"/>
    <p:sldLayoutId id="2147483920" r:id="rId6"/>
    <p:sldLayoutId id="2147483921" r:id="rId7"/>
    <p:sldLayoutId id="2147483930" r:id="rId8"/>
    <p:sldLayoutId id="2147483986" r:id="rId9"/>
    <p:sldLayoutId id="2147483981" r:id="rId10"/>
    <p:sldLayoutId id="2147483922" r:id="rId11"/>
    <p:sldLayoutId id="2147483977" r:id="rId12"/>
    <p:sldLayoutId id="2147483984" r:id="rId13"/>
    <p:sldLayoutId id="2147483983" r:id="rId14"/>
    <p:sldLayoutId id="2147483976" r:id="rId15"/>
    <p:sldLayoutId id="2147483962" r:id="rId16"/>
    <p:sldLayoutId id="2147483972" r:id="rId17"/>
    <p:sldLayoutId id="2147483964" r:id="rId18"/>
    <p:sldLayoutId id="2147483965" r:id="rId19"/>
    <p:sldLayoutId id="2147483988" r:id="rId20"/>
    <p:sldLayoutId id="2147483979" r:id="rId21"/>
    <p:sldLayoutId id="2147483978" r:id="rId22"/>
    <p:sldLayoutId id="2147483942" r:id="rId23"/>
    <p:sldLayoutId id="2147483943" r:id="rId24"/>
    <p:sldLayoutId id="2147483966" r:id="rId25"/>
    <p:sldLayoutId id="2147483945" r:id="rId26"/>
    <p:sldLayoutId id="2147483967" r:id="rId27"/>
    <p:sldLayoutId id="2147483987" r:id="rId28"/>
    <p:sldLayoutId id="2147483960" r:id="rId29"/>
    <p:sldLayoutId id="2147483961" r:id="rId30"/>
    <p:sldLayoutId id="2147483959" r:id="rId31"/>
    <p:sldLayoutId id="2147483989" r:id="rId32"/>
  </p:sldLayoutIdLst>
  <p:txStyles>
    <p:titleStyle>
      <a:lvl1pPr algn="l" defTabSz="685629" rtl="0" eaLnBrk="1" latinLnBrk="0" hangingPunct="1">
        <a:spcBef>
          <a:spcPct val="0"/>
        </a:spcBef>
        <a:buNone/>
        <a:defRPr sz="3599" b="1" kern="1200">
          <a:solidFill>
            <a:schemeClr val="accent2"/>
          </a:solidFill>
          <a:latin typeface="Georgia" panose="02040502050405020303" pitchFamily="18" charset="0"/>
          <a:ea typeface="Open Sans" panose="020B0606030504020204" pitchFamily="34" charset="0"/>
          <a:cs typeface="Open Sans" panose="020B0606030504020204" pitchFamily="34" charset="0"/>
        </a:defRPr>
      </a:lvl1pPr>
    </p:titleStyle>
    <p:bodyStyle>
      <a:lvl1pPr marL="257111" indent="-257111" algn="l" defTabSz="685629" rtl="0" eaLnBrk="1" latinLnBrk="0" hangingPunct="1">
        <a:spcBef>
          <a:spcPct val="20000"/>
        </a:spcBef>
        <a:buClr>
          <a:schemeClr val="tx1"/>
        </a:buClr>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629" rtl="0" eaLnBrk="1" latinLnBrk="0" hangingPunct="1">
        <a:defRPr sz="1350" kern="1200">
          <a:solidFill>
            <a:schemeClr val="tx1"/>
          </a:solidFill>
          <a:latin typeface="+mn-lt"/>
          <a:ea typeface="+mn-ea"/>
          <a:cs typeface="+mn-cs"/>
        </a:defRPr>
      </a:lvl1pPr>
      <a:lvl2pPr marL="342815" algn="l" defTabSz="685629" rtl="0" eaLnBrk="1" latinLnBrk="0" hangingPunct="1">
        <a:defRPr sz="1350" kern="1200">
          <a:solidFill>
            <a:schemeClr val="tx1"/>
          </a:solidFill>
          <a:latin typeface="+mn-lt"/>
          <a:ea typeface="+mn-ea"/>
          <a:cs typeface="+mn-cs"/>
        </a:defRPr>
      </a:lvl2pPr>
      <a:lvl3pPr marL="685629" algn="l" defTabSz="685629" rtl="0" eaLnBrk="1" latinLnBrk="0" hangingPunct="1">
        <a:defRPr sz="1350" kern="1200">
          <a:solidFill>
            <a:schemeClr val="tx1"/>
          </a:solidFill>
          <a:latin typeface="+mn-lt"/>
          <a:ea typeface="+mn-ea"/>
          <a:cs typeface="+mn-cs"/>
        </a:defRPr>
      </a:lvl3pPr>
      <a:lvl4pPr marL="1028443" algn="l" defTabSz="685629" rtl="0" eaLnBrk="1" latinLnBrk="0" hangingPunct="1">
        <a:defRPr sz="1350" kern="1200">
          <a:solidFill>
            <a:schemeClr val="tx1"/>
          </a:solidFill>
          <a:latin typeface="+mn-lt"/>
          <a:ea typeface="+mn-ea"/>
          <a:cs typeface="+mn-cs"/>
        </a:defRPr>
      </a:lvl4pPr>
      <a:lvl5pPr marL="1371257" algn="l" defTabSz="685629" rtl="0" eaLnBrk="1" latinLnBrk="0" hangingPunct="1">
        <a:defRPr sz="1350" kern="1200">
          <a:solidFill>
            <a:schemeClr val="tx1"/>
          </a:solidFill>
          <a:latin typeface="+mn-lt"/>
          <a:ea typeface="+mn-ea"/>
          <a:cs typeface="+mn-cs"/>
        </a:defRPr>
      </a:lvl5pPr>
      <a:lvl6pPr marL="1714072" algn="l" defTabSz="685629" rtl="0" eaLnBrk="1" latinLnBrk="0" hangingPunct="1">
        <a:defRPr sz="1350" kern="1200">
          <a:solidFill>
            <a:schemeClr val="tx1"/>
          </a:solidFill>
          <a:latin typeface="+mn-lt"/>
          <a:ea typeface="+mn-ea"/>
          <a:cs typeface="+mn-cs"/>
        </a:defRPr>
      </a:lvl6pPr>
      <a:lvl7pPr marL="2056886" algn="l" defTabSz="685629" rtl="0" eaLnBrk="1" latinLnBrk="0" hangingPunct="1">
        <a:defRPr sz="1350" kern="1200">
          <a:solidFill>
            <a:schemeClr val="tx1"/>
          </a:solidFill>
          <a:latin typeface="+mn-lt"/>
          <a:ea typeface="+mn-ea"/>
          <a:cs typeface="+mn-cs"/>
        </a:defRPr>
      </a:lvl7pPr>
      <a:lvl8pPr marL="2399700" algn="l" defTabSz="685629" rtl="0" eaLnBrk="1" latinLnBrk="0" hangingPunct="1">
        <a:defRPr sz="1350" kern="1200">
          <a:solidFill>
            <a:schemeClr val="tx1"/>
          </a:solidFill>
          <a:latin typeface="+mn-lt"/>
          <a:ea typeface="+mn-ea"/>
          <a:cs typeface="+mn-cs"/>
        </a:defRPr>
      </a:lvl8pPr>
      <a:lvl9pPr marL="2742514" algn="l" defTabSz="685629"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66.png"/></Relationships>
</file>

<file path=ppt/slides/_rels/slide1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9.svg"/><Relationship Id="rId2" Type="http://schemas.openxmlformats.org/officeDocument/2006/relationships/image" Target="../media/image16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edutopia.org/article/building-students-resilience-bus"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mailto:Joanna.Collins@tn.gov" TargetMode="External"/><Relationship Id="rId2" Type="http://schemas.openxmlformats.org/officeDocument/2006/relationships/image" Target="../media/image174.jpeg"/><Relationship Id="rId1" Type="http://schemas.openxmlformats.org/officeDocument/2006/relationships/slideLayout" Target="../slideLayouts/slideLayout24.xml"/><Relationship Id="rId4" Type="http://schemas.openxmlformats.org/officeDocument/2006/relationships/hyperlink" Target="mailto:Jaime.Grammer@tn.gov"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6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btitle 16">
            <a:extLst>
              <a:ext uri="{FF2B5EF4-FFF2-40B4-BE49-F238E27FC236}">
                <a16:creationId xmlns:a16="http://schemas.microsoft.com/office/drawing/2014/main" id="{2AEC2584-0C18-3E4D-AE75-121B7FCE6379}"/>
              </a:ext>
            </a:extLst>
          </p:cNvPr>
          <p:cNvSpPr>
            <a:spLocks noGrp="1"/>
          </p:cNvSpPr>
          <p:nvPr>
            <p:ph type="subTitle" idx="1"/>
          </p:nvPr>
        </p:nvSpPr>
        <p:spPr>
          <a:xfrm>
            <a:off x="503238" y="3731587"/>
            <a:ext cx="6626432" cy="733418"/>
          </a:xfrm>
        </p:spPr>
        <p:txBody>
          <a:bodyPr/>
          <a:lstStyle/>
          <a:p>
            <a:r>
              <a:rPr lang="en-US" sz="2200" dirty="0">
                <a:ea typeface="Open Sans"/>
                <a:cs typeface="Open Sans"/>
              </a:rPr>
              <a:t>Jaime </a:t>
            </a:r>
            <a:r>
              <a:rPr lang="en-US" sz="2100" dirty="0">
                <a:ea typeface="Open Sans"/>
                <a:cs typeface="Open Sans"/>
              </a:rPr>
              <a:t>Grammer</a:t>
            </a:r>
            <a:r>
              <a:rPr lang="en-US" sz="2200" dirty="0">
                <a:ea typeface="Open Sans"/>
                <a:cs typeface="Open Sans"/>
              </a:rPr>
              <a:t> | School Counseling Manager</a:t>
            </a:r>
          </a:p>
        </p:txBody>
      </p:sp>
      <p:sp>
        <p:nvSpPr>
          <p:cNvPr id="16" name="Title 15">
            <a:extLst>
              <a:ext uri="{FF2B5EF4-FFF2-40B4-BE49-F238E27FC236}">
                <a16:creationId xmlns:a16="http://schemas.microsoft.com/office/drawing/2014/main" id="{9C4FD8A8-DF98-E84D-B03B-E3A437647B57}"/>
              </a:ext>
            </a:extLst>
          </p:cNvPr>
          <p:cNvSpPr>
            <a:spLocks noGrp="1"/>
          </p:cNvSpPr>
          <p:nvPr>
            <p:ph type="title"/>
          </p:nvPr>
        </p:nvSpPr>
        <p:spPr/>
        <p:txBody>
          <a:bodyPr>
            <a:noAutofit/>
          </a:bodyPr>
          <a:lstStyle/>
          <a:p>
            <a:r>
              <a:rPr lang="en-US" sz="2800"/>
              <a:t>Planting the Seeds to Promote Family-Centered Support in Student Mental Health </a:t>
            </a:r>
          </a:p>
        </p:txBody>
      </p:sp>
      <p:sp>
        <p:nvSpPr>
          <p:cNvPr id="19" name="Text Placeholder 18">
            <a:extLst>
              <a:ext uri="{FF2B5EF4-FFF2-40B4-BE49-F238E27FC236}">
                <a16:creationId xmlns:a16="http://schemas.microsoft.com/office/drawing/2014/main" id="{6AB4E2B9-374F-BB42-BA96-E9A55FE3735B}"/>
              </a:ext>
            </a:extLst>
          </p:cNvPr>
          <p:cNvSpPr>
            <a:spLocks noGrp="1"/>
          </p:cNvSpPr>
          <p:nvPr>
            <p:ph type="body" sz="quarter" idx="10"/>
          </p:nvPr>
        </p:nvSpPr>
        <p:spPr>
          <a:xfrm>
            <a:off x="503237" y="4435601"/>
            <a:ext cx="5591175" cy="555608"/>
          </a:xfrm>
        </p:spPr>
        <p:txBody>
          <a:bodyPr>
            <a:normAutofit fontScale="77500" lnSpcReduction="20000"/>
          </a:bodyPr>
          <a:lstStyle/>
          <a:p>
            <a:r>
              <a:rPr lang="en-US" dirty="0"/>
              <a:t>Student and Family Services, </a:t>
            </a:r>
          </a:p>
          <a:p>
            <a:r>
              <a:rPr lang="en-US" dirty="0"/>
              <a:t>Division of Coordinated School Health </a:t>
            </a:r>
          </a:p>
        </p:txBody>
      </p:sp>
      <p:pic>
        <p:nvPicPr>
          <p:cNvPr id="3" name="Picture Placeholder 2" descr="A group of children in front of a television&#10;&#10;Description automatically generated with low confidence">
            <a:extLst>
              <a:ext uri="{FF2B5EF4-FFF2-40B4-BE49-F238E27FC236}">
                <a16:creationId xmlns:a16="http://schemas.microsoft.com/office/drawing/2014/main" id="{E606FE81-DCD5-E1A3-EA0C-A49BFD782E61}"/>
              </a:ext>
            </a:extLst>
          </p:cNvPr>
          <p:cNvPicPr>
            <a:picLocks noGrp="1" noChangeAspect="1"/>
          </p:cNvPicPr>
          <p:nvPr>
            <p:ph type="pic" sz="quarter" idx="11"/>
          </p:nvPr>
        </p:nvPicPr>
        <p:blipFill rotWithShape="1">
          <a:blip r:embed="rId2" cstate="hqprint">
            <a:extLst>
              <a:ext uri="{28A0092B-C50C-407E-A947-70E740481C1C}">
                <a14:useLocalDpi xmlns:a14="http://schemas.microsoft.com/office/drawing/2010/main"/>
              </a:ext>
            </a:extLst>
          </a:blip>
          <a:srcRect/>
          <a:stretch/>
        </p:blipFill>
        <p:spPr>
          <a:xfrm>
            <a:off x="5409978" y="0"/>
            <a:ext cx="6778845" cy="6858000"/>
          </a:xfrm>
        </p:spPr>
      </p:pic>
      <p:sp>
        <p:nvSpPr>
          <p:cNvPr id="2" name="Text Placeholder 11">
            <a:extLst>
              <a:ext uri="{FF2B5EF4-FFF2-40B4-BE49-F238E27FC236}">
                <a16:creationId xmlns:a16="http://schemas.microsoft.com/office/drawing/2014/main" id="{BA119688-1C7A-345A-D676-615752414894}"/>
              </a:ext>
            </a:extLst>
          </p:cNvPr>
          <p:cNvSpPr txBox="1">
            <a:spLocks/>
          </p:cNvSpPr>
          <p:nvPr/>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bg1"/>
                </a:solidFill>
              </a:rPr>
              <a:t>© Tennessee Department of Education </a:t>
            </a:r>
            <a:endParaRPr lang="id-ID">
              <a:solidFill>
                <a:schemeClr val="bg1"/>
              </a:solidFill>
            </a:endParaRPr>
          </a:p>
        </p:txBody>
      </p:sp>
    </p:spTree>
    <p:extLst>
      <p:ext uri="{BB962C8B-B14F-4D97-AF65-F5344CB8AC3E}">
        <p14:creationId xmlns:p14="http://schemas.microsoft.com/office/powerpoint/2010/main" val="2736732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20E80-5F20-4CFB-9D0B-0D3DDF09F234}"/>
              </a:ext>
            </a:extLst>
          </p:cNvPr>
          <p:cNvSpPr>
            <a:spLocks noGrp="1"/>
          </p:cNvSpPr>
          <p:nvPr>
            <p:ph type="title"/>
          </p:nvPr>
        </p:nvSpPr>
        <p:spPr/>
        <p:txBody>
          <a:bodyPr/>
          <a:lstStyle/>
          <a:p>
            <a:r>
              <a:rPr lang="en-US"/>
              <a:t>More PCEs can lead to….</a:t>
            </a:r>
          </a:p>
        </p:txBody>
      </p:sp>
      <p:sp>
        <p:nvSpPr>
          <p:cNvPr id="3" name="Text Placeholder 2">
            <a:extLst>
              <a:ext uri="{FF2B5EF4-FFF2-40B4-BE49-F238E27FC236}">
                <a16:creationId xmlns:a16="http://schemas.microsoft.com/office/drawing/2014/main" id="{20BCB2A6-7BD6-4D81-B1E0-38C1169B9539}"/>
              </a:ext>
            </a:extLst>
          </p:cNvPr>
          <p:cNvSpPr>
            <a:spLocks noGrp="1"/>
          </p:cNvSpPr>
          <p:nvPr>
            <p:ph type="body" sz="quarter" idx="10"/>
          </p:nvPr>
        </p:nvSpPr>
        <p:spPr/>
        <p:txBody>
          <a:bodyPr>
            <a:normAutofit/>
          </a:bodyPr>
          <a:lstStyle/>
          <a:p>
            <a:r>
              <a:rPr lang="en-US"/>
              <a:t>Better mental health</a:t>
            </a:r>
          </a:p>
          <a:p>
            <a:r>
              <a:rPr lang="en-US"/>
              <a:t>Lower prevalence of depression</a:t>
            </a:r>
          </a:p>
          <a:p>
            <a:r>
              <a:rPr lang="en-US"/>
              <a:t>Better physical health</a:t>
            </a:r>
          </a:p>
          <a:p>
            <a:r>
              <a:rPr lang="en-US"/>
              <a:t>More physical activity</a:t>
            </a:r>
          </a:p>
          <a:p>
            <a:r>
              <a:rPr lang="en-US"/>
              <a:t>Better overall health status</a:t>
            </a:r>
          </a:p>
          <a:p>
            <a:r>
              <a:rPr lang="en-US"/>
              <a:t>Less cardiovascular disease</a:t>
            </a:r>
          </a:p>
          <a:p>
            <a:r>
              <a:rPr lang="en-US"/>
              <a:t>Less disabilities</a:t>
            </a:r>
          </a:p>
          <a:p>
            <a:r>
              <a:rPr lang="en-US"/>
              <a:t>More commonly employed</a:t>
            </a:r>
          </a:p>
        </p:txBody>
      </p:sp>
      <p:pic>
        <p:nvPicPr>
          <p:cNvPr id="7" name="Picture 6">
            <a:extLst>
              <a:ext uri="{FF2B5EF4-FFF2-40B4-BE49-F238E27FC236}">
                <a16:creationId xmlns:a16="http://schemas.microsoft.com/office/drawing/2014/main" id="{8EB9BE99-D4A7-8AA9-E84D-E7DCD203552A}"/>
              </a:ext>
            </a:extLst>
          </p:cNvPr>
          <p:cNvPicPr>
            <a:picLocks noChangeAspect="1"/>
          </p:cNvPicPr>
          <p:nvPr/>
        </p:nvPicPr>
        <p:blipFill>
          <a:blip r:embed="rId3"/>
          <a:stretch>
            <a:fillRect/>
          </a:stretch>
        </p:blipFill>
        <p:spPr>
          <a:xfrm>
            <a:off x="8343906" y="5673942"/>
            <a:ext cx="1756058" cy="369332"/>
          </a:xfrm>
          <a:prstGeom prst="rect">
            <a:avLst/>
          </a:prstGeom>
        </p:spPr>
      </p:pic>
    </p:spTree>
    <p:extLst>
      <p:ext uri="{BB962C8B-B14F-4D97-AF65-F5344CB8AC3E}">
        <p14:creationId xmlns:p14="http://schemas.microsoft.com/office/powerpoint/2010/main" val="1396182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30C8B-6DB7-1A40-AA29-B9F55D2AB49D}"/>
              </a:ext>
            </a:extLst>
          </p:cNvPr>
          <p:cNvSpPr>
            <a:spLocks noGrp="1"/>
          </p:cNvSpPr>
          <p:nvPr>
            <p:ph type="title"/>
          </p:nvPr>
        </p:nvSpPr>
        <p:spPr/>
        <p:txBody>
          <a:bodyPr/>
          <a:lstStyle/>
          <a:p>
            <a:r>
              <a:rPr lang="en-US"/>
              <a:t>Strategies to Increase PCEs</a:t>
            </a:r>
          </a:p>
        </p:txBody>
      </p:sp>
    </p:spTree>
    <p:extLst>
      <p:ext uri="{BB962C8B-B14F-4D97-AF65-F5344CB8AC3E}">
        <p14:creationId xmlns:p14="http://schemas.microsoft.com/office/powerpoint/2010/main" val="2103707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A7FB02D-F1F0-EF83-4B19-FAAB72A53AAB}"/>
              </a:ext>
            </a:extLst>
          </p:cNvPr>
          <p:cNvPicPr>
            <a:picLocks noChangeAspect="1"/>
          </p:cNvPicPr>
          <p:nvPr/>
        </p:nvPicPr>
        <p:blipFill>
          <a:blip r:embed="rId3"/>
          <a:stretch>
            <a:fillRect/>
          </a:stretch>
        </p:blipFill>
        <p:spPr>
          <a:xfrm>
            <a:off x="3409919" y="95250"/>
            <a:ext cx="7332785" cy="5574323"/>
          </a:xfrm>
          <a:prstGeom prst="rect">
            <a:avLst/>
          </a:prstGeom>
        </p:spPr>
      </p:pic>
      <p:pic>
        <p:nvPicPr>
          <p:cNvPr id="16" name="Picture 15">
            <a:extLst>
              <a:ext uri="{FF2B5EF4-FFF2-40B4-BE49-F238E27FC236}">
                <a16:creationId xmlns:a16="http://schemas.microsoft.com/office/drawing/2014/main" id="{F7C8F265-254D-A00F-EA38-8A66D4CF7CC9}"/>
              </a:ext>
            </a:extLst>
          </p:cNvPr>
          <p:cNvPicPr>
            <a:picLocks noChangeAspect="1"/>
          </p:cNvPicPr>
          <p:nvPr/>
        </p:nvPicPr>
        <p:blipFill>
          <a:blip r:embed="rId4"/>
          <a:stretch>
            <a:fillRect/>
          </a:stretch>
        </p:blipFill>
        <p:spPr>
          <a:xfrm>
            <a:off x="7845551" y="6496050"/>
            <a:ext cx="3867150" cy="266700"/>
          </a:xfrm>
          <a:prstGeom prst="rect">
            <a:avLst/>
          </a:prstGeom>
        </p:spPr>
      </p:pic>
    </p:spTree>
    <p:extLst>
      <p:ext uri="{BB962C8B-B14F-4D97-AF65-F5344CB8AC3E}">
        <p14:creationId xmlns:p14="http://schemas.microsoft.com/office/powerpoint/2010/main" val="4013805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20E0EB58-10D4-8009-0A5C-30A616AC1215}"/>
              </a:ext>
            </a:extLst>
          </p:cNvPr>
          <p:cNvPicPr>
            <a:picLocks noChangeAspect="1"/>
          </p:cNvPicPr>
          <p:nvPr/>
        </p:nvPicPr>
        <p:blipFill rotWithShape="1">
          <a:blip r:embed="rId2">
            <a:extLst>
              <a:ext uri="{28A0092B-C50C-407E-A947-70E740481C1C}">
                <a14:useLocalDpi xmlns:a14="http://schemas.microsoft.com/office/drawing/2010/main" val="0"/>
              </a:ext>
            </a:extLst>
          </a:blip>
          <a:srcRect b="3796"/>
          <a:stretch/>
        </p:blipFill>
        <p:spPr>
          <a:xfrm>
            <a:off x="2874962" y="687356"/>
            <a:ext cx="7938812" cy="45870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0114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E1BE-387A-4361-96CE-F624693AB8C8}"/>
              </a:ext>
            </a:extLst>
          </p:cNvPr>
          <p:cNvSpPr>
            <a:spLocks noGrp="1"/>
          </p:cNvSpPr>
          <p:nvPr>
            <p:ph type="title"/>
          </p:nvPr>
        </p:nvSpPr>
        <p:spPr/>
        <p:txBody>
          <a:bodyPr/>
          <a:lstStyle/>
          <a:p>
            <a:r>
              <a:rPr lang="en-US"/>
              <a:t>Strategies to Increase PCEs</a:t>
            </a:r>
          </a:p>
        </p:txBody>
      </p:sp>
      <p:sp>
        <p:nvSpPr>
          <p:cNvPr id="3" name="Text Placeholder 2">
            <a:extLst>
              <a:ext uri="{FF2B5EF4-FFF2-40B4-BE49-F238E27FC236}">
                <a16:creationId xmlns:a16="http://schemas.microsoft.com/office/drawing/2014/main" id="{BC3961B4-5B59-4838-BBB4-484567BB52F1}"/>
              </a:ext>
            </a:extLst>
          </p:cNvPr>
          <p:cNvSpPr>
            <a:spLocks noGrp="1"/>
          </p:cNvSpPr>
          <p:nvPr>
            <p:ph type="body" sz="quarter" idx="10"/>
          </p:nvPr>
        </p:nvSpPr>
        <p:spPr/>
        <p:txBody>
          <a:bodyPr>
            <a:normAutofit/>
          </a:bodyPr>
          <a:lstStyle/>
          <a:p>
            <a:r>
              <a:rPr lang="en-US" sz="2800"/>
              <a:t>Teaching relationship and self-regulation skills</a:t>
            </a:r>
          </a:p>
          <a:p>
            <a:r>
              <a:rPr lang="en-US" sz="2800"/>
              <a:t>Supporting mentorship, extracurricular and cultural programs</a:t>
            </a:r>
          </a:p>
          <a:p>
            <a:r>
              <a:rPr lang="en-US" sz="2800"/>
              <a:t>Strengthening public-private partnerships</a:t>
            </a:r>
          </a:p>
          <a:p>
            <a:r>
              <a:rPr lang="en-US" sz="2800"/>
              <a:t>Increasing access to early childhood programs</a:t>
            </a:r>
          </a:p>
          <a:p>
            <a:r>
              <a:rPr lang="en-US" sz="2800"/>
              <a:t>Adapting systems of care to focus on whole-person wellness</a:t>
            </a:r>
          </a:p>
          <a:p>
            <a:r>
              <a:rPr lang="en-US" sz="2800"/>
              <a:t>Improving economic support for families</a:t>
            </a:r>
          </a:p>
        </p:txBody>
      </p:sp>
    </p:spTree>
    <p:extLst>
      <p:ext uri="{BB962C8B-B14F-4D97-AF65-F5344CB8AC3E}">
        <p14:creationId xmlns:p14="http://schemas.microsoft.com/office/powerpoint/2010/main" val="1980122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0DA41B9-B37F-01CE-C1AD-36ABFBFEF915}"/>
              </a:ext>
            </a:extLst>
          </p:cNvPr>
          <p:cNvSpPr>
            <a:spLocks noGrp="1"/>
          </p:cNvSpPr>
          <p:nvPr>
            <p:ph type="title"/>
          </p:nvPr>
        </p:nvSpPr>
        <p:spPr/>
        <p:txBody>
          <a:bodyPr/>
          <a:lstStyle/>
          <a:p>
            <a:r>
              <a:rPr lang="en-US"/>
              <a:t>Fostering Hope</a:t>
            </a:r>
          </a:p>
        </p:txBody>
      </p:sp>
      <p:sp>
        <p:nvSpPr>
          <p:cNvPr id="10" name="Text Placeholder 9">
            <a:extLst>
              <a:ext uri="{FF2B5EF4-FFF2-40B4-BE49-F238E27FC236}">
                <a16:creationId xmlns:a16="http://schemas.microsoft.com/office/drawing/2014/main" id="{2F011B27-A279-079A-09A1-15C0F46E2CA8}"/>
              </a:ext>
            </a:extLst>
          </p:cNvPr>
          <p:cNvSpPr>
            <a:spLocks noGrp="1"/>
          </p:cNvSpPr>
          <p:nvPr>
            <p:ph type="body" sz="quarter" idx="10"/>
          </p:nvPr>
        </p:nvSpPr>
        <p:spPr>
          <a:xfrm>
            <a:off x="507868" y="1531917"/>
            <a:ext cx="7319950" cy="4868883"/>
          </a:xfrm>
        </p:spPr>
        <p:txBody>
          <a:bodyPr>
            <a:normAutofit/>
          </a:bodyPr>
          <a:lstStyle/>
          <a:p>
            <a:pPr marL="0" indent="0">
              <a:buNone/>
            </a:pPr>
            <a:r>
              <a:rPr lang="en-US" sz="4000">
                <a:solidFill>
                  <a:srgbClr val="000000"/>
                </a:solidFill>
                <a:latin typeface="+mn-lt"/>
              </a:rPr>
              <a:t>“</a:t>
            </a:r>
            <a:r>
              <a:rPr lang="en-US" sz="1800" u="none" strike="noStrike" baseline="0">
                <a:solidFill>
                  <a:srgbClr val="000000"/>
                </a:solidFill>
                <a:latin typeface="+mn-lt"/>
              </a:rPr>
              <a:t>All four of my children have attended Oak Ridge Schools since their Kindergarten year. I am beyond grateful for Mrs. Bruce and her colleagues. As a single mother, who has no biological family in the state of Tennessee other than my children, the struggle becomes unbearable. The monetary support I have received has been a God send in my times of desperation and I am beyond grateful that there is a program to help support struggling parents as myself. More than the monetary support, I would like to share that mental and emotional support is not anything money can buy. There are genuine people, with genuine hearts, genuine intentions, who genuinely care! </a:t>
            </a:r>
            <a:r>
              <a:rPr lang="en-US" sz="1800" b="1" u="none" strike="noStrike" baseline="0">
                <a:solidFill>
                  <a:srgbClr val="2DCCD3"/>
                </a:solidFill>
                <a:latin typeface="+mn-lt"/>
              </a:rPr>
              <a:t>So much of my faith and hope has been restored by knowing that I have support outside my household to lean into in our time of need. </a:t>
            </a:r>
            <a:r>
              <a:rPr lang="en-US" sz="1800" u="none" strike="noStrike" baseline="0">
                <a:solidFill>
                  <a:srgbClr val="000000"/>
                </a:solidFill>
                <a:latin typeface="+mn-lt"/>
              </a:rPr>
              <a:t>Thank you to all those that make, support, and advocate for this program</a:t>
            </a:r>
            <a:r>
              <a:rPr lang="en-US" sz="2800" u="none" strike="noStrike" baseline="0">
                <a:solidFill>
                  <a:srgbClr val="000000"/>
                </a:solidFill>
                <a:latin typeface="+mn-lt"/>
              </a:rPr>
              <a:t>,” </a:t>
            </a:r>
          </a:p>
          <a:p>
            <a:pPr marL="0" indent="0">
              <a:buNone/>
            </a:pPr>
            <a:r>
              <a:rPr lang="en-US" sz="1800">
                <a:solidFill>
                  <a:srgbClr val="000000"/>
                </a:solidFill>
                <a:latin typeface="+mn-lt"/>
              </a:rPr>
              <a:t>-Parent, Oak Ridge Schools</a:t>
            </a:r>
          </a:p>
        </p:txBody>
      </p:sp>
      <p:pic>
        <p:nvPicPr>
          <p:cNvPr id="12" name="Graphic 11">
            <a:extLst>
              <a:ext uri="{FF2B5EF4-FFF2-40B4-BE49-F238E27FC236}">
                <a16:creationId xmlns:a16="http://schemas.microsoft.com/office/drawing/2014/main" id="{C0EC4C80-5BC3-7373-A278-F6759C502316}"/>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8073" y="2182033"/>
            <a:ext cx="3207435" cy="3207435"/>
          </a:xfrm>
          <a:prstGeom prst="rect">
            <a:avLst/>
          </a:prstGeom>
        </p:spPr>
      </p:pic>
    </p:spTree>
    <p:extLst>
      <p:ext uri="{BB962C8B-B14F-4D97-AF65-F5344CB8AC3E}">
        <p14:creationId xmlns:p14="http://schemas.microsoft.com/office/powerpoint/2010/main" val="932549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11E1F-269C-0247-8184-A4F89A135191}"/>
              </a:ext>
            </a:extLst>
          </p:cNvPr>
          <p:cNvSpPr>
            <a:spLocks noGrp="1"/>
          </p:cNvSpPr>
          <p:nvPr>
            <p:ph type="title"/>
          </p:nvPr>
        </p:nvSpPr>
        <p:spPr/>
        <p:txBody>
          <a:bodyPr>
            <a:noAutofit/>
          </a:bodyPr>
          <a:lstStyle/>
          <a:p>
            <a:r>
              <a:rPr kumimoji="0" lang="en-US" sz="2800" b="1" i="0" u="none" strike="noStrike" kern="1200" cap="none" spc="0" normalizeH="0" baseline="0" noProof="0">
                <a:ln>
                  <a:noFill/>
                </a:ln>
                <a:solidFill>
                  <a:srgbClr val="0E2B5A"/>
                </a:solidFill>
                <a:effectLst/>
                <a:uLnTx/>
                <a:uFillTx/>
                <a:latin typeface="Georgia" panose="02040502050405020303" pitchFamily="18" charset="0"/>
                <a:ea typeface="Open Sans" panose="020B0606030504020204" pitchFamily="34" charset="0"/>
                <a:cs typeface="Open Sans" panose="020B0606030504020204" pitchFamily="34" charset="0"/>
              </a:rPr>
              <a:t>Fostering Hope with Families: Schoolwide Strategies </a:t>
            </a:r>
            <a:endParaRPr lang="en-US" sz="2800"/>
          </a:p>
        </p:txBody>
      </p:sp>
      <p:sp>
        <p:nvSpPr>
          <p:cNvPr id="4" name="Text Placeholder 3">
            <a:extLst>
              <a:ext uri="{FF2B5EF4-FFF2-40B4-BE49-F238E27FC236}">
                <a16:creationId xmlns:a16="http://schemas.microsoft.com/office/drawing/2014/main" id="{46E859A7-72D4-DB4E-B680-CD9D95565BCB}"/>
              </a:ext>
            </a:extLst>
          </p:cNvPr>
          <p:cNvSpPr>
            <a:spLocks noGrp="1"/>
          </p:cNvSpPr>
          <p:nvPr>
            <p:ph type="body" sz="quarter" idx="11"/>
          </p:nvPr>
        </p:nvSpPr>
        <p:spPr/>
        <p:txBody>
          <a:bodyPr/>
          <a:lstStyle/>
          <a:p>
            <a:pPr marL="257111" marR="0" lvl="0" indent="-257111" algn="l" defTabSz="685629" rtl="0" eaLnBrk="1" fontAlgn="auto" latinLnBrk="0" hangingPunct="1">
              <a:lnSpc>
                <a:spcPct val="100000"/>
              </a:lnSpc>
              <a:spcBef>
                <a:spcPct val="20000"/>
              </a:spcBef>
              <a:spcAft>
                <a:spcPts val="0"/>
              </a:spcAft>
              <a:buClr>
                <a:srgbClr val="3C3E40"/>
              </a:buClr>
              <a:buSzTx/>
              <a:buFont typeface="Wingdings" panose="05000000000000000000" pitchFamily="2" charset="2"/>
              <a:buChar char="§"/>
              <a:tabLst/>
              <a:defRPr/>
            </a:pPr>
            <a:r>
              <a:rPr kumimoji="0" lang="en-US" b="0" i="0" u="none" strike="noStrike" kern="1200" cap="none" spc="0" normalizeH="0" baseline="0" noProof="0">
                <a:ln>
                  <a:noFill/>
                </a:ln>
                <a:solidFill>
                  <a:srgbClr val="3C3E40"/>
                </a:solidFill>
                <a:effectLst/>
                <a:uLnTx/>
                <a:uFillTx/>
                <a:latin typeface="Open Sans" panose="020B0606030504020204" pitchFamily="34" charset="0"/>
                <a:ea typeface="Open Sans" panose="020B0606030504020204" pitchFamily="34" charset="0"/>
                <a:cs typeface="Open Sans" panose="020B0606030504020204" pitchFamily="34" charset="0"/>
              </a:rPr>
              <a:t>Encourage supportive relationships </a:t>
            </a:r>
          </a:p>
          <a:p>
            <a:pPr marL="557074" marR="0" lvl="1" indent="-214260" algn="l" defTabSz="685629" rtl="0" eaLnBrk="1" fontAlgn="auto" latinLnBrk="0" hangingPunct="1">
              <a:lnSpc>
                <a:spcPct val="100000"/>
              </a:lnSpc>
              <a:spcBef>
                <a:spcPct val="20000"/>
              </a:spcBef>
              <a:spcAft>
                <a:spcPts val="0"/>
              </a:spcAft>
              <a:buClr>
                <a:srgbClr val="3C3E40"/>
              </a:buClr>
              <a:buSzTx/>
              <a:buFont typeface="Arial" panose="020B0604020202020204" pitchFamily="34" charset="0"/>
              <a:buChar char="–"/>
              <a:tabLst/>
              <a:defRPr/>
            </a:pPr>
            <a:r>
              <a:rPr kumimoji="0" lang="en-US" sz="2400" b="1" i="0" u="none" strike="noStrike" kern="1200" cap="none" spc="0" normalizeH="0" baseline="0" noProof="0">
                <a:ln>
                  <a:noFill/>
                </a:ln>
                <a:solidFill>
                  <a:srgbClr val="2DCCD3"/>
                </a:solidFill>
                <a:effectLst/>
                <a:uLnTx/>
                <a:uFillTx/>
                <a:latin typeface="Open Sans" panose="020B0606030504020204" pitchFamily="34" charset="0"/>
                <a:ea typeface="Open Sans" panose="020B0606030504020204" pitchFamily="34" charset="0"/>
                <a:cs typeface="Open Sans" panose="020B0606030504020204" pitchFamily="34" charset="0"/>
              </a:rPr>
              <a:t>Understand and consistently evaluate</a:t>
            </a:r>
            <a:r>
              <a:rPr kumimoji="0" lang="en-US" sz="2400" b="0" i="0" u="none" strike="noStrike" kern="1200" cap="none" spc="0" normalizeH="0" baseline="0" noProof="0">
                <a:ln>
                  <a:noFill/>
                </a:ln>
                <a:solidFill>
                  <a:srgbClr val="3C3E40"/>
                </a:solidFill>
                <a:effectLst/>
                <a:uLnTx/>
                <a:uFillTx/>
                <a:latin typeface="Open Sans" panose="020B0606030504020204" pitchFamily="34" charset="0"/>
                <a:ea typeface="Open Sans" panose="020B0606030504020204" pitchFamily="34" charset="0"/>
                <a:cs typeface="Open Sans" panose="020B0606030504020204" pitchFamily="34" charset="0"/>
              </a:rPr>
              <a:t> relationships with families </a:t>
            </a:r>
          </a:p>
          <a:p>
            <a:pPr marL="857036" marR="0" lvl="2" indent="-171407" algn="l" defTabSz="685629" rtl="0" eaLnBrk="1" fontAlgn="auto" latinLnBrk="0" hangingPunct="1">
              <a:lnSpc>
                <a:spcPct val="100000"/>
              </a:lnSpc>
              <a:spcBef>
                <a:spcPct val="20000"/>
              </a:spcBef>
              <a:spcAft>
                <a:spcPts val="0"/>
              </a:spcAft>
              <a:buClr>
                <a:srgbClr val="3C3E40"/>
              </a:buClr>
              <a:buSzTx/>
              <a:buFont typeface="Arial" panose="020B0604020202020204" pitchFamily="34" charset="0"/>
              <a:buChar char="•"/>
              <a:tabLst/>
              <a:defRPr/>
            </a:pPr>
            <a:r>
              <a:rPr kumimoji="0" lang="en-US" sz="2400" b="0" i="0" u="none" strike="noStrike" kern="1200" cap="none" spc="0" normalizeH="0" baseline="0" noProof="0">
                <a:ln>
                  <a:noFill/>
                </a:ln>
                <a:solidFill>
                  <a:srgbClr val="3C3E40"/>
                </a:solidFill>
                <a:effectLst/>
                <a:uLnTx/>
                <a:uFillTx/>
                <a:latin typeface="Open Sans" panose="020B0606030504020204" pitchFamily="34" charset="0"/>
                <a:ea typeface="Open Sans" panose="020B0606030504020204" pitchFamily="34" charset="0"/>
                <a:cs typeface="Open Sans" panose="020B0606030504020204" pitchFamily="34" charset="0"/>
              </a:rPr>
              <a:t>Trust and two-way communication </a:t>
            </a:r>
          </a:p>
          <a:p>
            <a:pPr marL="557074" marR="0" lvl="1" indent="-214260" algn="l" defTabSz="685629" rtl="0" eaLnBrk="1" fontAlgn="auto" latinLnBrk="0" hangingPunct="1">
              <a:lnSpc>
                <a:spcPct val="100000"/>
              </a:lnSpc>
              <a:spcBef>
                <a:spcPct val="20000"/>
              </a:spcBef>
              <a:spcAft>
                <a:spcPts val="0"/>
              </a:spcAft>
              <a:buClr>
                <a:srgbClr val="3C3E40"/>
              </a:buClr>
              <a:buSzTx/>
              <a:buFont typeface="Arial" panose="020B0604020202020204" pitchFamily="34" charset="0"/>
              <a:buChar char="–"/>
              <a:tabLst/>
              <a:defRPr/>
            </a:pPr>
            <a:r>
              <a:rPr kumimoji="0" lang="en-US" sz="2400" b="0" i="0" u="none" strike="noStrike" kern="1200" cap="none" spc="0" normalizeH="0" baseline="0" noProof="0">
                <a:ln>
                  <a:noFill/>
                </a:ln>
                <a:solidFill>
                  <a:srgbClr val="3C3E40"/>
                </a:solidFill>
                <a:effectLst/>
                <a:uLnTx/>
                <a:uFillTx/>
                <a:latin typeface="Open Sans" panose="020B0606030504020204" pitchFamily="34" charset="0"/>
                <a:ea typeface="Open Sans" panose="020B0606030504020204" pitchFamily="34" charset="0"/>
                <a:cs typeface="Open Sans" panose="020B0606030504020204" pitchFamily="34" charset="0"/>
              </a:rPr>
              <a:t>Strength-based approach</a:t>
            </a:r>
          </a:p>
          <a:p>
            <a:pPr marL="857036" marR="0" lvl="2" indent="-171407" algn="l" defTabSz="685629" rtl="0" eaLnBrk="1" fontAlgn="auto" latinLnBrk="0" hangingPunct="1">
              <a:lnSpc>
                <a:spcPct val="100000"/>
              </a:lnSpc>
              <a:spcBef>
                <a:spcPct val="20000"/>
              </a:spcBef>
              <a:spcAft>
                <a:spcPts val="0"/>
              </a:spcAft>
              <a:buClr>
                <a:srgbClr val="3C3E40"/>
              </a:buClr>
              <a:buSzTx/>
              <a:buFont typeface="Arial" panose="020B0604020202020204" pitchFamily="34" charset="0"/>
              <a:buChar char="•"/>
              <a:tabLst/>
              <a:defRPr/>
            </a:pPr>
            <a:r>
              <a:rPr kumimoji="0" lang="en-US" sz="2400" b="1" i="0" u="none" strike="noStrike" kern="1200" cap="none" spc="0" normalizeH="0" baseline="0" noProof="0">
                <a:ln>
                  <a:noFill/>
                </a:ln>
                <a:solidFill>
                  <a:srgbClr val="2DCCD3"/>
                </a:solidFill>
                <a:effectLst/>
                <a:uLnTx/>
                <a:uFillTx/>
                <a:latin typeface="Open Sans" panose="020B0606030504020204" pitchFamily="34" charset="0"/>
                <a:ea typeface="Open Sans" panose="020B0606030504020204" pitchFamily="34" charset="0"/>
                <a:cs typeface="Open Sans" panose="020B0606030504020204" pitchFamily="34" charset="0"/>
              </a:rPr>
              <a:t>Celebrate families </a:t>
            </a:r>
            <a:r>
              <a:rPr kumimoji="0" lang="en-US" sz="2400" b="0" i="0" u="none" strike="noStrike" kern="1200" cap="none" spc="0" normalizeH="0" baseline="0" noProof="0">
                <a:ln>
                  <a:noFill/>
                </a:ln>
                <a:solidFill>
                  <a:srgbClr val="3C3E40"/>
                </a:solidFill>
                <a:effectLst/>
                <a:uLnTx/>
                <a:uFillTx/>
                <a:latin typeface="Open Sans" panose="020B0606030504020204" pitchFamily="34" charset="0"/>
                <a:ea typeface="Open Sans" panose="020B0606030504020204" pitchFamily="34" charset="0"/>
                <a:cs typeface="Open Sans" panose="020B0606030504020204" pitchFamily="34" charset="0"/>
              </a:rPr>
              <a:t>and their role </a:t>
            </a:r>
          </a:p>
          <a:p>
            <a:endParaRPr lang="en-US"/>
          </a:p>
        </p:txBody>
      </p:sp>
      <p:pic>
        <p:nvPicPr>
          <p:cNvPr id="8" name="Picture Placeholder 7" descr="A group of children standing in a room&#10;&#10;Description automatically generated with medium confidence">
            <a:extLst>
              <a:ext uri="{FF2B5EF4-FFF2-40B4-BE49-F238E27FC236}">
                <a16:creationId xmlns:a16="http://schemas.microsoft.com/office/drawing/2014/main" id="{3FCC6E4A-73BC-6F15-030A-68BF03BD8258}"/>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a:fillRect/>
          </a:stretch>
        </p:blipFill>
        <p:spPr/>
      </p:pic>
      <p:sp>
        <p:nvSpPr>
          <p:cNvPr id="3" name="Text Placeholder 11">
            <a:extLst>
              <a:ext uri="{FF2B5EF4-FFF2-40B4-BE49-F238E27FC236}">
                <a16:creationId xmlns:a16="http://schemas.microsoft.com/office/drawing/2014/main" id="{3DC4B4B5-3B1A-C69A-122E-373648B34D46}"/>
              </a:ext>
            </a:extLst>
          </p:cNvPr>
          <p:cNvSpPr txBox="1">
            <a:spLocks/>
          </p:cNvSpPr>
          <p:nvPr/>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bg1"/>
                </a:solidFill>
              </a:rPr>
              <a:t>© Tennessee Department of Education </a:t>
            </a:r>
            <a:endParaRPr lang="id-ID">
              <a:solidFill>
                <a:schemeClr val="bg1"/>
              </a:solidFill>
            </a:endParaRPr>
          </a:p>
        </p:txBody>
      </p:sp>
    </p:spTree>
    <p:extLst>
      <p:ext uri="{BB962C8B-B14F-4D97-AF65-F5344CB8AC3E}">
        <p14:creationId xmlns:p14="http://schemas.microsoft.com/office/powerpoint/2010/main" val="372017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232F3-D8F7-D934-7EA3-D651CC739A71}"/>
              </a:ext>
            </a:extLst>
          </p:cNvPr>
          <p:cNvSpPr>
            <a:spLocks noGrp="1"/>
          </p:cNvSpPr>
          <p:nvPr>
            <p:ph type="title"/>
          </p:nvPr>
        </p:nvSpPr>
        <p:spPr/>
        <p:txBody>
          <a:bodyPr>
            <a:normAutofit/>
          </a:bodyPr>
          <a:lstStyle/>
          <a:p>
            <a:r>
              <a:rPr kumimoji="0" lang="en-US" sz="3599" b="1" i="0" u="none" strike="noStrike" kern="1200" cap="none" spc="0" normalizeH="0" baseline="0" noProof="0">
                <a:ln>
                  <a:noFill/>
                </a:ln>
                <a:solidFill>
                  <a:srgbClr val="0E2B5A"/>
                </a:solidFill>
                <a:effectLst/>
                <a:uLnTx/>
                <a:uFillTx/>
                <a:latin typeface="Georgia" panose="02040502050405020303" pitchFamily="18" charset="0"/>
                <a:ea typeface="Open Sans" panose="020B0606030504020204" pitchFamily="34" charset="0"/>
                <a:cs typeface="Open Sans" panose="020B0606030504020204" pitchFamily="34" charset="0"/>
              </a:rPr>
              <a:t>Fostering Hope with Families: </a:t>
            </a:r>
            <a:br>
              <a:rPr kumimoji="0" lang="en-US" sz="3599" b="1" i="0" u="none" strike="noStrike" kern="1200" cap="none" spc="0" normalizeH="0" baseline="0" noProof="0">
                <a:ln>
                  <a:noFill/>
                </a:ln>
                <a:solidFill>
                  <a:srgbClr val="0E2B5A"/>
                </a:solidFill>
                <a:effectLst/>
                <a:uLnTx/>
                <a:uFillTx/>
                <a:latin typeface="Georgia" panose="02040502050405020303" pitchFamily="18" charset="0"/>
                <a:ea typeface="Open Sans" panose="020B0606030504020204" pitchFamily="34" charset="0"/>
                <a:cs typeface="Open Sans" panose="020B0606030504020204" pitchFamily="34" charset="0"/>
              </a:rPr>
            </a:br>
            <a:r>
              <a:rPr kumimoji="0" lang="en-US" sz="3599" b="1" i="0" u="none" strike="noStrike" kern="1200" cap="none" spc="0" normalizeH="0" baseline="0" noProof="0">
                <a:ln>
                  <a:noFill/>
                </a:ln>
                <a:solidFill>
                  <a:srgbClr val="0E2B5A"/>
                </a:solidFill>
                <a:effectLst/>
                <a:uLnTx/>
                <a:uFillTx/>
                <a:latin typeface="Georgia" panose="02040502050405020303" pitchFamily="18" charset="0"/>
                <a:ea typeface="Open Sans" panose="020B0606030504020204" pitchFamily="34" charset="0"/>
                <a:cs typeface="Open Sans" panose="020B0606030504020204" pitchFamily="34" charset="0"/>
              </a:rPr>
              <a:t>Schoolwide Strategies </a:t>
            </a:r>
            <a:endParaRPr lang="en-US" sz="3200"/>
          </a:p>
        </p:txBody>
      </p:sp>
      <p:sp>
        <p:nvSpPr>
          <p:cNvPr id="3" name="Text Placeholder 2">
            <a:extLst>
              <a:ext uri="{FF2B5EF4-FFF2-40B4-BE49-F238E27FC236}">
                <a16:creationId xmlns:a16="http://schemas.microsoft.com/office/drawing/2014/main" id="{ED76AACB-F8D2-CD69-AFA0-C8CAE24C1FDB}"/>
              </a:ext>
            </a:extLst>
          </p:cNvPr>
          <p:cNvSpPr>
            <a:spLocks noGrp="1"/>
          </p:cNvSpPr>
          <p:nvPr>
            <p:ph type="body" sz="quarter" idx="10"/>
          </p:nvPr>
        </p:nvSpPr>
        <p:spPr>
          <a:xfrm>
            <a:off x="507869" y="1531917"/>
            <a:ext cx="5770268" cy="4605647"/>
          </a:xfrm>
        </p:spPr>
        <p:txBody>
          <a:bodyPr vert="horz" lIns="91440" tIns="45720" rIns="91440" bIns="45720" rtlCol="0" anchor="t">
            <a:normAutofit/>
          </a:bodyPr>
          <a:lstStyle/>
          <a:p>
            <a:pPr marL="256540" indent="-256540"/>
            <a:r>
              <a:rPr lang="en-US">
                <a:latin typeface="Open Sans"/>
                <a:ea typeface="Open Sans"/>
                <a:cs typeface="Open Sans"/>
              </a:rPr>
              <a:t>Families and school staff engage </a:t>
            </a:r>
            <a:r>
              <a:rPr lang="en-US" b="1">
                <a:solidFill>
                  <a:schemeClr val="accent4"/>
                </a:solidFill>
                <a:latin typeface="Open Sans"/>
                <a:ea typeface="Open Sans"/>
                <a:cs typeface="Open Sans"/>
              </a:rPr>
              <a:t>in regular, two-way, and meaningful communication </a:t>
            </a:r>
            <a:r>
              <a:rPr lang="en-US">
                <a:latin typeface="Open Sans"/>
                <a:ea typeface="Open Sans"/>
                <a:cs typeface="Open Sans"/>
              </a:rPr>
              <a:t>about student learning.</a:t>
            </a:r>
          </a:p>
          <a:p>
            <a:pPr marL="256540" indent="-256540"/>
            <a:r>
              <a:rPr lang="en-US">
                <a:latin typeface="Open Sans"/>
                <a:ea typeface="Open Sans"/>
                <a:cs typeface="Open Sans"/>
              </a:rPr>
              <a:t>Use </a:t>
            </a:r>
            <a:r>
              <a:rPr lang="en-US" b="1">
                <a:solidFill>
                  <a:schemeClr val="accent4"/>
                </a:solidFill>
                <a:latin typeface="Open Sans"/>
                <a:ea typeface="Open Sans"/>
                <a:cs typeface="Open Sans"/>
              </a:rPr>
              <a:t>multiple modes </a:t>
            </a:r>
            <a:r>
              <a:rPr lang="en-US">
                <a:latin typeface="Open Sans"/>
                <a:ea typeface="Open Sans"/>
                <a:cs typeface="Open Sans"/>
              </a:rPr>
              <a:t>of communication </a:t>
            </a:r>
            <a:r>
              <a:rPr lang="en-US" b="1">
                <a:solidFill>
                  <a:schemeClr val="accent4"/>
                </a:solidFill>
                <a:latin typeface="Open Sans"/>
                <a:ea typeface="Open Sans"/>
                <a:cs typeface="Open Sans"/>
              </a:rPr>
              <a:t>consistently.</a:t>
            </a:r>
            <a:endParaRPr lang="en-US">
              <a:solidFill>
                <a:schemeClr val="accent4"/>
              </a:solidFill>
              <a:latin typeface="Open Sans"/>
              <a:ea typeface="Open Sans"/>
              <a:cs typeface="Open Sans"/>
            </a:endParaRPr>
          </a:p>
          <a:p>
            <a:pPr marL="256540" indent="-256540"/>
            <a:r>
              <a:rPr lang="en-US">
                <a:latin typeface="Open Sans"/>
                <a:ea typeface="Open Sans"/>
                <a:cs typeface="Open Sans"/>
              </a:rPr>
              <a:t>Ensure families know their </a:t>
            </a:r>
            <a:r>
              <a:rPr lang="en-US" b="1">
                <a:solidFill>
                  <a:schemeClr val="accent4"/>
                </a:solidFill>
                <a:latin typeface="Open Sans"/>
                <a:ea typeface="Open Sans"/>
                <a:cs typeface="Open Sans"/>
              </a:rPr>
              <a:t>opinions and contributions matter.</a:t>
            </a:r>
            <a:endParaRPr lang="en-US">
              <a:solidFill>
                <a:schemeClr val="accent4"/>
              </a:solidFill>
              <a:latin typeface="Open Sans"/>
              <a:ea typeface="Open Sans"/>
              <a:cs typeface="Open Sans"/>
            </a:endParaRPr>
          </a:p>
          <a:p>
            <a:pPr marL="556895" lvl="1" indent="-213995"/>
            <a:r>
              <a:rPr lang="en-US">
                <a:latin typeface="Open Sans"/>
                <a:ea typeface="Open Sans"/>
                <a:cs typeface="Open Sans"/>
              </a:rPr>
              <a:t>Use feedback and survey results to ensure effective forms of school-to-home and home-to-school communications.</a:t>
            </a:r>
          </a:p>
          <a:p>
            <a:pPr marL="0" indent="0">
              <a:buNone/>
            </a:pPr>
            <a:endParaRPr lang="en-US"/>
          </a:p>
        </p:txBody>
      </p:sp>
      <p:pic>
        <p:nvPicPr>
          <p:cNvPr id="6" name="Google Shape;240;p27">
            <a:extLst>
              <a:ext uri="{FF2B5EF4-FFF2-40B4-BE49-F238E27FC236}">
                <a16:creationId xmlns:a16="http://schemas.microsoft.com/office/drawing/2014/main" id="{10191FC9-2231-8407-AC2A-C4FADCD94D30}"/>
              </a:ext>
            </a:extLst>
          </p:cNvPr>
          <p:cNvPicPr preferRelativeResize="0"/>
          <p:nvPr/>
        </p:nvPicPr>
        <p:blipFill>
          <a:blip r:embed="rId3">
            <a:alphaModFix/>
          </a:blip>
          <a:stretch>
            <a:fillRect/>
          </a:stretch>
        </p:blipFill>
        <p:spPr>
          <a:xfrm>
            <a:off x="6275686" y="1825710"/>
            <a:ext cx="3750441" cy="34295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72421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7A131-7F27-49B0-9067-49AD6F6618F9}"/>
              </a:ext>
            </a:extLst>
          </p:cNvPr>
          <p:cNvSpPr>
            <a:spLocks noGrp="1"/>
          </p:cNvSpPr>
          <p:nvPr>
            <p:ph type="title"/>
          </p:nvPr>
        </p:nvSpPr>
        <p:spPr/>
        <p:txBody>
          <a:bodyPr/>
          <a:lstStyle/>
          <a:p>
            <a:r>
              <a:rPr lang="en-US"/>
              <a:t>Communicating Effectively </a:t>
            </a:r>
          </a:p>
        </p:txBody>
      </p:sp>
      <p:sp>
        <p:nvSpPr>
          <p:cNvPr id="5" name="Text Placeholder 2">
            <a:extLst>
              <a:ext uri="{FF2B5EF4-FFF2-40B4-BE49-F238E27FC236}">
                <a16:creationId xmlns:a16="http://schemas.microsoft.com/office/drawing/2014/main" id="{F080F554-BEB1-1B00-DF5B-7142E014ABA6}"/>
              </a:ext>
            </a:extLst>
          </p:cNvPr>
          <p:cNvSpPr>
            <a:spLocks noGrp="1"/>
          </p:cNvSpPr>
          <p:nvPr>
            <p:ph type="body" sz="quarter" idx="10"/>
          </p:nvPr>
        </p:nvSpPr>
        <p:spPr>
          <a:xfrm>
            <a:off x="6260901" y="1274593"/>
            <a:ext cx="5645966" cy="4308813"/>
          </a:xfrm>
        </p:spPr>
        <p:txBody>
          <a:bodyPr>
            <a:normAutofit/>
          </a:bodyPr>
          <a:lstStyle/>
          <a:p>
            <a:r>
              <a:rPr lang="en-US"/>
              <a:t>Communication Plan </a:t>
            </a:r>
          </a:p>
          <a:p>
            <a:pPr lvl="1"/>
            <a:r>
              <a:rPr lang="en-US"/>
              <a:t>Structure for sending home information related to student learning </a:t>
            </a:r>
          </a:p>
          <a:p>
            <a:pPr lvl="1"/>
            <a:r>
              <a:rPr lang="en-US"/>
              <a:t>Includes multiple modes of communication consistently </a:t>
            </a:r>
          </a:p>
          <a:p>
            <a:pPr lvl="2"/>
            <a:r>
              <a:rPr lang="en-US"/>
              <a:t>Tracks strategies that do not work</a:t>
            </a:r>
          </a:p>
          <a:p>
            <a:pPr lvl="1"/>
            <a:r>
              <a:rPr lang="en-US"/>
              <a:t>Ensures opportunity to provide feedback and dialogue </a:t>
            </a:r>
          </a:p>
          <a:p>
            <a:r>
              <a:rPr lang="en-US"/>
              <a:t>Two-Way Communication </a:t>
            </a:r>
          </a:p>
          <a:p>
            <a:pPr lvl="1"/>
            <a:r>
              <a:rPr lang="en-US"/>
              <a:t>Home visits, e-mail, surveys, social media, student-led opportunities, family conferences, phone calls </a:t>
            </a:r>
          </a:p>
          <a:p>
            <a:endParaRPr lang="en-US"/>
          </a:p>
        </p:txBody>
      </p:sp>
      <p:graphicFrame>
        <p:nvGraphicFramePr>
          <p:cNvPr id="4" name="Diagram 3">
            <a:extLst>
              <a:ext uri="{FF2B5EF4-FFF2-40B4-BE49-F238E27FC236}">
                <a16:creationId xmlns:a16="http://schemas.microsoft.com/office/drawing/2014/main" id="{D5856A84-34C4-5C12-F1BD-AC5442FEFA0C}"/>
              </a:ext>
            </a:extLst>
          </p:cNvPr>
          <p:cNvGraphicFramePr/>
          <p:nvPr>
            <p:extLst>
              <p:ext uri="{D42A27DB-BD31-4B8C-83A1-F6EECF244321}">
                <p14:modId xmlns:p14="http://schemas.microsoft.com/office/powerpoint/2010/main" val="3072565181"/>
              </p:ext>
            </p:extLst>
          </p:nvPr>
        </p:nvGraphicFramePr>
        <p:xfrm>
          <a:off x="1723433" y="1354293"/>
          <a:ext cx="4537468" cy="4308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77861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1067E7B-9D7B-9F49-94B2-BAEAC6CC180C}"/>
              </a:ext>
            </a:extLst>
          </p:cNvPr>
          <p:cNvSpPr>
            <a:spLocks noGrp="1"/>
          </p:cNvSpPr>
          <p:nvPr>
            <p:ph type="title"/>
          </p:nvPr>
        </p:nvSpPr>
        <p:spPr/>
        <p:txBody>
          <a:bodyPr/>
          <a:lstStyle/>
          <a:p>
            <a:r>
              <a:rPr kumimoji="0" lang="en-US" sz="3599" b="1" i="0" u="none" strike="noStrike" kern="1200" cap="none" spc="0" normalizeH="0" baseline="0" noProof="0">
                <a:ln>
                  <a:noFill/>
                </a:ln>
                <a:solidFill>
                  <a:srgbClr val="0E2B5A"/>
                </a:solidFill>
                <a:effectLst/>
                <a:uLnTx/>
                <a:uFillTx/>
                <a:latin typeface="Georgia" panose="02040502050405020303" pitchFamily="18" charset="0"/>
                <a:ea typeface="Open Sans" panose="020B0606030504020204" pitchFamily="34" charset="0"/>
                <a:cs typeface="Open Sans" panose="020B0606030504020204" pitchFamily="34" charset="0"/>
              </a:rPr>
              <a:t>Fostering Hope with Families: Schoolwide Strategies </a:t>
            </a:r>
            <a:endParaRPr lang="en-US"/>
          </a:p>
        </p:txBody>
      </p:sp>
      <p:sp>
        <p:nvSpPr>
          <p:cNvPr id="9" name="Content Placeholder 8">
            <a:extLst>
              <a:ext uri="{FF2B5EF4-FFF2-40B4-BE49-F238E27FC236}">
                <a16:creationId xmlns:a16="http://schemas.microsoft.com/office/drawing/2014/main" id="{4AECCEDF-A7FF-6F48-A606-CE2F443DE23A}"/>
              </a:ext>
            </a:extLst>
          </p:cNvPr>
          <p:cNvSpPr>
            <a:spLocks noGrp="1"/>
          </p:cNvSpPr>
          <p:nvPr>
            <p:ph sz="quarter" idx="12"/>
          </p:nvPr>
        </p:nvSpPr>
        <p:spPr/>
        <p:txBody>
          <a:bodyPr/>
          <a:lstStyle/>
          <a:p>
            <a:pPr marL="257111" marR="0" lvl="0" indent="-257111" algn="l" defTabSz="685629" rtl="0" eaLnBrk="1" fontAlgn="auto" latinLnBrk="0" hangingPunct="1">
              <a:lnSpc>
                <a:spcPct val="100000"/>
              </a:lnSpc>
              <a:spcBef>
                <a:spcPct val="20000"/>
              </a:spcBef>
              <a:spcAft>
                <a:spcPts val="0"/>
              </a:spcAft>
              <a:buClr>
                <a:srgbClr val="3C3E40"/>
              </a:buClr>
              <a:buSzTx/>
              <a:buFont typeface="Wingdings" panose="05000000000000000000" pitchFamily="2" charset="2"/>
              <a:buChar char="§"/>
              <a:tabLst/>
              <a:defRPr/>
            </a:pPr>
            <a:r>
              <a:rPr kumimoji="0" lang="en-US" sz="2400" b="0" i="0" u="none" strike="noStrike" kern="1200" cap="none" spc="0" normalizeH="0" baseline="0" noProof="0">
                <a:ln>
                  <a:noFill/>
                </a:ln>
                <a:solidFill>
                  <a:srgbClr val="3C3E40"/>
                </a:solidFill>
                <a:effectLst/>
                <a:uLnTx/>
                <a:uFillTx/>
                <a:latin typeface="Open Sans" panose="020B0606030504020204" pitchFamily="34" charset="0"/>
                <a:ea typeface="Open Sans" panose="020B0606030504020204" pitchFamily="34" charset="0"/>
                <a:cs typeface="Open Sans" panose="020B0606030504020204" pitchFamily="34" charset="0"/>
              </a:rPr>
              <a:t>Building a system of support</a:t>
            </a:r>
          </a:p>
          <a:p>
            <a:pPr marL="557074" marR="0" lvl="1" indent="-214260" algn="l" defTabSz="685629" rtl="0" eaLnBrk="1" fontAlgn="auto" latinLnBrk="0" hangingPunct="1">
              <a:lnSpc>
                <a:spcPct val="100000"/>
              </a:lnSpc>
              <a:spcBef>
                <a:spcPct val="20000"/>
              </a:spcBef>
              <a:spcAft>
                <a:spcPts val="0"/>
              </a:spcAft>
              <a:buClr>
                <a:srgbClr val="3C3E40"/>
              </a:buClr>
              <a:buSzTx/>
              <a:buFont typeface="Arial" panose="020B0604020202020204" pitchFamily="34" charset="0"/>
              <a:buChar char="–"/>
              <a:tabLst/>
              <a:defRPr/>
            </a:pPr>
            <a:r>
              <a:rPr kumimoji="0" lang="en-US" sz="2000" b="0" i="0" u="none" strike="noStrike" kern="1200" cap="none" spc="0" normalizeH="0" baseline="0" noProof="0">
                <a:ln>
                  <a:noFill/>
                </a:ln>
                <a:solidFill>
                  <a:srgbClr val="3C3E40"/>
                </a:solidFill>
                <a:effectLst/>
                <a:uLnTx/>
                <a:uFillTx/>
                <a:latin typeface="Open Sans" panose="020B0606030504020204" pitchFamily="34" charset="0"/>
                <a:ea typeface="Open Sans" panose="020B0606030504020204" pitchFamily="34" charset="0"/>
                <a:cs typeface="Open Sans" panose="020B0606030504020204" pitchFamily="34" charset="0"/>
              </a:rPr>
              <a:t>Integrate protective factors into everything </a:t>
            </a:r>
          </a:p>
          <a:p>
            <a:pPr marL="557074" marR="0" lvl="1" indent="-214260" algn="l" defTabSz="685629" rtl="0" eaLnBrk="1" fontAlgn="auto" latinLnBrk="0" hangingPunct="1">
              <a:lnSpc>
                <a:spcPct val="100000"/>
              </a:lnSpc>
              <a:spcBef>
                <a:spcPct val="20000"/>
              </a:spcBef>
              <a:spcAft>
                <a:spcPts val="0"/>
              </a:spcAft>
              <a:buClr>
                <a:srgbClr val="3C3E40"/>
              </a:buClr>
              <a:buSzTx/>
              <a:buFont typeface="Arial" panose="020B0604020202020204" pitchFamily="34" charset="0"/>
              <a:buChar char="–"/>
              <a:tabLst/>
              <a:defRPr/>
            </a:pPr>
            <a:r>
              <a:rPr kumimoji="0" lang="en-US" sz="2000" b="0" i="0" u="none" strike="noStrike" kern="1200" cap="none" spc="0" normalizeH="0" baseline="0" noProof="0">
                <a:ln>
                  <a:noFill/>
                </a:ln>
                <a:solidFill>
                  <a:srgbClr val="3C3E40"/>
                </a:solidFill>
                <a:effectLst/>
                <a:uLnTx/>
                <a:uFillTx/>
                <a:latin typeface="Open Sans" panose="020B0606030504020204" pitchFamily="34" charset="0"/>
                <a:ea typeface="Open Sans" panose="020B0606030504020204" pitchFamily="34" charset="0"/>
                <a:cs typeface="Open Sans" panose="020B0606030504020204" pitchFamily="34" charset="0"/>
              </a:rPr>
              <a:t>Infuse professional development opportunities for educators to learn about their families and needs </a:t>
            </a:r>
          </a:p>
          <a:p>
            <a:pPr marL="857036" marR="0" lvl="2" indent="-171407" algn="l" defTabSz="685629" rtl="0" eaLnBrk="1" fontAlgn="auto" latinLnBrk="0" hangingPunct="1">
              <a:lnSpc>
                <a:spcPct val="100000"/>
              </a:lnSpc>
              <a:spcBef>
                <a:spcPct val="20000"/>
              </a:spcBef>
              <a:spcAft>
                <a:spcPts val="0"/>
              </a:spcAft>
              <a:buClr>
                <a:srgbClr val="3C3E40"/>
              </a:buClr>
              <a:buSzTx/>
              <a:buFont typeface="Arial" panose="020B0604020202020204" pitchFamily="34" charset="0"/>
              <a:buChar char="•"/>
              <a:tabLst/>
              <a:defRPr/>
            </a:pPr>
            <a:r>
              <a:rPr kumimoji="0" lang="en-US" sz="1800" b="0" i="0" u="none" strike="noStrike" kern="1200" cap="none" spc="0" normalizeH="0" baseline="0" noProof="0">
                <a:ln>
                  <a:noFill/>
                </a:ln>
                <a:solidFill>
                  <a:srgbClr val="3C3E40"/>
                </a:solidFill>
                <a:effectLst/>
                <a:uLnTx/>
                <a:uFillTx/>
                <a:latin typeface="Open Sans" panose="020B0606030504020204" pitchFamily="34" charset="0"/>
                <a:ea typeface="Open Sans" panose="020B0606030504020204" pitchFamily="34" charset="0"/>
                <a:cs typeface="Open Sans" panose="020B0606030504020204" pitchFamily="34" charset="0"/>
              </a:rPr>
              <a:t>Connect families with appropriate support staff based on needs</a:t>
            </a:r>
          </a:p>
          <a:p>
            <a:pPr marL="1199850" marR="0" lvl="3" indent="-171407" algn="l" defTabSz="685629" rtl="0" eaLnBrk="1" fontAlgn="auto" latinLnBrk="0" hangingPunct="1">
              <a:lnSpc>
                <a:spcPct val="100000"/>
              </a:lnSpc>
              <a:spcBef>
                <a:spcPct val="20000"/>
              </a:spcBef>
              <a:spcAft>
                <a:spcPts val="0"/>
              </a:spcAft>
              <a:buClr>
                <a:srgbClr val="3C3E40"/>
              </a:buClr>
              <a:buSzTx/>
              <a:buFont typeface="Courier New" panose="02070309020205020404" pitchFamily="49" charset="0"/>
              <a:buChar char="o"/>
              <a:tabLst/>
              <a:defRPr/>
            </a:pPr>
            <a:r>
              <a:rPr kumimoji="0" lang="en-US" sz="1600" b="0" i="0" u="none" strike="noStrike" kern="1200" cap="none" spc="0" normalizeH="0" baseline="0" noProof="0">
                <a:ln>
                  <a:noFill/>
                </a:ln>
                <a:solidFill>
                  <a:srgbClr val="3C3E40"/>
                </a:solidFill>
                <a:effectLst/>
                <a:uLnTx/>
                <a:uFillTx/>
                <a:latin typeface="Open Sans" panose="020B0606030504020204" pitchFamily="34" charset="0"/>
                <a:ea typeface="Open Sans" panose="020B0606030504020204" pitchFamily="34" charset="0"/>
                <a:cs typeface="Open Sans" panose="020B0606030504020204" pitchFamily="34" charset="0"/>
              </a:rPr>
              <a:t>Kinship care </a:t>
            </a:r>
          </a:p>
          <a:p>
            <a:pPr marL="1199850" marR="0" lvl="3" indent="-171407" algn="l" defTabSz="685629" rtl="0" eaLnBrk="1" fontAlgn="auto" latinLnBrk="0" hangingPunct="1">
              <a:lnSpc>
                <a:spcPct val="100000"/>
              </a:lnSpc>
              <a:spcBef>
                <a:spcPct val="20000"/>
              </a:spcBef>
              <a:spcAft>
                <a:spcPts val="0"/>
              </a:spcAft>
              <a:buClr>
                <a:srgbClr val="3C3E40"/>
              </a:buClr>
              <a:buSzTx/>
              <a:buFont typeface="Courier New" panose="02070309020205020404" pitchFamily="49" charset="0"/>
              <a:buChar char="o"/>
              <a:tabLst/>
              <a:defRPr/>
            </a:pPr>
            <a:endParaRPr kumimoji="0" lang="en-US" sz="1600" b="0" i="0" u="none" strike="noStrike" kern="1200" cap="none" spc="0" normalizeH="0" baseline="0" noProof="0">
              <a:ln>
                <a:noFill/>
              </a:ln>
              <a:solidFill>
                <a:srgbClr val="3C3E4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57111" marR="0" lvl="0" indent="-257111" algn="l" defTabSz="685629" rtl="0" eaLnBrk="1" fontAlgn="auto" latinLnBrk="0" hangingPunct="1">
              <a:lnSpc>
                <a:spcPct val="100000"/>
              </a:lnSpc>
              <a:spcBef>
                <a:spcPct val="20000"/>
              </a:spcBef>
              <a:spcAft>
                <a:spcPts val="0"/>
              </a:spcAft>
              <a:buClr>
                <a:srgbClr val="3C3E40"/>
              </a:buClr>
              <a:buSzTx/>
              <a:buFont typeface="Wingdings" panose="05000000000000000000" pitchFamily="2" charset="2"/>
              <a:buChar char="§"/>
              <a:tabLst/>
              <a:defRPr/>
            </a:pPr>
            <a:r>
              <a:rPr kumimoji="0" lang="en-US" sz="2400" b="0" i="0" u="none" strike="noStrike" kern="1200" cap="none" spc="0" normalizeH="0" baseline="0" noProof="0">
                <a:ln>
                  <a:noFill/>
                </a:ln>
                <a:solidFill>
                  <a:srgbClr val="3C3E40"/>
                </a:solidFill>
                <a:effectLst/>
                <a:uLnTx/>
                <a:uFillTx/>
                <a:latin typeface="Open Sans" panose="020B0606030504020204" pitchFamily="34" charset="0"/>
                <a:ea typeface="Open Sans" panose="020B0606030504020204" pitchFamily="34" charset="0"/>
                <a:cs typeface="Open Sans" panose="020B0606030504020204" pitchFamily="34" charset="0"/>
              </a:rPr>
              <a:t>Help families understand how systems work.</a:t>
            </a:r>
          </a:p>
          <a:p>
            <a:pPr marL="0" marR="0" lvl="0" indent="0" algn="l" defTabSz="685629" rtl="0" eaLnBrk="1" fontAlgn="auto" latinLnBrk="0" hangingPunct="1">
              <a:lnSpc>
                <a:spcPct val="100000"/>
              </a:lnSpc>
              <a:spcBef>
                <a:spcPct val="20000"/>
              </a:spcBef>
              <a:spcAft>
                <a:spcPts val="0"/>
              </a:spcAft>
              <a:buClr>
                <a:srgbClr val="3C3E40"/>
              </a:buClr>
              <a:buSzTx/>
              <a:buNone/>
              <a:tabLst/>
              <a:defRPr/>
            </a:pPr>
            <a:endParaRPr kumimoji="0" lang="en-US" sz="2400" b="0" i="0" u="none" strike="noStrike" kern="1200" cap="none" spc="0" normalizeH="0" baseline="0" noProof="0">
              <a:ln>
                <a:noFill/>
              </a:ln>
              <a:solidFill>
                <a:srgbClr val="3C3E4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57111" marR="0" lvl="0" indent="-257111" algn="l" defTabSz="685629" rtl="0" eaLnBrk="1" fontAlgn="auto" latinLnBrk="0" hangingPunct="1">
              <a:lnSpc>
                <a:spcPct val="100000"/>
              </a:lnSpc>
              <a:spcBef>
                <a:spcPct val="20000"/>
              </a:spcBef>
              <a:spcAft>
                <a:spcPts val="0"/>
              </a:spcAft>
              <a:buClr>
                <a:srgbClr val="3C3E40"/>
              </a:buClr>
              <a:buSzTx/>
              <a:buFont typeface="Wingdings" panose="05000000000000000000" pitchFamily="2" charset="2"/>
              <a:buChar char="§"/>
              <a:tabLst/>
              <a:defRPr/>
            </a:pPr>
            <a:r>
              <a:rPr kumimoji="0" lang="en-US" sz="2400" b="0" i="0" u="none" strike="noStrike" kern="1200" cap="none" spc="0" normalizeH="0" baseline="0" noProof="0">
                <a:ln>
                  <a:noFill/>
                </a:ln>
                <a:solidFill>
                  <a:srgbClr val="3C3E40"/>
                </a:solidFill>
                <a:effectLst/>
                <a:uLnTx/>
                <a:uFillTx/>
                <a:latin typeface="Open Sans" panose="020B0606030504020204" pitchFamily="34" charset="0"/>
                <a:ea typeface="Open Sans" panose="020B0606030504020204" pitchFamily="34" charset="0"/>
                <a:cs typeface="Open Sans" panose="020B0606030504020204" pitchFamily="34" charset="0"/>
              </a:rPr>
              <a:t>Promote mental health for the entire family unit. </a:t>
            </a:r>
          </a:p>
          <a:p>
            <a:pPr marL="0" indent="0">
              <a:buNone/>
            </a:pPr>
            <a:endParaRPr lang="en-US"/>
          </a:p>
        </p:txBody>
      </p:sp>
      <p:pic>
        <p:nvPicPr>
          <p:cNvPr id="3" name="Picture Placeholder 2" descr="A picture containing person, child, indoor, computer&#10;&#10;Description automatically generated">
            <a:extLst>
              <a:ext uri="{FF2B5EF4-FFF2-40B4-BE49-F238E27FC236}">
                <a16:creationId xmlns:a16="http://schemas.microsoft.com/office/drawing/2014/main" id="{EFC751AB-8C57-67AF-CA56-7708DE2607CE}"/>
              </a:ext>
            </a:extLst>
          </p:cNvPr>
          <p:cNvPicPr>
            <a:picLocks noGrp="1" noChangeAspect="1"/>
          </p:cNvPicPr>
          <p:nvPr>
            <p:ph type="pic" sz="quarter" idx="10"/>
          </p:nvPr>
        </p:nvPicPr>
        <p:blipFill rotWithShape="1">
          <a:blip r:embed="rId2" cstate="hqprint">
            <a:extLst>
              <a:ext uri="{28A0092B-C50C-407E-A947-70E740481C1C}">
                <a14:useLocalDpi xmlns:a14="http://schemas.microsoft.com/office/drawing/2010/main"/>
              </a:ext>
            </a:extLst>
          </a:blip>
          <a:srcRect t="-559"/>
          <a:stretch/>
        </p:blipFill>
        <p:spPr>
          <a:xfrm>
            <a:off x="0" y="0"/>
            <a:ext cx="1801368" cy="6858000"/>
          </a:xfrm>
        </p:spPr>
      </p:pic>
    </p:spTree>
    <p:extLst>
      <p:ext uri="{BB962C8B-B14F-4D97-AF65-F5344CB8AC3E}">
        <p14:creationId xmlns:p14="http://schemas.microsoft.com/office/powerpoint/2010/main" val="2762052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546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7A131-7F27-49B0-9067-49AD6F6618F9}"/>
              </a:ext>
            </a:extLst>
          </p:cNvPr>
          <p:cNvSpPr>
            <a:spLocks noGrp="1"/>
          </p:cNvSpPr>
          <p:nvPr>
            <p:ph type="title"/>
          </p:nvPr>
        </p:nvSpPr>
        <p:spPr/>
        <p:txBody>
          <a:bodyPr/>
          <a:lstStyle/>
          <a:p>
            <a:r>
              <a:rPr lang="en-US"/>
              <a:t>Fostering Hope with Families: </a:t>
            </a:r>
            <a:br>
              <a:rPr lang="en-US"/>
            </a:br>
            <a:r>
              <a:rPr lang="en-US"/>
              <a:t>Schoolwide Strategies </a:t>
            </a:r>
          </a:p>
        </p:txBody>
      </p:sp>
      <p:sp>
        <p:nvSpPr>
          <p:cNvPr id="3" name="Text Placeholder 2">
            <a:extLst>
              <a:ext uri="{FF2B5EF4-FFF2-40B4-BE49-F238E27FC236}">
                <a16:creationId xmlns:a16="http://schemas.microsoft.com/office/drawing/2014/main" id="{D3990F29-E2A0-4CFF-A273-3B3B9A9CD0ED}"/>
              </a:ext>
            </a:extLst>
          </p:cNvPr>
          <p:cNvSpPr>
            <a:spLocks noGrp="1"/>
          </p:cNvSpPr>
          <p:nvPr>
            <p:ph type="body" sz="quarter" idx="10"/>
          </p:nvPr>
        </p:nvSpPr>
        <p:spPr/>
        <p:txBody>
          <a:bodyPr/>
          <a:lstStyle/>
          <a:p>
            <a:r>
              <a:rPr lang="en-US"/>
              <a:t>Helping families know how the system works </a:t>
            </a:r>
          </a:p>
          <a:p>
            <a:pPr lvl="1"/>
            <a:r>
              <a:rPr lang="en-US"/>
              <a:t>Offer workshops to families to build understanding of school and district programs (e.g., school safety, academic policies, resources)</a:t>
            </a:r>
          </a:p>
          <a:p>
            <a:pPr lvl="1"/>
            <a:r>
              <a:rPr lang="en-US"/>
              <a:t>Help families become familiar with education acronyms and jargon</a:t>
            </a:r>
          </a:p>
          <a:p>
            <a:pPr lvl="1"/>
            <a:endParaRPr lang="en-US"/>
          </a:p>
          <a:p>
            <a:r>
              <a:rPr lang="en-US"/>
              <a:t>Ensuring families feel empowered </a:t>
            </a:r>
          </a:p>
          <a:p>
            <a:pPr lvl="1"/>
            <a:r>
              <a:rPr lang="en-US"/>
              <a:t>Communicate regularly on services offered, such as “Family Resource Friday” </a:t>
            </a:r>
          </a:p>
          <a:p>
            <a:pPr lvl="1"/>
            <a:r>
              <a:rPr lang="en-US"/>
              <a:t>Develop and implement ways for families to ask questions, suggest improvements, voice concerns (e.g., family forums, drop-off/pick-up walk and talk, suggestions/question text line)</a:t>
            </a:r>
          </a:p>
          <a:p>
            <a:endParaRPr lang="en-US"/>
          </a:p>
          <a:p>
            <a:endParaRPr lang="en-US"/>
          </a:p>
        </p:txBody>
      </p:sp>
    </p:spTree>
    <p:extLst>
      <p:ext uri="{BB962C8B-B14F-4D97-AF65-F5344CB8AC3E}">
        <p14:creationId xmlns:p14="http://schemas.microsoft.com/office/powerpoint/2010/main" val="3677490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7A131-7F27-49B0-9067-49AD6F6618F9}"/>
              </a:ext>
            </a:extLst>
          </p:cNvPr>
          <p:cNvSpPr>
            <a:spLocks noGrp="1"/>
          </p:cNvSpPr>
          <p:nvPr>
            <p:ph type="title"/>
          </p:nvPr>
        </p:nvSpPr>
        <p:spPr/>
        <p:txBody>
          <a:bodyPr/>
          <a:lstStyle/>
          <a:p>
            <a:r>
              <a:rPr lang="en-US"/>
              <a:t>Fostering Hope with Families: </a:t>
            </a:r>
            <a:br>
              <a:rPr lang="en-US"/>
            </a:br>
            <a:r>
              <a:rPr lang="en-US"/>
              <a:t>Schoolwide Strategies </a:t>
            </a:r>
          </a:p>
        </p:txBody>
      </p:sp>
      <p:sp>
        <p:nvSpPr>
          <p:cNvPr id="3" name="Text Placeholder 2">
            <a:extLst>
              <a:ext uri="{FF2B5EF4-FFF2-40B4-BE49-F238E27FC236}">
                <a16:creationId xmlns:a16="http://schemas.microsoft.com/office/drawing/2014/main" id="{D3990F29-E2A0-4CFF-A273-3B3B9A9CD0ED}"/>
              </a:ext>
            </a:extLst>
          </p:cNvPr>
          <p:cNvSpPr>
            <a:spLocks noGrp="1"/>
          </p:cNvSpPr>
          <p:nvPr>
            <p:ph type="body" sz="quarter" idx="10"/>
          </p:nvPr>
        </p:nvSpPr>
        <p:spPr/>
        <p:txBody>
          <a:bodyPr/>
          <a:lstStyle/>
          <a:p>
            <a:r>
              <a:rPr lang="en-US"/>
              <a:t>Encouraging family voice </a:t>
            </a:r>
          </a:p>
          <a:p>
            <a:pPr lvl="1"/>
            <a:r>
              <a:rPr lang="en-US"/>
              <a:t>Hold focus groups to elicit ideas and surface concerns </a:t>
            </a:r>
          </a:p>
          <a:p>
            <a:pPr lvl="1"/>
            <a:r>
              <a:rPr lang="en-US"/>
              <a:t>Encourage participation in decision-making </a:t>
            </a:r>
          </a:p>
          <a:p>
            <a:pPr lvl="2"/>
            <a:r>
              <a:rPr lang="en-US"/>
              <a:t>Parent and Family Engagement Policy </a:t>
            </a:r>
          </a:p>
          <a:p>
            <a:pPr lvl="2"/>
            <a:r>
              <a:rPr lang="en-US"/>
              <a:t>School and/or district Parent and Family Engagement Council </a:t>
            </a:r>
          </a:p>
          <a:p>
            <a:pPr lvl="2"/>
            <a:r>
              <a:rPr lang="en-US"/>
              <a:t>School and/or district Improvement Plan </a:t>
            </a:r>
          </a:p>
          <a:p>
            <a:r>
              <a:rPr lang="en-US"/>
              <a:t>Encouraging leadership </a:t>
            </a:r>
          </a:p>
          <a:p>
            <a:pPr lvl="1"/>
            <a:r>
              <a:rPr lang="en-US"/>
              <a:t>Support the development of parent/family groups (e.g., PTA, PTO, school health councils)</a:t>
            </a:r>
          </a:p>
        </p:txBody>
      </p:sp>
    </p:spTree>
    <p:extLst>
      <p:ext uri="{BB962C8B-B14F-4D97-AF65-F5344CB8AC3E}">
        <p14:creationId xmlns:p14="http://schemas.microsoft.com/office/powerpoint/2010/main" val="2070148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Fostering Hope in the Classroom</a:t>
            </a:r>
          </a:p>
        </p:txBody>
      </p:sp>
      <p:sp>
        <p:nvSpPr>
          <p:cNvPr id="3" name="Text Placeholder 2"/>
          <p:cNvSpPr>
            <a:spLocks noGrp="1"/>
          </p:cNvSpPr>
          <p:nvPr>
            <p:ph type="body" sz="quarter" idx="10"/>
          </p:nvPr>
        </p:nvSpPr>
        <p:spPr/>
        <p:txBody>
          <a:bodyPr>
            <a:normAutofit/>
          </a:bodyPr>
          <a:lstStyle/>
          <a:p>
            <a:pPr marL="457200" indent="-457200">
              <a:buFont typeface="Arial" panose="020B0604020202020204" pitchFamily="34" charset="0"/>
              <a:buChar char="•"/>
            </a:pPr>
            <a:r>
              <a:rPr lang="en-US" b="1"/>
              <a:t>Celebration Bucket: </a:t>
            </a:r>
            <a:r>
              <a:rPr lang="en-US"/>
              <a:t>Students can drop a note about a celebration they encountered that day.</a:t>
            </a:r>
          </a:p>
          <a:p>
            <a:pPr marL="457200" indent="-457200">
              <a:buFont typeface="Arial" panose="020B0604020202020204" pitchFamily="34" charset="0"/>
              <a:buChar char="•"/>
            </a:pPr>
            <a:r>
              <a:rPr lang="en-US" b="1"/>
              <a:t>Student Mentors: </a:t>
            </a:r>
            <a:r>
              <a:rPr lang="en-US"/>
              <a:t>Provide leadership opportunities. Show older students how to act as a mentor to younger students.</a:t>
            </a:r>
          </a:p>
          <a:p>
            <a:pPr marL="457200" indent="-457200">
              <a:buFont typeface="Arial" panose="020B0604020202020204" pitchFamily="34" charset="0"/>
              <a:buChar char="•"/>
            </a:pPr>
            <a:r>
              <a:rPr lang="en-US" b="1"/>
              <a:t>Catch me! </a:t>
            </a:r>
            <a:r>
              <a:rPr lang="en-US"/>
              <a:t>“Catch” students doing or saying something kind and acknowledge it.</a:t>
            </a:r>
          </a:p>
          <a:p>
            <a:pPr marL="457200" indent="-457200">
              <a:buFont typeface="Arial" panose="020B0604020202020204" pitchFamily="34" charset="0"/>
              <a:buChar char="•"/>
            </a:pPr>
            <a:r>
              <a:rPr lang="en-US" b="1"/>
              <a:t>Thumbs up, thumbs down: </a:t>
            </a:r>
            <a:r>
              <a:rPr lang="en-US"/>
              <a:t>Each morning and afternoon, students can check in to show how they are feeling through a quick thumbs-up, thumbs down.</a:t>
            </a:r>
          </a:p>
        </p:txBody>
      </p:sp>
      <p:sp>
        <p:nvSpPr>
          <p:cNvPr id="4" name="TextBox 3"/>
          <p:cNvSpPr txBox="1"/>
          <p:nvPr/>
        </p:nvSpPr>
        <p:spPr>
          <a:xfrm>
            <a:off x="4928405" y="6596710"/>
            <a:ext cx="4472699" cy="430887"/>
          </a:xfrm>
          <a:prstGeom prst="rect">
            <a:avLst/>
          </a:prstGeom>
          <a:noFill/>
        </p:spPr>
        <p:txBody>
          <a:bodyPr wrap="none" rtlCol="0">
            <a:spAutoFit/>
          </a:bodyPr>
          <a:lstStyle/>
          <a:p>
            <a:r>
              <a:rPr lang="en-US" sz="1100">
                <a:hlinkClick r:id="rId3"/>
              </a:rPr>
              <a:t>https://www.edutopia.org/article/building-students-resilience-bus</a:t>
            </a:r>
            <a:endParaRPr lang="en-US" sz="1100"/>
          </a:p>
          <a:p>
            <a:endParaRPr lang="en-US" sz="1100"/>
          </a:p>
        </p:txBody>
      </p:sp>
    </p:spTree>
    <p:extLst>
      <p:ext uri="{BB962C8B-B14F-4D97-AF65-F5344CB8AC3E}">
        <p14:creationId xmlns:p14="http://schemas.microsoft.com/office/powerpoint/2010/main" val="49456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At Home Strategies for Families </a:t>
            </a:r>
          </a:p>
        </p:txBody>
      </p:sp>
      <p:sp>
        <p:nvSpPr>
          <p:cNvPr id="3" name="Text Placeholder 2"/>
          <p:cNvSpPr>
            <a:spLocks noGrp="1"/>
          </p:cNvSpPr>
          <p:nvPr>
            <p:ph type="body" sz="quarter" idx="10"/>
          </p:nvPr>
        </p:nvSpPr>
        <p:spPr/>
        <p:txBody>
          <a:bodyPr>
            <a:normAutofit/>
          </a:bodyPr>
          <a:lstStyle/>
          <a:p>
            <a:pPr marL="457200" indent="-457200">
              <a:buFont typeface="Arial" panose="020B0604020202020204" pitchFamily="34" charset="0"/>
              <a:buChar char="•"/>
            </a:pPr>
            <a:r>
              <a:rPr lang="en-US"/>
              <a:t>Establish a routine that promotes active listening and sense of structure. </a:t>
            </a:r>
          </a:p>
          <a:p>
            <a:pPr marL="757163" lvl="1" indent="-457200">
              <a:buFont typeface="Arial" panose="020B0604020202020204" pitchFamily="34" charset="0"/>
              <a:buChar char="•"/>
            </a:pPr>
            <a:r>
              <a:rPr lang="en-US"/>
              <a:t>Model and encourage skill building opportunities such as family-wide media curfew, mindfulness practices, self-regulation opportunities. </a:t>
            </a:r>
          </a:p>
          <a:p>
            <a:pPr marL="757163" lvl="1" indent="-457200">
              <a:buFont typeface="Arial" panose="020B0604020202020204" pitchFamily="34" charset="0"/>
              <a:buChar char="•"/>
            </a:pPr>
            <a:r>
              <a:rPr lang="en-US"/>
              <a:t>Ask your child about positive relationships they are making at school </a:t>
            </a:r>
          </a:p>
          <a:p>
            <a:pPr marL="299963" lvl="1" indent="0">
              <a:buNone/>
            </a:pPr>
            <a:endParaRPr lang="en-US"/>
          </a:p>
          <a:p>
            <a:pPr marL="457200" indent="-457200">
              <a:buFont typeface="Arial" panose="020B0604020202020204" pitchFamily="34" charset="0"/>
              <a:buChar char="•"/>
            </a:pPr>
            <a:r>
              <a:rPr lang="en-US"/>
              <a:t>Focus on your child’s strengths before talking about things they can do to improve their confidence. </a:t>
            </a:r>
          </a:p>
          <a:p>
            <a:pPr marL="0" indent="0">
              <a:buNone/>
            </a:pPr>
            <a:endParaRPr lang="en-US"/>
          </a:p>
          <a:p>
            <a:pPr marL="457200" indent="-457200">
              <a:buFont typeface="Arial" panose="020B0604020202020204" pitchFamily="34" charset="0"/>
              <a:buChar char="•"/>
            </a:pPr>
            <a:r>
              <a:rPr lang="en-US"/>
              <a:t>Encourage child’s participation in extracurricular activities.</a:t>
            </a:r>
          </a:p>
          <a:p>
            <a:pPr marL="457200" indent="-457200">
              <a:buFont typeface="Arial" panose="020B0604020202020204" pitchFamily="34" charset="0"/>
              <a:buChar char="•"/>
            </a:pPr>
            <a:endParaRPr lang="en-US"/>
          </a:p>
        </p:txBody>
      </p:sp>
    </p:spTree>
    <p:extLst>
      <p:ext uri="{BB962C8B-B14F-4D97-AF65-F5344CB8AC3E}">
        <p14:creationId xmlns:p14="http://schemas.microsoft.com/office/powerpoint/2010/main" val="69271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anim calcmode="lin" valueType="num">
                                      <p:cBhvr>
                                        <p:cTn id="3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B9498-C6B2-482F-BD92-5EBB2346F684}"/>
              </a:ext>
            </a:extLst>
          </p:cNvPr>
          <p:cNvSpPr>
            <a:spLocks noGrp="1"/>
          </p:cNvSpPr>
          <p:nvPr>
            <p:ph type="title"/>
          </p:nvPr>
        </p:nvSpPr>
        <p:spPr/>
        <p:txBody>
          <a:bodyPr/>
          <a:lstStyle/>
          <a:p>
            <a:r>
              <a:rPr lang="en-US"/>
              <a:t>What do I leave with?</a:t>
            </a:r>
          </a:p>
        </p:txBody>
      </p:sp>
      <p:sp>
        <p:nvSpPr>
          <p:cNvPr id="3" name="Text Placeholder 2">
            <a:extLst>
              <a:ext uri="{FF2B5EF4-FFF2-40B4-BE49-F238E27FC236}">
                <a16:creationId xmlns:a16="http://schemas.microsoft.com/office/drawing/2014/main" id="{F25CBAE7-F974-4BEA-B4A2-2AB232161DB4}"/>
              </a:ext>
            </a:extLst>
          </p:cNvPr>
          <p:cNvSpPr>
            <a:spLocks noGrp="1"/>
          </p:cNvSpPr>
          <p:nvPr>
            <p:ph type="body" sz="quarter" idx="10"/>
          </p:nvPr>
        </p:nvSpPr>
        <p:spPr>
          <a:xfrm>
            <a:off x="2133468" y="1531917"/>
            <a:ext cx="3430753" cy="4308813"/>
          </a:xfrm>
        </p:spPr>
        <p:txBody>
          <a:bodyPr>
            <a:normAutofit/>
          </a:bodyPr>
          <a:lstStyle/>
          <a:p>
            <a:pPr marL="0" indent="0">
              <a:buNone/>
            </a:pPr>
            <a:r>
              <a:rPr lang="en-US" sz="2800"/>
              <a:t>How will you be the watering can for your students and community?</a:t>
            </a:r>
          </a:p>
        </p:txBody>
      </p:sp>
      <p:pic>
        <p:nvPicPr>
          <p:cNvPr id="1026" name="Picture 2" descr="Watering Can Royalty Free SVG, Cliparts, Vectors, And Stock Illustration.  Image 21060578.">
            <a:extLst>
              <a:ext uri="{FF2B5EF4-FFF2-40B4-BE49-F238E27FC236}">
                <a16:creationId xmlns:a16="http://schemas.microsoft.com/office/drawing/2014/main" id="{C5193F11-2E49-7D81-82E7-85DA62C98B7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48054">
            <a:off x="5852287" y="1177780"/>
            <a:ext cx="5662035" cy="4393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968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C4566C-1D46-D34A-ACEC-EA5CD12C0339}"/>
              </a:ext>
            </a:extLst>
          </p:cNvPr>
          <p:cNvSpPr>
            <a:spLocks noGrp="1"/>
          </p:cNvSpPr>
          <p:nvPr>
            <p:ph type="title"/>
          </p:nvPr>
        </p:nvSpPr>
        <p:spPr/>
        <p:txBody>
          <a:bodyPr/>
          <a:lstStyle/>
          <a:p>
            <a:r>
              <a:rPr lang="en-US"/>
              <a:t>Thank You!</a:t>
            </a:r>
          </a:p>
        </p:txBody>
      </p:sp>
      <p:pic>
        <p:nvPicPr>
          <p:cNvPr id="10" name="Picture Placeholder 9" descr="A picture containing person, indoor&#10;&#10;Description automatically generated">
            <a:extLst>
              <a:ext uri="{FF2B5EF4-FFF2-40B4-BE49-F238E27FC236}">
                <a16:creationId xmlns:a16="http://schemas.microsoft.com/office/drawing/2014/main" id="{38E47F65-2AA2-2E25-241B-EFB35E8D4F2E}"/>
              </a:ext>
            </a:extLst>
          </p:cNvPr>
          <p:cNvPicPr>
            <a:picLocks noGrp="1" noChangeAspect="1"/>
          </p:cNvPicPr>
          <p:nvPr>
            <p:ph type="pic" sz="quarter" idx="11"/>
          </p:nvPr>
        </p:nvPicPr>
        <p:blipFill>
          <a:blip r:embed="rId2" cstate="hqprint">
            <a:extLst>
              <a:ext uri="{28A0092B-C50C-407E-A947-70E740481C1C}">
                <a14:useLocalDpi xmlns:a14="http://schemas.microsoft.com/office/drawing/2010/main"/>
              </a:ext>
            </a:extLst>
          </a:blip>
          <a:srcRect/>
          <a:stretch>
            <a:fillRect/>
          </a:stretch>
        </p:blipFill>
        <p:spPr/>
      </p:pic>
      <p:sp>
        <p:nvSpPr>
          <p:cNvPr id="2" name="Text Placeholder 4">
            <a:extLst>
              <a:ext uri="{FF2B5EF4-FFF2-40B4-BE49-F238E27FC236}">
                <a16:creationId xmlns:a16="http://schemas.microsoft.com/office/drawing/2014/main" id="{89645DD6-4BF0-447E-F590-9DA79BEFD00B}"/>
              </a:ext>
            </a:extLst>
          </p:cNvPr>
          <p:cNvSpPr txBox="1">
            <a:spLocks/>
          </p:cNvSpPr>
          <p:nvPr/>
        </p:nvSpPr>
        <p:spPr>
          <a:xfrm>
            <a:off x="980969" y="5987441"/>
            <a:ext cx="9210995" cy="688932"/>
          </a:xfrm>
          <a:prstGeom prst="rect">
            <a:avLst/>
          </a:prstGeom>
        </p:spPr>
        <p:txBody>
          <a:bodyPr vert="horz" lIns="91440" tIns="45720" rIns="91440" bIns="45720" rtlCol="0">
            <a:normAutofit fontScale="62500" lnSpcReduction="20000"/>
          </a:bodyPr>
          <a:lstStyle>
            <a:lvl1pPr marL="0" indent="0" algn="l" defTabSz="685629" rtl="0" eaLnBrk="1" latinLnBrk="0" hangingPunct="1">
              <a:spcBef>
                <a:spcPct val="20000"/>
              </a:spcBef>
              <a:buClr>
                <a:schemeClr val="tx1"/>
              </a:buClr>
              <a:buFont typeface="Wingdings" panose="05000000000000000000" pitchFamily="2" charset="2"/>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342814" indent="0" algn="l" defTabSz="685629" rtl="0" eaLnBrk="1" latinLnBrk="0" hangingPunct="1">
              <a:spcBef>
                <a:spcPct val="20000"/>
              </a:spcBef>
              <a:buClr>
                <a:schemeClr val="tx1"/>
              </a:buClr>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5629" indent="0" algn="l" defTabSz="685629" rtl="0" eaLnBrk="1" latinLnBrk="0" hangingPunct="1">
              <a:spcBef>
                <a:spcPct val="20000"/>
              </a:spcBef>
              <a:buClr>
                <a:schemeClr val="tx1"/>
              </a:buClr>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028443" indent="0" algn="l" defTabSz="685629" rtl="0" eaLnBrk="1" latinLnBrk="0" hangingPunct="1">
              <a:spcBef>
                <a:spcPct val="20000"/>
              </a:spcBef>
              <a:buClr>
                <a:schemeClr val="tx1"/>
              </a:buClr>
              <a:buFont typeface="Courier New" panose="02070309020205020404" pitchFamily="49"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371257" indent="0" algn="l" defTabSz="685629" rtl="0" eaLnBrk="1" latinLnBrk="0" hangingPunct="1">
              <a:spcBef>
                <a:spcPct val="20000"/>
              </a:spcBef>
              <a:buClr>
                <a:schemeClr val="tx1"/>
              </a:buClr>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nSpc>
                <a:spcPct val="120000"/>
              </a:lnSpc>
              <a:spcBef>
                <a:spcPts val="0"/>
              </a:spcBef>
            </a:pPr>
            <a:r>
              <a:rPr lang="en-US" sz="1800" b="0" i="1" u="none" strike="noStrike">
                <a:effectLst/>
              </a:rPr>
              <a:t>Permission is granted to use and copy these materials for non-commercial educational purposes with attribution credit to the </a:t>
            </a:r>
            <a:br>
              <a:rPr lang="en-US" sz="1800" b="0" i="1" u="none" strike="noStrike">
                <a:effectLst/>
              </a:rPr>
            </a:br>
            <a:r>
              <a:rPr lang="en-US" sz="1800" b="0" i="1" u="none" strike="noStrike">
                <a:effectLst/>
              </a:rPr>
              <a:t>“Tennessee Department of Education”. If you wish to use these materials for reasons other than non-commercial educational </a:t>
            </a:r>
            <a:br>
              <a:rPr lang="en-US" sz="1800" b="0" i="1" u="none" strike="noStrike">
                <a:effectLst/>
              </a:rPr>
            </a:br>
            <a:r>
              <a:rPr lang="en-US" sz="1800" b="0" i="1" u="none" strike="noStrike">
                <a:effectLst/>
              </a:rPr>
              <a:t>purposes, please contact the Office of General Counsel at (615) 741-2921 or Joanna Collins (</a:t>
            </a:r>
            <a:r>
              <a:rPr lang="en-US" sz="1800" b="0" i="1" u="sng" strike="noStrike">
                <a:effectLst/>
                <a:hlinkClick r:id="rId3" tooltip="mailto:Joanna.Collins@tn.gov">
                  <a:extLst>
                    <a:ext uri="{A12FA001-AC4F-418D-AE19-62706E023703}">
                      <ahyp:hlinkClr xmlns:ahyp="http://schemas.microsoft.com/office/drawing/2018/hyperlinkcolor" val="tx"/>
                    </a:ext>
                  </a:extLst>
                </a:hlinkClick>
              </a:rPr>
              <a:t>Joanna.Collins@tn.gov</a:t>
            </a:r>
            <a:r>
              <a:rPr lang="en-US" sz="1800" b="0" i="1" u="none" strike="noStrike">
                <a:effectLst/>
              </a:rPr>
              <a:t>).</a:t>
            </a:r>
            <a:endParaRPr lang="en-US" sz="1600"/>
          </a:p>
        </p:txBody>
      </p:sp>
      <p:sp>
        <p:nvSpPr>
          <p:cNvPr id="3" name="Text Placeholder 4">
            <a:extLst>
              <a:ext uri="{FF2B5EF4-FFF2-40B4-BE49-F238E27FC236}">
                <a16:creationId xmlns:a16="http://schemas.microsoft.com/office/drawing/2014/main" id="{E3597108-D274-CCBF-C525-8AB4715C25BF}"/>
              </a:ext>
            </a:extLst>
          </p:cNvPr>
          <p:cNvSpPr txBox="1">
            <a:spLocks/>
          </p:cNvSpPr>
          <p:nvPr/>
        </p:nvSpPr>
        <p:spPr>
          <a:xfrm>
            <a:off x="980969" y="4051495"/>
            <a:ext cx="6714059" cy="1374183"/>
          </a:xfrm>
          <a:prstGeom prst="rect">
            <a:avLst/>
          </a:prstGeom>
        </p:spPr>
        <p:txBody>
          <a:bodyPr vert="horz" lIns="91440" tIns="45720" rIns="91440" bIns="45720" rtlCol="0" anchor="t">
            <a:normAutofit/>
          </a:bodyPr>
          <a:lstStyle>
            <a:lvl1pPr marL="0" indent="0" algn="l" defTabSz="685629" rtl="0" eaLnBrk="1" latinLnBrk="0" hangingPunct="1">
              <a:spcBef>
                <a:spcPct val="20000"/>
              </a:spcBef>
              <a:buClr>
                <a:schemeClr val="tx1"/>
              </a:buClr>
              <a:buFont typeface="Wingdings" panose="05000000000000000000" pitchFamily="2" charset="2"/>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342814" indent="0" algn="l" defTabSz="685629" rtl="0" eaLnBrk="1" latinLnBrk="0" hangingPunct="1">
              <a:spcBef>
                <a:spcPct val="20000"/>
              </a:spcBef>
              <a:buClr>
                <a:schemeClr val="tx1"/>
              </a:buClr>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5629" indent="0" algn="l" defTabSz="685629" rtl="0" eaLnBrk="1" latinLnBrk="0" hangingPunct="1">
              <a:spcBef>
                <a:spcPct val="20000"/>
              </a:spcBef>
              <a:buClr>
                <a:schemeClr val="tx1"/>
              </a:buClr>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028443" indent="0" algn="l" defTabSz="685629" rtl="0" eaLnBrk="1" latinLnBrk="0" hangingPunct="1">
              <a:spcBef>
                <a:spcPct val="20000"/>
              </a:spcBef>
              <a:buClr>
                <a:schemeClr val="tx1"/>
              </a:buClr>
              <a:buFont typeface="Courier New" panose="02070309020205020404" pitchFamily="49"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371257" indent="0" algn="l" defTabSz="685629" rtl="0" eaLnBrk="1" latinLnBrk="0" hangingPunct="1">
              <a:spcBef>
                <a:spcPct val="20000"/>
              </a:spcBef>
              <a:buClr>
                <a:schemeClr val="tx1"/>
              </a:buClr>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spcBef>
                <a:spcPct val="0"/>
              </a:spcBef>
              <a:buClrTx/>
              <a:buFontTx/>
              <a:buNone/>
              <a:defRPr/>
            </a:pPr>
            <a:r>
              <a:rPr lang="en-US" sz="1600" b="1" dirty="0">
                <a:solidFill>
                  <a:srgbClr val="0E2B5A"/>
                </a:solidFill>
                <a:latin typeface="Open Sans"/>
                <a:ea typeface="Open Sans"/>
                <a:cs typeface="Open Sans"/>
              </a:rPr>
              <a:t>Jaime Grammer | School Counseling Manager</a:t>
            </a:r>
          </a:p>
          <a:p>
            <a:pPr defTabSz="914217">
              <a:spcBef>
                <a:spcPts val="0"/>
              </a:spcBef>
              <a:buClrTx/>
              <a:buFontTx/>
              <a:buNone/>
              <a:defRPr/>
            </a:pPr>
            <a:r>
              <a:rPr lang="en-US" sz="1600" dirty="0">
                <a:solidFill>
                  <a:srgbClr val="0E2B5A"/>
                </a:solidFill>
                <a:latin typeface="Open Sans"/>
                <a:ea typeface="Open Sans"/>
                <a:cs typeface="Open Sans"/>
              </a:rPr>
              <a:t>Student and Family Services, Division of Coordinated School Health</a:t>
            </a:r>
            <a:endParaRPr lang="en-US" sz="1600" dirty="0">
              <a:solidFill>
                <a:srgbClr val="0E2B5A"/>
              </a:solidFill>
              <a:latin typeface="Open Sans"/>
            </a:endParaRPr>
          </a:p>
          <a:p>
            <a:pPr>
              <a:spcBef>
                <a:spcPct val="0"/>
              </a:spcBef>
              <a:buClrTx/>
              <a:buFontTx/>
              <a:buNone/>
              <a:defRPr/>
            </a:pPr>
            <a:r>
              <a:rPr lang="en-US" sz="1600" dirty="0">
                <a:solidFill>
                  <a:srgbClr val="0E2B5A"/>
                </a:solidFill>
                <a:latin typeface="Open Sans"/>
                <a:hlinkClick r:id="rId4"/>
              </a:rPr>
              <a:t>Jaime.Grammer@tn.gov</a:t>
            </a:r>
            <a:r>
              <a:rPr lang="en-US" sz="1600" dirty="0">
                <a:solidFill>
                  <a:srgbClr val="0E2B5A"/>
                </a:solidFill>
                <a:latin typeface="Open Sans"/>
              </a:rPr>
              <a:t> </a:t>
            </a:r>
          </a:p>
          <a:p>
            <a:pPr>
              <a:spcBef>
                <a:spcPct val="0"/>
              </a:spcBef>
              <a:buClrTx/>
              <a:buFontTx/>
              <a:buNone/>
              <a:defRPr/>
            </a:pPr>
            <a:r>
              <a:rPr lang="en-US" sz="1600" dirty="0">
                <a:solidFill>
                  <a:srgbClr val="0E2B5A"/>
                </a:solidFill>
                <a:latin typeface="Open Sans"/>
              </a:rPr>
              <a:t>(615) 638-5235</a:t>
            </a:r>
          </a:p>
        </p:txBody>
      </p:sp>
    </p:spTree>
    <p:extLst>
      <p:ext uri="{BB962C8B-B14F-4D97-AF65-F5344CB8AC3E}">
        <p14:creationId xmlns:p14="http://schemas.microsoft.com/office/powerpoint/2010/main" val="3099805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D9A44-8EE6-DD41-8738-415500057C36}"/>
              </a:ext>
            </a:extLst>
          </p:cNvPr>
          <p:cNvSpPr>
            <a:spLocks noGrp="1"/>
          </p:cNvSpPr>
          <p:nvPr>
            <p:ph type="title"/>
          </p:nvPr>
        </p:nvSpPr>
        <p:spPr/>
        <p:txBody>
          <a:bodyPr/>
          <a:lstStyle/>
          <a:p>
            <a:r>
              <a:rPr lang="en-US"/>
              <a:t>Agenda</a:t>
            </a:r>
          </a:p>
        </p:txBody>
      </p:sp>
      <p:sp>
        <p:nvSpPr>
          <p:cNvPr id="4" name="Text Placeholder 3">
            <a:extLst>
              <a:ext uri="{FF2B5EF4-FFF2-40B4-BE49-F238E27FC236}">
                <a16:creationId xmlns:a16="http://schemas.microsoft.com/office/drawing/2014/main" id="{8B208EAA-7C3E-BE41-9859-5E07776E0ED1}"/>
              </a:ext>
            </a:extLst>
          </p:cNvPr>
          <p:cNvSpPr>
            <a:spLocks noGrp="1"/>
          </p:cNvSpPr>
          <p:nvPr>
            <p:ph type="body" sz="quarter" idx="10"/>
          </p:nvPr>
        </p:nvSpPr>
        <p:spPr/>
        <p:txBody>
          <a:bodyPr/>
          <a:lstStyle/>
          <a:p>
            <a:r>
              <a:rPr lang="en-US" sz="2400"/>
              <a:t>Build and enhance knowledge of PCEs (Positive Childhood Experiences)</a:t>
            </a:r>
          </a:p>
          <a:p>
            <a:r>
              <a:rPr lang="en-US" sz="2400"/>
              <a:t>Recognize the importance of PCEs to help buffer the effects of ACEs (Adverse Childhood Experiences)</a:t>
            </a:r>
          </a:p>
          <a:p>
            <a:r>
              <a:rPr lang="en-US" sz="2400"/>
              <a:t>Identify strategies to increase PCEs</a:t>
            </a:r>
          </a:p>
          <a:p>
            <a:endParaRPr lang="en-US"/>
          </a:p>
        </p:txBody>
      </p:sp>
      <p:pic>
        <p:nvPicPr>
          <p:cNvPr id="10" name="Picture Placeholder 9" descr="A picture containing person, floor, indoor, child&#10;&#10;Description automatically generated">
            <a:extLst>
              <a:ext uri="{FF2B5EF4-FFF2-40B4-BE49-F238E27FC236}">
                <a16:creationId xmlns:a16="http://schemas.microsoft.com/office/drawing/2014/main" id="{A839FA45-8670-D3EC-8FE6-5CBD51DA1549}"/>
              </a:ext>
            </a:extLst>
          </p:cNvPr>
          <p:cNvPicPr>
            <a:picLocks noGrp="1" noChangeAspect="1"/>
          </p:cNvPicPr>
          <p:nvPr>
            <p:ph type="pic" sz="quarter" idx="11"/>
          </p:nvPr>
        </p:nvPicPr>
        <p:blipFill>
          <a:blip r:embed="rId2"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43016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30C8B-6DB7-1A40-AA29-B9F55D2AB49D}"/>
              </a:ext>
            </a:extLst>
          </p:cNvPr>
          <p:cNvSpPr>
            <a:spLocks noGrp="1"/>
          </p:cNvSpPr>
          <p:nvPr>
            <p:ph type="title"/>
          </p:nvPr>
        </p:nvSpPr>
        <p:spPr/>
        <p:txBody>
          <a:bodyPr/>
          <a:lstStyle/>
          <a:p>
            <a:r>
              <a:rPr lang="en-US"/>
              <a:t>Positive Childhood Experiences (PCEs)</a:t>
            </a:r>
          </a:p>
        </p:txBody>
      </p:sp>
      <p:sp>
        <p:nvSpPr>
          <p:cNvPr id="3" name="Text Placeholder 2">
            <a:extLst>
              <a:ext uri="{FF2B5EF4-FFF2-40B4-BE49-F238E27FC236}">
                <a16:creationId xmlns:a16="http://schemas.microsoft.com/office/drawing/2014/main" id="{944BDA30-C879-974C-B704-8522775FEB98}"/>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895836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3AF60-42CB-4A2A-A94A-25709CAA8627}"/>
              </a:ext>
            </a:extLst>
          </p:cNvPr>
          <p:cNvSpPr>
            <a:spLocks noGrp="1"/>
          </p:cNvSpPr>
          <p:nvPr>
            <p:ph type="title"/>
          </p:nvPr>
        </p:nvSpPr>
        <p:spPr/>
        <p:txBody>
          <a:bodyPr/>
          <a:lstStyle/>
          <a:p>
            <a:r>
              <a:rPr lang="en-US"/>
              <a:t>Positive Childhood Experiences</a:t>
            </a:r>
          </a:p>
        </p:txBody>
      </p:sp>
      <p:pic>
        <p:nvPicPr>
          <p:cNvPr id="7" name="Content Placeholder 6">
            <a:extLst>
              <a:ext uri="{FF2B5EF4-FFF2-40B4-BE49-F238E27FC236}">
                <a16:creationId xmlns:a16="http://schemas.microsoft.com/office/drawing/2014/main" id="{7B602341-1366-1823-7F63-194E4F8308C4}"/>
              </a:ext>
            </a:extLst>
          </p:cNvPr>
          <p:cNvPicPr>
            <a:picLocks noGrp="1" noChangeAspect="1"/>
          </p:cNvPicPr>
          <p:nvPr>
            <p:ph sz="quarter" idx="12"/>
          </p:nvPr>
        </p:nvPicPr>
        <p:blipFill>
          <a:blip r:embed="rId3"/>
          <a:stretch>
            <a:fillRect/>
          </a:stretch>
        </p:blipFill>
        <p:spPr>
          <a:xfrm>
            <a:off x="9589722" y="1078014"/>
            <a:ext cx="2433222" cy="2381250"/>
          </a:xfrm>
          <a:prstGeom prst="rect">
            <a:avLst/>
          </a:prstGeom>
        </p:spPr>
      </p:pic>
      <p:pic>
        <p:nvPicPr>
          <p:cNvPr id="8" name="Content Placeholder 7">
            <a:extLst>
              <a:ext uri="{FF2B5EF4-FFF2-40B4-BE49-F238E27FC236}">
                <a16:creationId xmlns:a16="http://schemas.microsoft.com/office/drawing/2014/main" id="{2516B235-3B13-6C7A-073D-C31F897A3791}"/>
              </a:ext>
            </a:extLst>
          </p:cNvPr>
          <p:cNvPicPr>
            <a:picLocks noChangeAspect="1"/>
          </p:cNvPicPr>
          <p:nvPr/>
        </p:nvPicPr>
        <p:blipFill>
          <a:blip r:embed="rId4"/>
          <a:stretch>
            <a:fillRect/>
          </a:stretch>
        </p:blipFill>
        <p:spPr>
          <a:xfrm>
            <a:off x="9058274" y="3859542"/>
            <a:ext cx="3029991" cy="1753467"/>
          </a:xfrm>
          <a:prstGeom prst="rect">
            <a:avLst/>
          </a:prstGeom>
        </p:spPr>
      </p:pic>
      <p:sp>
        <p:nvSpPr>
          <p:cNvPr id="10" name="TextBox 9">
            <a:extLst>
              <a:ext uri="{FF2B5EF4-FFF2-40B4-BE49-F238E27FC236}">
                <a16:creationId xmlns:a16="http://schemas.microsoft.com/office/drawing/2014/main" id="{6073FBAC-39AC-24B7-F14F-9A8046DC9392}"/>
              </a:ext>
            </a:extLst>
          </p:cNvPr>
          <p:cNvSpPr txBox="1"/>
          <p:nvPr/>
        </p:nvSpPr>
        <p:spPr>
          <a:xfrm>
            <a:off x="2102455" y="1436914"/>
            <a:ext cx="6955819" cy="4893647"/>
          </a:xfrm>
          <a:prstGeom prst="rect">
            <a:avLst/>
          </a:prstGeom>
          <a:noFill/>
        </p:spPr>
        <p:txBody>
          <a:bodyPr wrap="square" lIns="91440" tIns="45720" rIns="91440" bIns="45720" anchor="t">
            <a:spAutoFit/>
          </a:bodyPr>
          <a:lstStyle/>
          <a:p>
            <a:pPr marL="285750" indent="-285750">
              <a:buFont typeface="Wingdings" panose="05000000000000000000" pitchFamily="2" charset="2"/>
              <a:buChar char="§"/>
            </a:pPr>
            <a:r>
              <a:rPr lang="en-US" sz="2600"/>
              <a:t>I was able to talk with my family about my feelings. </a:t>
            </a:r>
            <a:endParaRPr lang="en-US"/>
          </a:p>
          <a:p>
            <a:pPr marL="285750" indent="-285750">
              <a:buFont typeface="Wingdings" panose="05000000000000000000" pitchFamily="2" charset="2"/>
              <a:buChar char="§"/>
            </a:pPr>
            <a:r>
              <a:rPr lang="en-US" sz="2600"/>
              <a:t>I felt that my family stood by me during difficult times.</a:t>
            </a:r>
          </a:p>
          <a:p>
            <a:pPr marL="285750" indent="-285750">
              <a:buFont typeface="Wingdings" panose="05000000000000000000" pitchFamily="2" charset="2"/>
              <a:buChar char="§"/>
            </a:pPr>
            <a:r>
              <a:rPr lang="en-US" sz="2600"/>
              <a:t>I felt safe and protected by an adult in my home.</a:t>
            </a:r>
          </a:p>
          <a:p>
            <a:pPr marL="285750" indent="-285750">
              <a:buFont typeface="Wingdings" panose="05000000000000000000" pitchFamily="2" charset="2"/>
              <a:buChar char="§"/>
            </a:pPr>
            <a:r>
              <a:rPr lang="en-US" sz="2600"/>
              <a:t>I enjoyed participating in community traditions. </a:t>
            </a:r>
          </a:p>
          <a:p>
            <a:pPr marL="285750" indent="-285750">
              <a:buFont typeface="Wingdings" panose="05000000000000000000" pitchFamily="2" charset="2"/>
              <a:buChar char="§"/>
            </a:pPr>
            <a:r>
              <a:rPr lang="en-US" sz="2600"/>
              <a:t>I felt a sense of belonging in high school. </a:t>
            </a:r>
          </a:p>
          <a:p>
            <a:pPr marL="285750" indent="-285750">
              <a:buFont typeface="Wingdings" panose="05000000000000000000" pitchFamily="2" charset="2"/>
              <a:buChar char="§"/>
            </a:pPr>
            <a:r>
              <a:rPr lang="en-US" sz="2600"/>
              <a:t>I felt supported by friends. </a:t>
            </a:r>
          </a:p>
          <a:p>
            <a:pPr marL="285750" indent="-285750">
              <a:buFont typeface="Wingdings" panose="05000000000000000000" pitchFamily="2" charset="2"/>
              <a:buChar char="§"/>
            </a:pPr>
            <a:r>
              <a:rPr lang="en-US" sz="2600"/>
              <a:t>I had at least two non-parent adults who took a genuine interest in me. </a:t>
            </a:r>
          </a:p>
        </p:txBody>
      </p:sp>
      <p:sp>
        <p:nvSpPr>
          <p:cNvPr id="12" name="TextBox 11">
            <a:extLst>
              <a:ext uri="{FF2B5EF4-FFF2-40B4-BE49-F238E27FC236}">
                <a16:creationId xmlns:a16="http://schemas.microsoft.com/office/drawing/2014/main" id="{9806C148-D99A-5317-A809-191082BADDCF}"/>
              </a:ext>
            </a:extLst>
          </p:cNvPr>
          <p:cNvSpPr txBox="1"/>
          <p:nvPr/>
        </p:nvSpPr>
        <p:spPr>
          <a:xfrm>
            <a:off x="2102455" y="6330561"/>
            <a:ext cx="6245678" cy="369332"/>
          </a:xfrm>
          <a:prstGeom prst="rect">
            <a:avLst/>
          </a:prstGeom>
          <a:noFill/>
        </p:spPr>
        <p:txBody>
          <a:bodyPr wrap="square">
            <a:spAutoFit/>
          </a:bodyPr>
          <a:lstStyle/>
          <a:p>
            <a:r>
              <a:rPr lang="en-US"/>
              <a:t>(Bethell et al., 2019)</a:t>
            </a:r>
          </a:p>
        </p:txBody>
      </p:sp>
    </p:spTree>
    <p:extLst>
      <p:ext uri="{BB962C8B-B14F-4D97-AF65-F5344CB8AC3E}">
        <p14:creationId xmlns:p14="http://schemas.microsoft.com/office/powerpoint/2010/main" val="105063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30C8B-6DB7-1A40-AA29-B9F55D2AB49D}"/>
              </a:ext>
            </a:extLst>
          </p:cNvPr>
          <p:cNvSpPr>
            <a:spLocks noGrp="1"/>
          </p:cNvSpPr>
          <p:nvPr>
            <p:ph type="title"/>
          </p:nvPr>
        </p:nvSpPr>
        <p:spPr/>
        <p:txBody>
          <a:bodyPr/>
          <a:lstStyle/>
          <a:p>
            <a:r>
              <a:rPr lang="en-US"/>
              <a:t>Impact of PCEs</a:t>
            </a:r>
          </a:p>
        </p:txBody>
      </p:sp>
    </p:spTree>
    <p:extLst>
      <p:ext uri="{BB962C8B-B14F-4D97-AF65-F5344CB8AC3E}">
        <p14:creationId xmlns:p14="http://schemas.microsoft.com/office/powerpoint/2010/main" val="463653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DF178-86AE-4C8B-A3FA-AF96908019D1}"/>
              </a:ext>
            </a:extLst>
          </p:cNvPr>
          <p:cNvSpPr>
            <a:spLocks noGrp="1"/>
          </p:cNvSpPr>
          <p:nvPr>
            <p:ph type="title"/>
          </p:nvPr>
        </p:nvSpPr>
        <p:spPr/>
        <p:txBody>
          <a:bodyPr/>
          <a:lstStyle/>
          <a:p>
            <a:r>
              <a:rPr lang="en-US"/>
              <a:t>Impact of PCEs</a:t>
            </a:r>
          </a:p>
        </p:txBody>
      </p:sp>
      <p:sp>
        <p:nvSpPr>
          <p:cNvPr id="3" name="Text Placeholder 2">
            <a:extLst>
              <a:ext uri="{FF2B5EF4-FFF2-40B4-BE49-F238E27FC236}">
                <a16:creationId xmlns:a16="http://schemas.microsoft.com/office/drawing/2014/main" id="{D3914C84-487E-4617-962D-6DB76D211528}"/>
              </a:ext>
            </a:extLst>
          </p:cNvPr>
          <p:cNvSpPr>
            <a:spLocks noGrp="1"/>
          </p:cNvSpPr>
          <p:nvPr>
            <p:ph type="body" sz="quarter" idx="10"/>
          </p:nvPr>
        </p:nvSpPr>
        <p:spPr/>
        <p:txBody>
          <a:bodyPr>
            <a:normAutofit/>
          </a:bodyPr>
          <a:lstStyle/>
          <a:p>
            <a:pPr marL="0" indent="0">
              <a:buNone/>
            </a:pPr>
            <a:endParaRPr lang="en-US" sz="3400"/>
          </a:p>
          <a:p>
            <a:pPr marL="0" indent="0">
              <a:buNone/>
            </a:pPr>
            <a:endParaRPr lang="en-US"/>
          </a:p>
          <a:p>
            <a:endParaRPr lang="en-US"/>
          </a:p>
          <a:p>
            <a:endParaRPr lang="en-US"/>
          </a:p>
          <a:p>
            <a:endParaRPr lang="en-US"/>
          </a:p>
          <a:p>
            <a:endParaRPr lang="en-US"/>
          </a:p>
          <a:p>
            <a:pPr marL="0" indent="0">
              <a:buNone/>
            </a:pPr>
            <a:r>
              <a:rPr lang="en-US"/>
              <a:t>                                                                                          </a:t>
            </a:r>
          </a:p>
          <a:p>
            <a:endParaRPr lang="en-US"/>
          </a:p>
          <a:p>
            <a:endParaRPr lang="en-US"/>
          </a:p>
          <a:p>
            <a:endParaRPr lang="en-US"/>
          </a:p>
          <a:p>
            <a:endParaRPr lang="en-US"/>
          </a:p>
          <a:p>
            <a:endParaRPr lang="en-US"/>
          </a:p>
        </p:txBody>
      </p:sp>
      <p:pic>
        <p:nvPicPr>
          <p:cNvPr id="6" name="Picture 5">
            <a:extLst>
              <a:ext uri="{FF2B5EF4-FFF2-40B4-BE49-F238E27FC236}">
                <a16:creationId xmlns:a16="http://schemas.microsoft.com/office/drawing/2014/main" id="{8986CF96-5367-6D2C-2E25-3D443CE90BC9}"/>
              </a:ext>
            </a:extLst>
          </p:cNvPr>
          <p:cNvPicPr>
            <a:picLocks noChangeAspect="1"/>
          </p:cNvPicPr>
          <p:nvPr/>
        </p:nvPicPr>
        <p:blipFill>
          <a:blip r:embed="rId3"/>
          <a:stretch>
            <a:fillRect/>
          </a:stretch>
        </p:blipFill>
        <p:spPr>
          <a:xfrm>
            <a:off x="2329641" y="2312018"/>
            <a:ext cx="9395923" cy="19495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7542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EF4FC-144D-492F-BA61-690610243D47}"/>
              </a:ext>
            </a:extLst>
          </p:cNvPr>
          <p:cNvSpPr>
            <a:spLocks noGrp="1"/>
          </p:cNvSpPr>
          <p:nvPr>
            <p:ph type="title"/>
          </p:nvPr>
        </p:nvSpPr>
        <p:spPr/>
        <p:txBody>
          <a:bodyPr/>
          <a:lstStyle/>
          <a:p>
            <a:r>
              <a:rPr lang="en-US"/>
              <a:t>TN Data on PCEs</a:t>
            </a:r>
          </a:p>
        </p:txBody>
      </p:sp>
      <p:sp>
        <p:nvSpPr>
          <p:cNvPr id="3" name="Text Placeholder 2">
            <a:extLst>
              <a:ext uri="{FF2B5EF4-FFF2-40B4-BE49-F238E27FC236}">
                <a16:creationId xmlns:a16="http://schemas.microsoft.com/office/drawing/2014/main" id="{E12B504A-0A5F-40D3-B0A7-3F866B25B130}"/>
              </a:ext>
            </a:extLst>
          </p:cNvPr>
          <p:cNvSpPr>
            <a:spLocks noGrp="1"/>
          </p:cNvSpPr>
          <p:nvPr>
            <p:ph type="body" sz="quarter" idx="10"/>
          </p:nvPr>
        </p:nvSpPr>
        <p:spPr>
          <a:xfrm>
            <a:off x="5171962" y="1131430"/>
            <a:ext cx="5150952" cy="4724247"/>
          </a:xfrm>
        </p:spPr>
        <p:txBody>
          <a:bodyPr>
            <a:normAutofit/>
          </a:bodyPr>
          <a:lstStyle/>
          <a:p>
            <a:r>
              <a:rPr lang="en-US" sz="2200"/>
              <a:t>Most adult Tennesseans reported experiencing several positive experiences during childhood </a:t>
            </a:r>
          </a:p>
          <a:p>
            <a:r>
              <a:rPr lang="en-US" sz="2200"/>
              <a:t>Most reported </a:t>
            </a:r>
            <a:r>
              <a:rPr lang="en-US" sz="2200" b="1"/>
              <a:t>feeling safe and supported at home</a:t>
            </a:r>
            <a:r>
              <a:rPr lang="en-US" sz="2200"/>
              <a:t> and </a:t>
            </a:r>
            <a:r>
              <a:rPr lang="en-US" sz="2200" b="1"/>
              <a:t>by their friends while growing up;</a:t>
            </a:r>
            <a:r>
              <a:rPr lang="en-US" sz="2200"/>
              <a:t> nearly half of adults reported experiencing all 7</a:t>
            </a:r>
          </a:p>
          <a:p>
            <a:r>
              <a:rPr lang="en-US" sz="2200"/>
              <a:t>The least common PCE was </a:t>
            </a:r>
            <a:r>
              <a:rPr lang="en-US" sz="2200" b="1"/>
              <a:t>“I felt a sense of belonging in high school” </a:t>
            </a:r>
            <a:r>
              <a:rPr lang="en-US" sz="2200"/>
              <a:t>(71.3%)</a:t>
            </a:r>
          </a:p>
        </p:txBody>
      </p:sp>
      <p:pic>
        <p:nvPicPr>
          <p:cNvPr id="10" name="Picture 9">
            <a:extLst>
              <a:ext uri="{FF2B5EF4-FFF2-40B4-BE49-F238E27FC236}">
                <a16:creationId xmlns:a16="http://schemas.microsoft.com/office/drawing/2014/main" id="{D0E04A94-F168-5DC2-7454-262629756946}"/>
              </a:ext>
            </a:extLst>
          </p:cNvPr>
          <p:cNvPicPr>
            <a:picLocks noChangeAspect="1"/>
          </p:cNvPicPr>
          <p:nvPr/>
        </p:nvPicPr>
        <p:blipFill rotWithShape="1">
          <a:blip r:embed="rId3"/>
          <a:srcRect l="998" t="4280" r="9219" b="3884"/>
          <a:stretch/>
        </p:blipFill>
        <p:spPr>
          <a:xfrm>
            <a:off x="334107" y="1436914"/>
            <a:ext cx="4624754" cy="4418763"/>
          </a:xfrm>
          <a:prstGeom prst="rect">
            <a:avLst/>
          </a:prstGeom>
        </p:spPr>
      </p:pic>
    </p:spTree>
    <p:extLst>
      <p:ext uri="{BB962C8B-B14F-4D97-AF65-F5344CB8AC3E}">
        <p14:creationId xmlns:p14="http://schemas.microsoft.com/office/powerpoint/2010/main" val="484667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20E80-5F20-4CFB-9D0B-0D3DDF09F234}"/>
              </a:ext>
            </a:extLst>
          </p:cNvPr>
          <p:cNvSpPr>
            <a:spLocks noGrp="1"/>
          </p:cNvSpPr>
          <p:nvPr>
            <p:ph type="title"/>
          </p:nvPr>
        </p:nvSpPr>
        <p:spPr/>
        <p:txBody>
          <a:bodyPr/>
          <a:lstStyle/>
          <a:p>
            <a:r>
              <a:rPr lang="en-US"/>
              <a:t>HOPE: </a:t>
            </a:r>
            <a:r>
              <a:rPr lang="en-US" u="sng"/>
              <a:t>H</a:t>
            </a:r>
            <a:r>
              <a:rPr lang="en-US"/>
              <a:t>ealthy </a:t>
            </a:r>
            <a:r>
              <a:rPr lang="en-US" u="sng"/>
              <a:t>O</a:t>
            </a:r>
            <a:r>
              <a:rPr lang="en-US"/>
              <a:t>utcomes from </a:t>
            </a:r>
            <a:r>
              <a:rPr lang="en-US" u="sng"/>
              <a:t>P</a:t>
            </a:r>
            <a:r>
              <a:rPr lang="en-US"/>
              <a:t>ositive </a:t>
            </a:r>
            <a:r>
              <a:rPr lang="en-US" u="sng"/>
              <a:t>E</a:t>
            </a:r>
            <a:r>
              <a:rPr lang="en-US"/>
              <a:t>xperiences</a:t>
            </a:r>
          </a:p>
        </p:txBody>
      </p:sp>
      <p:sp>
        <p:nvSpPr>
          <p:cNvPr id="3" name="Text Placeholder 2">
            <a:extLst>
              <a:ext uri="{FF2B5EF4-FFF2-40B4-BE49-F238E27FC236}">
                <a16:creationId xmlns:a16="http://schemas.microsoft.com/office/drawing/2014/main" id="{20BCB2A6-7BD6-4D81-B1E0-38C1169B9539}"/>
              </a:ext>
            </a:extLst>
          </p:cNvPr>
          <p:cNvSpPr>
            <a:spLocks noGrp="1"/>
          </p:cNvSpPr>
          <p:nvPr>
            <p:ph type="body" sz="quarter" idx="10"/>
          </p:nvPr>
        </p:nvSpPr>
        <p:spPr/>
        <p:txBody>
          <a:bodyPr>
            <a:normAutofit/>
          </a:bodyPr>
          <a:lstStyle/>
          <a:p>
            <a:pPr marL="0" indent="0">
              <a:buNone/>
            </a:pPr>
            <a:r>
              <a:rPr lang="en-US" b="1"/>
              <a:t>Four building blocks:</a:t>
            </a:r>
          </a:p>
          <a:p>
            <a:pPr marL="457200" indent="-457200">
              <a:buFont typeface="+mj-lt"/>
              <a:buAutoNum type="arabicPeriod"/>
            </a:pPr>
            <a:r>
              <a:rPr lang="en-US" b="1"/>
              <a:t>Relationships: </a:t>
            </a:r>
            <a:r>
              <a:rPr lang="en-US"/>
              <a:t>With other children, adults and through interactive activities</a:t>
            </a:r>
          </a:p>
          <a:p>
            <a:pPr marL="457200" indent="-457200">
              <a:buFont typeface="+mj-lt"/>
              <a:buAutoNum type="arabicPeriod"/>
            </a:pPr>
            <a:r>
              <a:rPr lang="en-US" b="1"/>
              <a:t>Environment: </a:t>
            </a:r>
            <a:r>
              <a:rPr lang="en-US"/>
              <a:t>Safe, equitable and stable, positive home and school environments</a:t>
            </a:r>
          </a:p>
          <a:p>
            <a:pPr marL="457200" indent="-457200">
              <a:buFont typeface="+mj-lt"/>
              <a:buAutoNum type="arabicPeriod"/>
            </a:pPr>
            <a:r>
              <a:rPr lang="en-US" b="1"/>
              <a:t>Engagement: </a:t>
            </a:r>
            <a:r>
              <a:rPr lang="en-US"/>
              <a:t>Develop a sense of connectedness</a:t>
            </a:r>
          </a:p>
          <a:p>
            <a:pPr marL="457200" indent="-457200">
              <a:buFont typeface="+mj-lt"/>
              <a:buAutoNum type="arabicPeriod"/>
            </a:pPr>
            <a:r>
              <a:rPr lang="en-US" b="1"/>
              <a:t>Opportunities: </a:t>
            </a:r>
            <a:r>
              <a:rPr lang="en-US"/>
              <a:t>Playing with peers, learning self-reflection, collaboration in art, sports, drama and music</a:t>
            </a:r>
          </a:p>
          <a:p>
            <a:endParaRPr lang="en-US"/>
          </a:p>
          <a:p>
            <a:pPr marL="0" indent="0">
              <a:buNone/>
            </a:pPr>
            <a:r>
              <a:rPr lang="en-US"/>
              <a:t>                                                                       </a:t>
            </a:r>
            <a:r>
              <a:rPr lang="en-US" sz="1600"/>
              <a:t>https://positiveexperience.org/about/</a:t>
            </a:r>
          </a:p>
          <a:p>
            <a:endParaRPr lang="en-US"/>
          </a:p>
        </p:txBody>
      </p:sp>
    </p:spTree>
    <p:extLst>
      <p:ext uri="{BB962C8B-B14F-4D97-AF65-F5344CB8AC3E}">
        <p14:creationId xmlns:p14="http://schemas.microsoft.com/office/powerpoint/2010/main" val="2806292145"/>
      </p:ext>
    </p:extLst>
  </p:cSld>
  <p:clrMapOvr>
    <a:masterClrMapping/>
  </p:clrMapOvr>
</p:sld>
</file>

<file path=ppt/theme/theme1.xml><?xml version="1.0" encoding="utf-8"?>
<a:theme xmlns:a="http://schemas.openxmlformats.org/drawingml/2006/main" name="Theme1">
  <a:themeElements>
    <a:clrScheme name="TDOE BFA 2021">
      <a:dk1>
        <a:srgbClr val="3C3E40"/>
      </a:dk1>
      <a:lt1>
        <a:srgbClr val="FFFFFF"/>
      </a:lt1>
      <a:dk2>
        <a:srgbClr val="6E7073"/>
      </a:dk2>
      <a:lt2>
        <a:srgbClr val="EEEEEE"/>
      </a:lt2>
      <a:accent1>
        <a:srgbClr val="EE3424"/>
      </a:accent1>
      <a:accent2>
        <a:srgbClr val="0E2B5A"/>
      </a:accent2>
      <a:accent3>
        <a:srgbClr val="E87722"/>
      </a:accent3>
      <a:accent4>
        <a:srgbClr val="2DCCD3"/>
      </a:accent4>
      <a:accent5>
        <a:srgbClr val="D2D755"/>
      </a:accent5>
      <a:accent6>
        <a:srgbClr val="5D7975"/>
      </a:accent6>
      <a:hlink>
        <a:srgbClr val="0563C1"/>
      </a:hlink>
      <a:folHlink>
        <a:srgbClr val="954F72"/>
      </a:folHlink>
    </a:clrScheme>
    <a:fontScheme name="TDOE Fonts">
      <a:majorFont>
        <a:latin typeface="PermianSlabSerifTypefac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wrap="square" rtlCol="0" anchor="ctr">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estforAll-WIDESCREEN-2023" id="{6141625C-A022-E44D-9AF2-78D359C837DA}" vid="{8246D1CD-41C0-0044-9776-42DD32D74C3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851f2c7-eccf-41dd-8b49-7404b349b09c" xsi:nil="true"/>
    <lcf76f155ced4ddcb4097134ff3c332f xmlns="a6fb3132-2a12-489d-b27d-81c9ba699cc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78C9693990E684CB25E24C0476E73F6" ma:contentTypeVersion="18" ma:contentTypeDescription="Create a new document." ma:contentTypeScope="" ma:versionID="d60cb33dd417c395c7f7736c0664fe6c">
  <xsd:schema xmlns:xsd="http://www.w3.org/2001/XMLSchema" xmlns:xs="http://www.w3.org/2001/XMLSchema" xmlns:p="http://schemas.microsoft.com/office/2006/metadata/properties" xmlns:ns2="a6fb3132-2a12-489d-b27d-81c9ba699cc1" xmlns:ns3="8851f2c7-eccf-41dd-8b49-7404b349b09c" targetNamespace="http://schemas.microsoft.com/office/2006/metadata/properties" ma:root="true" ma:fieldsID="5649a01e8e265b9dce42848a2e980424" ns2:_="" ns3:_="">
    <xsd:import namespace="a6fb3132-2a12-489d-b27d-81c9ba699cc1"/>
    <xsd:import namespace="8851f2c7-eccf-41dd-8b49-7404b349b09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fb3132-2a12-489d-b27d-81c9ba699c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3e6257d-7176-48e0-8b40-523761a9cd4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51f2c7-eccf-41dd-8b49-7404b349b09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38a28d9-d8be-41a8-872f-a191d799db73}" ma:internalName="TaxCatchAll" ma:showField="CatchAllData" ma:web="8851f2c7-eccf-41dd-8b49-7404b349b0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6F60C1-803E-4BBB-9567-67897965F98D}">
  <ds:schemaRefs>
    <ds:schemaRef ds:uri="http://schemas.microsoft.com/office/infopath/2007/PartnerControls"/>
    <ds:schemaRef ds:uri="88bc45f0-fb64-44cc-bf44-f9f8397c9796"/>
    <ds:schemaRef ds:uri="http://purl.org/dc/terms/"/>
    <ds:schemaRef ds:uri="http://schemas.microsoft.com/office/2006/documentManagement/types"/>
    <ds:schemaRef ds:uri="http://schemas.openxmlformats.org/package/2006/metadata/core-properties"/>
    <ds:schemaRef ds:uri="14e4065e-378f-4dec-a84c-588814b71606"/>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5D848918-0EBC-4BAE-A79C-C7698340A68B}">
  <ds:schemaRefs>
    <ds:schemaRef ds:uri="http://schemas.microsoft.com/sharepoint/v3/contenttype/forms"/>
  </ds:schemaRefs>
</ds:datastoreItem>
</file>

<file path=customXml/itemProps3.xml><?xml version="1.0" encoding="utf-8"?>
<ds:datastoreItem xmlns:ds="http://schemas.openxmlformats.org/officeDocument/2006/customXml" ds:itemID="{C80400E9-53E5-4009-A253-4827F6438F22}"/>
</file>

<file path=docProps/app.xml><?xml version="1.0" encoding="utf-8"?>
<Properties xmlns="http://schemas.openxmlformats.org/officeDocument/2006/extended-properties" xmlns:vt="http://schemas.openxmlformats.org/officeDocument/2006/docPropsVTypes">
  <Template>BestforAll-WIDESCREEN-2023 (2)</Template>
  <TotalTime>51</TotalTime>
  <Words>3220</Words>
  <Application>Microsoft Office PowerPoint</Application>
  <PresentationFormat>Custom</PresentationFormat>
  <Paragraphs>212</Paragraphs>
  <Slides>25</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Arial</vt:lpstr>
      <vt:lpstr>Calibri</vt:lpstr>
      <vt:lpstr>Courier New</vt:lpstr>
      <vt:lpstr>Georgia</vt:lpstr>
      <vt:lpstr>Lato Light</vt:lpstr>
      <vt:lpstr>Open Sans</vt:lpstr>
      <vt:lpstr>PermianSlabSerifTypeface</vt:lpstr>
      <vt:lpstr>Segoe UI</vt:lpstr>
      <vt:lpstr>Wingdings</vt:lpstr>
      <vt:lpstr>Theme1</vt:lpstr>
      <vt:lpstr>Planting the Seeds to Promote Family-Centered Support in Student Mental Health </vt:lpstr>
      <vt:lpstr>PowerPoint Presentation</vt:lpstr>
      <vt:lpstr>Agenda</vt:lpstr>
      <vt:lpstr>Positive Childhood Experiences (PCEs)</vt:lpstr>
      <vt:lpstr>Positive Childhood Experiences</vt:lpstr>
      <vt:lpstr>Impact of PCEs</vt:lpstr>
      <vt:lpstr>Impact of PCEs</vt:lpstr>
      <vt:lpstr>TN Data on PCEs</vt:lpstr>
      <vt:lpstr>HOPE: Healthy Outcomes from Positive Experiences</vt:lpstr>
      <vt:lpstr>More PCEs can lead to….</vt:lpstr>
      <vt:lpstr>Strategies to Increase PCEs</vt:lpstr>
      <vt:lpstr>PowerPoint Presentation</vt:lpstr>
      <vt:lpstr>PowerPoint Presentation</vt:lpstr>
      <vt:lpstr>Strategies to Increase PCEs</vt:lpstr>
      <vt:lpstr>Fostering Hope</vt:lpstr>
      <vt:lpstr>Fostering Hope with Families: Schoolwide Strategies </vt:lpstr>
      <vt:lpstr>Fostering Hope with Families:  Schoolwide Strategies </vt:lpstr>
      <vt:lpstr>Communicating Effectively </vt:lpstr>
      <vt:lpstr>Fostering Hope with Families: Schoolwide Strategies </vt:lpstr>
      <vt:lpstr>Fostering Hope with Families:  Schoolwide Strategies </vt:lpstr>
      <vt:lpstr>Fostering Hope with Families:  Schoolwide Strategies </vt:lpstr>
      <vt:lpstr>Fostering Hope in the Classroom</vt:lpstr>
      <vt:lpstr>At Home Strategies for Families </vt:lpstr>
      <vt:lpstr>What do I leave with?</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Taylor Rayfield</dc:creator>
  <cp:keywords/>
  <dc:description/>
  <cp:lastModifiedBy>Jaime Grammer</cp:lastModifiedBy>
  <cp:revision>2</cp:revision>
  <cp:lastPrinted>2019-11-04T17:49:10Z</cp:lastPrinted>
  <dcterms:created xsi:type="dcterms:W3CDTF">2024-01-02T16:11:50Z</dcterms:created>
  <dcterms:modified xsi:type="dcterms:W3CDTF">2024-07-05T18:02:04Z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0x010100F78C9693990E684CB25E24C0476E73F6</vt:lpwstr>
  </property>
  <property fmtid="{D5CDD505-2E9C-101B-9397-08002B2CF9AE}" pid="3" name="MediaServiceImageTags">
    <vt:lpwstr/>
  </property>
</Properties>
</file>