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4"/>
  </p:sldMasterIdLst>
  <p:notesMasterIdLst>
    <p:notesMasterId r:id="rId25"/>
  </p:notesMasterIdLst>
  <p:handoutMasterIdLst>
    <p:handoutMasterId r:id="rId26"/>
  </p:handoutMasterIdLst>
  <p:sldIdLst>
    <p:sldId id="1743" r:id="rId5"/>
    <p:sldId id="265" r:id="rId6"/>
    <p:sldId id="1751" r:id="rId7"/>
    <p:sldId id="1708" r:id="rId8"/>
    <p:sldId id="1755" r:id="rId9"/>
    <p:sldId id="1709" r:id="rId10"/>
    <p:sldId id="1753" r:id="rId11"/>
    <p:sldId id="1739" r:id="rId12"/>
    <p:sldId id="1754" r:id="rId13"/>
    <p:sldId id="1744" r:id="rId14"/>
    <p:sldId id="1745" r:id="rId15"/>
    <p:sldId id="1750" r:id="rId16"/>
    <p:sldId id="1738" r:id="rId17"/>
    <p:sldId id="1712" r:id="rId18"/>
    <p:sldId id="1760" r:id="rId19"/>
    <p:sldId id="1756" r:id="rId20"/>
    <p:sldId id="1758" r:id="rId21"/>
    <p:sldId id="1759" r:id="rId22"/>
    <p:sldId id="1757" r:id="rId23"/>
    <p:sldId id="1740" r:id="rId24"/>
  </p:sldIdLst>
  <p:sldSz cx="12188825" cy="6858000"/>
  <p:notesSz cx="7102475" cy="9388475"/>
  <p:defaultTextStyle>
    <a:defPPr>
      <a:defRPr lang="en-US"/>
    </a:defPPr>
    <a:lvl1pPr marL="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32FE12-B33B-427E-E987-FE1D3250A8CC}" name="Amanda  Duvall" initials="AD" userId="S::amanda.duvall@tnedu.gov::41699b31-3f29-4396-a833-0453722523d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Fiveash" initials="EF" lastIdx="3" clrIdx="0">
    <p:extLst>
      <p:ext uri="{19B8F6BF-5375-455C-9EA6-DF929625EA0E}">
        <p15:presenceInfo xmlns:p15="http://schemas.microsoft.com/office/powerpoint/2012/main" userId="S-1-5-21-2149558826-3324038498-27948981-252498" providerId="AD"/>
      </p:ext>
    </p:extLst>
  </p:cmAuthor>
  <p:cmAuthor id="2" name="Victoria  Robinson" initials="VR" lastIdx="1" clrIdx="1">
    <p:extLst>
      <p:ext uri="{19B8F6BF-5375-455C-9EA6-DF929625EA0E}">
        <p15:presenceInfo xmlns:p15="http://schemas.microsoft.com/office/powerpoint/2012/main" userId="S::victoria.robinson16@tnedu.gov::179a221d-4a85-4670-bf20-e277157108e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7975"/>
    <a:srgbClr val="D2D755"/>
    <a:srgbClr val="2DCCD3"/>
    <a:srgbClr val="EE3424"/>
    <a:srgbClr val="1B365D"/>
    <a:srgbClr val="174A7C"/>
    <a:srgbClr val="0E2B5A"/>
    <a:srgbClr val="1D2E56"/>
    <a:srgbClr val="445469"/>
    <a:srgbClr val="FBB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6D7D97-63EB-424E-9270-7B81184EEF46}" v="255" dt="2024-07-15T14:36:41.254"/>
    <p1510:client id="{F95E8510-FF80-FC9A-5F28-93E0B2BDF5CB}" v="1" dt="2024-07-15T13:50:41.7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27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>
        <p:guide orient="horz" pos="218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Jordan" userId="S::jennifer.jordan26@tnedu.gov::da7db54e-048e-4abc-b2cd-c4c845a4aacd" providerId="AD" clId="Web-{F95E8510-FF80-FC9A-5F28-93E0B2BDF5CB}"/>
    <pc:docChg chg="modSld">
      <pc:chgData name="Jennifer Jordan" userId="S::jennifer.jordan26@tnedu.gov::da7db54e-048e-4abc-b2cd-c4c845a4aacd" providerId="AD" clId="Web-{F95E8510-FF80-FC9A-5F28-93E0B2BDF5CB}" dt="2024-07-15T13:50:41.798" v="0" actId="20577"/>
      <pc:docMkLst>
        <pc:docMk/>
      </pc:docMkLst>
      <pc:sldChg chg="modSp">
        <pc:chgData name="Jennifer Jordan" userId="S::jennifer.jordan26@tnedu.gov::da7db54e-048e-4abc-b2cd-c4c845a4aacd" providerId="AD" clId="Web-{F95E8510-FF80-FC9A-5F28-93E0B2BDF5CB}" dt="2024-07-15T13:50:41.798" v="0" actId="20577"/>
        <pc:sldMkLst>
          <pc:docMk/>
          <pc:sldMk cId="4111223407" sldId="1738"/>
        </pc:sldMkLst>
        <pc:spChg chg="mod">
          <ac:chgData name="Jennifer Jordan" userId="S::jennifer.jordan26@tnedu.gov::da7db54e-048e-4abc-b2cd-c4c845a4aacd" providerId="AD" clId="Web-{F95E8510-FF80-FC9A-5F28-93E0B2BDF5CB}" dt="2024-07-15T13:50:41.798" v="0" actId="20577"/>
          <ac:spMkLst>
            <pc:docMk/>
            <pc:sldMk cId="4111223407" sldId="1738"/>
            <ac:spMk id="2" creationId="{A04B291E-A59D-464D-BA47-6360207E42A4}"/>
          </ac:spMkLst>
        </pc:spChg>
      </pc:sldChg>
    </pc:docChg>
  </pc:docChgLst>
  <pc:docChgLst>
    <pc:chgData name="Haley Richardson" userId="S::haley.richardson81@tnedu.gov::6f0dc042-eb36-473f-b5f7-0cea4ea9186f" providerId="AD" clId="Web-{0F4383C1-34DB-4C51-8911-AB917DF1EACC}"/>
    <pc:docChg chg="modSld">
      <pc:chgData name="Haley Richardson" userId="S::haley.richardson81@tnedu.gov::6f0dc042-eb36-473f-b5f7-0cea4ea9186f" providerId="AD" clId="Web-{0F4383C1-34DB-4C51-8911-AB917DF1EACC}" dt="2024-07-02T15:09:57.615" v="37" actId="20577"/>
      <pc:docMkLst>
        <pc:docMk/>
      </pc:docMkLst>
      <pc:sldChg chg="modSp">
        <pc:chgData name="Haley Richardson" userId="S::haley.richardson81@tnedu.gov::6f0dc042-eb36-473f-b5f7-0cea4ea9186f" providerId="AD" clId="Web-{0F4383C1-34DB-4C51-8911-AB917DF1EACC}" dt="2024-07-02T15:09:57.615" v="37" actId="20577"/>
        <pc:sldMkLst>
          <pc:docMk/>
          <pc:sldMk cId="4111223407" sldId="1738"/>
        </pc:sldMkLst>
        <pc:spChg chg="mod">
          <ac:chgData name="Haley Richardson" userId="S::haley.richardson81@tnedu.gov::6f0dc042-eb36-473f-b5f7-0cea4ea9186f" providerId="AD" clId="Web-{0F4383C1-34DB-4C51-8911-AB917DF1EACC}" dt="2024-07-02T15:09:57.615" v="37" actId="20577"/>
          <ac:spMkLst>
            <pc:docMk/>
            <pc:sldMk cId="4111223407" sldId="1738"/>
            <ac:spMk id="3" creationId="{BE0A9312-1F58-7744-84BF-7085C47ABBE1}"/>
          </ac:spMkLst>
        </pc:spChg>
      </pc:sldChg>
    </pc:docChg>
  </pc:docChgLst>
  <pc:docChgLst>
    <pc:chgData name="April Ebbinger" userId="S::april.ebbinger@tnedu.gov::baa0af88-2954-4736-9abe-6d2210ab1e49" providerId="AD" clId="Web-{31867E1E-9EF1-410B-BBE5-5D83999FC034}"/>
    <pc:docChg chg="modSld">
      <pc:chgData name="April Ebbinger" userId="S::april.ebbinger@tnedu.gov::baa0af88-2954-4736-9abe-6d2210ab1e49" providerId="AD" clId="Web-{31867E1E-9EF1-410B-BBE5-5D83999FC034}" dt="2024-07-02T14:36:00.758" v="531" actId="14100"/>
      <pc:docMkLst>
        <pc:docMk/>
      </pc:docMkLst>
      <pc:sldChg chg="modSp">
        <pc:chgData name="April Ebbinger" userId="S::april.ebbinger@tnedu.gov::baa0af88-2954-4736-9abe-6d2210ab1e49" providerId="AD" clId="Web-{31867E1E-9EF1-410B-BBE5-5D83999FC034}" dt="2024-07-02T14:32:04.970" v="184" actId="20577"/>
        <pc:sldMkLst>
          <pc:docMk/>
          <pc:sldMk cId="3071473296" sldId="1744"/>
        </pc:sldMkLst>
        <pc:spChg chg="mod">
          <ac:chgData name="April Ebbinger" userId="S::april.ebbinger@tnedu.gov::baa0af88-2954-4736-9abe-6d2210ab1e49" providerId="AD" clId="Web-{31867E1E-9EF1-410B-BBE5-5D83999FC034}" dt="2024-07-02T14:30:11.310" v="0" actId="20577"/>
          <ac:spMkLst>
            <pc:docMk/>
            <pc:sldMk cId="3071473296" sldId="1744"/>
            <ac:spMk id="2" creationId="{7BB0B08A-080F-6BE0-F54E-95A12B134080}"/>
          </ac:spMkLst>
        </pc:spChg>
        <pc:spChg chg="mod">
          <ac:chgData name="April Ebbinger" userId="S::april.ebbinger@tnedu.gov::baa0af88-2954-4736-9abe-6d2210ab1e49" providerId="AD" clId="Web-{31867E1E-9EF1-410B-BBE5-5D83999FC034}" dt="2024-07-02T14:32:04.970" v="184" actId="20577"/>
          <ac:spMkLst>
            <pc:docMk/>
            <pc:sldMk cId="3071473296" sldId="1744"/>
            <ac:spMk id="3" creationId="{41AECD62-0F7A-9B80-9443-0D73C27159D7}"/>
          </ac:spMkLst>
        </pc:spChg>
      </pc:sldChg>
      <pc:sldChg chg="modSp">
        <pc:chgData name="April Ebbinger" userId="S::april.ebbinger@tnedu.gov::baa0af88-2954-4736-9abe-6d2210ab1e49" providerId="AD" clId="Web-{31867E1E-9EF1-410B-BBE5-5D83999FC034}" dt="2024-07-02T14:36:00.758" v="531" actId="14100"/>
        <pc:sldMkLst>
          <pc:docMk/>
          <pc:sldMk cId="3787108702" sldId="1745"/>
        </pc:sldMkLst>
        <pc:spChg chg="mod">
          <ac:chgData name="April Ebbinger" userId="S::april.ebbinger@tnedu.gov::baa0af88-2954-4736-9abe-6d2210ab1e49" providerId="AD" clId="Web-{31867E1E-9EF1-410B-BBE5-5D83999FC034}" dt="2024-07-02T14:36:00.758" v="531" actId="14100"/>
          <ac:spMkLst>
            <pc:docMk/>
            <pc:sldMk cId="3787108702" sldId="1745"/>
            <ac:spMk id="3" creationId="{8071C606-5F5E-931D-DAE8-4B8DD7717279}"/>
          </ac:spMkLst>
        </pc:spChg>
      </pc:sldChg>
    </pc:docChg>
  </pc:docChgLst>
  <pc:docChgLst>
    <pc:chgData name="Jamie Seek" userId="52932dde-e7c4-495c-81b5-fd0e079e2224" providerId="ADAL" clId="{5556D238-0E8B-482D-B378-FDB30B2F994F}"/>
    <pc:docChg chg="undo custSel modSld">
      <pc:chgData name="Jamie Seek" userId="52932dde-e7c4-495c-81b5-fd0e079e2224" providerId="ADAL" clId="{5556D238-0E8B-482D-B378-FDB30B2F994F}" dt="2024-07-03T19:52:39.536" v="1088" actId="1076"/>
      <pc:docMkLst>
        <pc:docMk/>
      </pc:docMkLst>
      <pc:sldChg chg="addSp delSp modSp mod modClrScheme chgLayout modNotesTx">
        <pc:chgData name="Jamie Seek" userId="52932dde-e7c4-495c-81b5-fd0e079e2224" providerId="ADAL" clId="{5556D238-0E8B-482D-B378-FDB30B2F994F}" dt="2024-07-03T19:52:39.536" v="1088" actId="1076"/>
        <pc:sldMkLst>
          <pc:docMk/>
          <pc:sldMk cId="1085701839" sldId="1739"/>
        </pc:sldMkLst>
        <pc:spChg chg="mod ord">
          <ac:chgData name="Jamie Seek" userId="52932dde-e7c4-495c-81b5-fd0e079e2224" providerId="ADAL" clId="{5556D238-0E8B-482D-B378-FDB30B2F994F}" dt="2024-07-03T19:48:31.877" v="1080" actId="700"/>
          <ac:spMkLst>
            <pc:docMk/>
            <pc:sldMk cId="1085701839" sldId="1739"/>
            <ac:spMk id="2" creationId="{A04B291E-A59D-464D-BA47-6360207E42A4}"/>
          </ac:spMkLst>
        </pc:spChg>
        <pc:spChg chg="mod ord">
          <ac:chgData name="Jamie Seek" userId="52932dde-e7c4-495c-81b5-fd0e079e2224" providerId="ADAL" clId="{5556D238-0E8B-482D-B378-FDB30B2F994F}" dt="2024-07-03T19:52:39.536" v="1088" actId="1076"/>
          <ac:spMkLst>
            <pc:docMk/>
            <pc:sldMk cId="1085701839" sldId="1739"/>
            <ac:spMk id="3" creationId="{BE0A9312-1F58-7744-84BF-7085C47ABBE1}"/>
          </ac:spMkLst>
        </pc:spChg>
        <pc:spChg chg="add del mod">
          <ac:chgData name="Jamie Seek" userId="52932dde-e7c4-495c-81b5-fd0e079e2224" providerId="ADAL" clId="{5556D238-0E8B-482D-B378-FDB30B2F994F}" dt="2024-07-02T14:50:18.987" v="1014" actId="931"/>
          <ac:spMkLst>
            <pc:docMk/>
            <pc:sldMk cId="1085701839" sldId="1739"/>
            <ac:spMk id="5" creationId="{72C75635-E145-7AF2-FA07-7BF6C62E77DE}"/>
          </ac:spMkLst>
        </pc:spChg>
        <pc:picChg chg="add del mod ord">
          <ac:chgData name="Jamie Seek" userId="52932dde-e7c4-495c-81b5-fd0e079e2224" providerId="ADAL" clId="{5556D238-0E8B-482D-B378-FDB30B2F994F}" dt="2024-07-03T19:48:31.877" v="1080" actId="700"/>
          <ac:picMkLst>
            <pc:docMk/>
            <pc:sldMk cId="1085701839" sldId="1739"/>
            <ac:picMk id="7" creationId="{EC5E1C2B-C5C7-F864-D094-A134255DCCFA}"/>
          </ac:picMkLst>
        </pc:picChg>
        <pc:picChg chg="del mod ord">
          <ac:chgData name="Jamie Seek" userId="52932dde-e7c4-495c-81b5-fd0e079e2224" providerId="ADAL" clId="{5556D238-0E8B-482D-B378-FDB30B2F994F}" dt="2024-07-02T14:49:56.981" v="1013" actId="478"/>
          <ac:picMkLst>
            <pc:docMk/>
            <pc:sldMk cId="1085701839" sldId="1739"/>
            <ac:picMk id="8" creationId="{C44708D5-AF45-B39B-86B6-41EBA6C28E08}"/>
          </ac:picMkLst>
        </pc:picChg>
      </pc:sldChg>
    </pc:docChg>
  </pc:docChgLst>
  <pc:docChgLst>
    <pc:chgData name="Susan Usery" userId="1c6b3485-dfd2-4abc-9db4-b133b11a9c9e" providerId="ADAL" clId="{41F6E108-BD50-45DE-ABC8-33E6474316E1}"/>
    <pc:docChg chg="custSel addSld delSld modSld sldOrd">
      <pc:chgData name="Susan Usery" userId="1c6b3485-dfd2-4abc-9db4-b133b11a9c9e" providerId="ADAL" clId="{41F6E108-BD50-45DE-ABC8-33E6474316E1}" dt="2024-07-01T14:45:16.014" v="866" actId="20577"/>
      <pc:docMkLst>
        <pc:docMk/>
      </pc:docMkLst>
      <pc:sldChg chg="add ord modNotes">
        <pc:chgData name="Susan Usery" userId="1c6b3485-dfd2-4abc-9db4-b133b11a9c9e" providerId="ADAL" clId="{41F6E108-BD50-45DE-ABC8-33E6474316E1}" dt="2024-07-01T14:07:06.327" v="432"/>
        <pc:sldMkLst>
          <pc:docMk/>
          <pc:sldMk cId="0" sldId="259"/>
        </pc:sldMkLst>
      </pc:sldChg>
      <pc:sldChg chg="modSp add mod">
        <pc:chgData name="Susan Usery" userId="1c6b3485-dfd2-4abc-9db4-b133b11a9c9e" providerId="ADAL" clId="{41F6E108-BD50-45DE-ABC8-33E6474316E1}" dt="2024-07-01T14:27:43.924" v="590" actId="113"/>
        <pc:sldMkLst>
          <pc:docMk/>
          <pc:sldMk cId="201790514" sldId="270"/>
        </pc:sldMkLst>
        <pc:spChg chg="mod">
          <ac:chgData name="Susan Usery" userId="1c6b3485-dfd2-4abc-9db4-b133b11a9c9e" providerId="ADAL" clId="{41F6E108-BD50-45DE-ABC8-33E6474316E1}" dt="2024-07-01T14:27:43.924" v="590" actId="113"/>
          <ac:spMkLst>
            <pc:docMk/>
            <pc:sldMk cId="201790514" sldId="270"/>
            <ac:spMk id="7" creationId="{7FF24E02-6C05-8F00-2347-E3FDD93D9872}"/>
          </ac:spMkLst>
        </pc:spChg>
        <pc:spChg chg="mod">
          <ac:chgData name="Susan Usery" userId="1c6b3485-dfd2-4abc-9db4-b133b11a9c9e" providerId="ADAL" clId="{41F6E108-BD50-45DE-ABC8-33E6474316E1}" dt="2024-07-01T14:27:43.924" v="590" actId="113"/>
          <ac:spMkLst>
            <pc:docMk/>
            <pc:sldMk cId="201790514" sldId="270"/>
            <ac:spMk id="8" creationId="{7D7206D5-4B34-025C-D6DD-6F70A9A276A9}"/>
          </ac:spMkLst>
        </pc:spChg>
        <pc:spChg chg="mod">
          <ac:chgData name="Susan Usery" userId="1c6b3485-dfd2-4abc-9db4-b133b11a9c9e" providerId="ADAL" clId="{41F6E108-BD50-45DE-ABC8-33E6474316E1}" dt="2024-07-01T14:27:43.924" v="590" actId="113"/>
          <ac:spMkLst>
            <pc:docMk/>
            <pc:sldMk cId="201790514" sldId="270"/>
            <ac:spMk id="9" creationId="{E2EF8AE8-F73A-1531-F59E-40988BA2D3C2}"/>
          </ac:spMkLst>
        </pc:spChg>
        <pc:spChg chg="mod">
          <ac:chgData name="Susan Usery" userId="1c6b3485-dfd2-4abc-9db4-b133b11a9c9e" providerId="ADAL" clId="{41F6E108-BD50-45DE-ABC8-33E6474316E1}" dt="2024-07-01T14:27:43.924" v="590" actId="113"/>
          <ac:spMkLst>
            <pc:docMk/>
            <pc:sldMk cId="201790514" sldId="270"/>
            <ac:spMk id="11" creationId="{D636741C-AB13-1FA1-7822-8986B7D3F067}"/>
          </ac:spMkLst>
        </pc:spChg>
        <pc:spChg chg="mod">
          <ac:chgData name="Susan Usery" userId="1c6b3485-dfd2-4abc-9db4-b133b11a9c9e" providerId="ADAL" clId="{41F6E108-BD50-45DE-ABC8-33E6474316E1}" dt="2024-07-01T14:27:43.924" v="590" actId="113"/>
          <ac:spMkLst>
            <pc:docMk/>
            <pc:sldMk cId="201790514" sldId="270"/>
            <ac:spMk id="12" creationId="{FE85E691-782A-8E26-55C4-292B1CB7E901}"/>
          </ac:spMkLst>
        </pc:spChg>
      </pc:sldChg>
      <pc:sldChg chg="del">
        <pc:chgData name="Susan Usery" userId="1c6b3485-dfd2-4abc-9db4-b133b11a9c9e" providerId="ADAL" clId="{41F6E108-BD50-45DE-ABC8-33E6474316E1}" dt="2024-06-24T13:48:45.757" v="99" actId="47"/>
        <pc:sldMkLst>
          <pc:docMk/>
          <pc:sldMk cId="1618297626" sldId="1698"/>
        </pc:sldMkLst>
      </pc:sldChg>
      <pc:sldChg chg="del">
        <pc:chgData name="Susan Usery" userId="1c6b3485-dfd2-4abc-9db4-b133b11a9c9e" providerId="ADAL" clId="{41F6E108-BD50-45DE-ABC8-33E6474316E1}" dt="2024-06-24T13:48:45.757" v="99" actId="47"/>
        <pc:sldMkLst>
          <pc:docMk/>
          <pc:sldMk cId="421602523" sldId="1701"/>
        </pc:sldMkLst>
      </pc:sldChg>
      <pc:sldChg chg="del">
        <pc:chgData name="Susan Usery" userId="1c6b3485-dfd2-4abc-9db4-b133b11a9c9e" providerId="ADAL" clId="{41F6E108-BD50-45DE-ABC8-33E6474316E1}" dt="2024-07-01T14:44:07.810" v="853" actId="47"/>
        <pc:sldMkLst>
          <pc:docMk/>
          <pc:sldMk cId="1343016321" sldId="1706"/>
        </pc:sldMkLst>
      </pc:sldChg>
      <pc:sldChg chg="delSp modSp mod">
        <pc:chgData name="Susan Usery" userId="1c6b3485-dfd2-4abc-9db4-b133b11a9c9e" providerId="ADAL" clId="{41F6E108-BD50-45DE-ABC8-33E6474316E1}" dt="2024-06-24T14:16:13.016" v="140" actId="478"/>
        <pc:sldMkLst>
          <pc:docMk/>
          <pc:sldMk cId="895836933" sldId="1708"/>
        </pc:sldMkLst>
        <pc:spChg chg="mod">
          <ac:chgData name="Susan Usery" userId="1c6b3485-dfd2-4abc-9db4-b133b11a9c9e" providerId="ADAL" clId="{41F6E108-BD50-45DE-ABC8-33E6474316E1}" dt="2024-06-24T14:16:08.202" v="139" actId="20577"/>
          <ac:spMkLst>
            <pc:docMk/>
            <pc:sldMk cId="895836933" sldId="1708"/>
            <ac:spMk id="2" creationId="{01C30C8B-6DB7-1A40-AA29-B9F55D2AB49D}"/>
          </ac:spMkLst>
        </pc:spChg>
        <pc:spChg chg="del">
          <ac:chgData name="Susan Usery" userId="1c6b3485-dfd2-4abc-9db4-b133b11a9c9e" providerId="ADAL" clId="{41F6E108-BD50-45DE-ABC8-33E6474316E1}" dt="2024-06-24T14:16:13.016" v="140" actId="478"/>
          <ac:spMkLst>
            <pc:docMk/>
            <pc:sldMk cId="895836933" sldId="1708"/>
            <ac:spMk id="3" creationId="{944BDA30-C879-974C-B704-8522775FEB98}"/>
          </ac:spMkLst>
        </pc:spChg>
      </pc:sldChg>
      <pc:sldChg chg="modSp mod">
        <pc:chgData name="Susan Usery" userId="1c6b3485-dfd2-4abc-9db4-b133b11a9c9e" providerId="ADAL" clId="{41F6E108-BD50-45DE-ABC8-33E6474316E1}" dt="2024-06-24T14:22:00.866" v="372" actId="6549"/>
        <pc:sldMkLst>
          <pc:docMk/>
          <pc:sldMk cId="3260713028" sldId="1709"/>
        </pc:sldMkLst>
        <pc:spChg chg="mod">
          <ac:chgData name="Susan Usery" userId="1c6b3485-dfd2-4abc-9db4-b133b11a9c9e" providerId="ADAL" clId="{41F6E108-BD50-45DE-ABC8-33E6474316E1}" dt="2024-06-24T14:16:29.337" v="148" actId="20577"/>
          <ac:spMkLst>
            <pc:docMk/>
            <pc:sldMk cId="3260713028" sldId="1709"/>
            <ac:spMk id="2" creationId="{A04B291E-A59D-464D-BA47-6360207E42A4}"/>
          </ac:spMkLst>
        </pc:spChg>
        <pc:spChg chg="mod">
          <ac:chgData name="Susan Usery" userId="1c6b3485-dfd2-4abc-9db4-b133b11a9c9e" providerId="ADAL" clId="{41F6E108-BD50-45DE-ABC8-33E6474316E1}" dt="2024-06-24T14:22:00.866" v="372" actId="6549"/>
          <ac:spMkLst>
            <pc:docMk/>
            <pc:sldMk cId="3260713028" sldId="1709"/>
            <ac:spMk id="3" creationId="{BE0A9312-1F58-7744-84BF-7085C47ABBE1}"/>
          </ac:spMkLst>
        </pc:spChg>
      </pc:sldChg>
      <pc:sldChg chg="addSp delSp modSp">
        <pc:chgData name="Susan Usery" userId="1c6b3485-dfd2-4abc-9db4-b133b11a9c9e" providerId="ADAL" clId="{41F6E108-BD50-45DE-ABC8-33E6474316E1}" dt="2024-07-01T14:31:25.982" v="621" actId="931"/>
        <pc:sldMkLst>
          <pc:docMk/>
          <pc:sldMk cId="2438001591" sldId="1710"/>
        </pc:sldMkLst>
        <pc:spChg chg="add del">
          <ac:chgData name="Susan Usery" userId="1c6b3485-dfd2-4abc-9db4-b133b11a9c9e" providerId="ADAL" clId="{41F6E108-BD50-45DE-ABC8-33E6474316E1}" dt="2024-07-01T14:31:25.982" v="621" actId="931"/>
          <ac:spMkLst>
            <pc:docMk/>
            <pc:sldMk cId="2438001591" sldId="1710"/>
            <ac:spMk id="4" creationId="{97AE2A6E-D7A1-C14F-AC95-910DD9CA3977}"/>
          </ac:spMkLst>
        </pc:spChg>
        <pc:picChg chg="add del mod">
          <ac:chgData name="Susan Usery" userId="1c6b3485-dfd2-4abc-9db4-b133b11a9c9e" providerId="ADAL" clId="{41F6E108-BD50-45DE-ABC8-33E6474316E1}" dt="2024-07-01T14:31:25.982" v="621" actId="931"/>
          <ac:picMkLst>
            <pc:docMk/>
            <pc:sldMk cId="2438001591" sldId="1710"/>
            <ac:picMk id="6" creationId="{97B92C2E-F7EA-50EB-76EF-AF15E5D11B4D}"/>
          </ac:picMkLst>
        </pc:picChg>
      </pc:sldChg>
      <pc:sldChg chg="modSp mod ord">
        <pc:chgData name="Susan Usery" userId="1c6b3485-dfd2-4abc-9db4-b133b11a9c9e" providerId="ADAL" clId="{41F6E108-BD50-45DE-ABC8-33E6474316E1}" dt="2024-07-01T14:43:54.262" v="852"/>
        <pc:sldMkLst>
          <pc:docMk/>
          <pc:sldMk cId="2743668109" sldId="1711"/>
        </pc:sldMkLst>
        <pc:spChg chg="mod">
          <ac:chgData name="Susan Usery" userId="1c6b3485-dfd2-4abc-9db4-b133b11a9c9e" providerId="ADAL" clId="{41F6E108-BD50-45DE-ABC8-33E6474316E1}" dt="2024-07-01T14:43:51.874" v="850" actId="20577"/>
          <ac:spMkLst>
            <pc:docMk/>
            <pc:sldMk cId="2743668109" sldId="1711"/>
            <ac:spMk id="2" creationId="{57E06F30-4316-E441-B2E8-4AB6232AA3FD}"/>
          </ac:spMkLst>
        </pc:spChg>
      </pc:sldChg>
      <pc:sldChg chg="addSp delSp modSp mod ord modClrScheme chgLayout">
        <pc:chgData name="Susan Usery" userId="1c6b3485-dfd2-4abc-9db4-b133b11a9c9e" providerId="ADAL" clId="{41F6E108-BD50-45DE-ABC8-33E6474316E1}" dt="2024-07-01T14:38:18.040" v="841" actId="14100"/>
        <pc:sldMkLst>
          <pc:docMk/>
          <pc:sldMk cId="467115810" sldId="1712"/>
        </pc:sldMkLst>
        <pc:spChg chg="mod ord">
          <ac:chgData name="Susan Usery" userId="1c6b3485-dfd2-4abc-9db4-b133b11a9c9e" providerId="ADAL" clId="{41F6E108-BD50-45DE-ABC8-33E6474316E1}" dt="2024-07-01T14:32:26.811" v="647" actId="700"/>
          <ac:spMkLst>
            <pc:docMk/>
            <pc:sldMk cId="467115810" sldId="1712"/>
            <ac:spMk id="2" creationId="{5277245D-0D26-FD4E-8FA4-AE98AF71D2BA}"/>
          </ac:spMkLst>
        </pc:spChg>
        <pc:spChg chg="del">
          <ac:chgData name="Susan Usery" userId="1c6b3485-dfd2-4abc-9db4-b133b11a9c9e" providerId="ADAL" clId="{41F6E108-BD50-45DE-ABC8-33E6474316E1}" dt="2024-07-01T14:32:05.772" v="624" actId="931"/>
          <ac:spMkLst>
            <pc:docMk/>
            <pc:sldMk cId="467115810" sldId="1712"/>
            <ac:spMk id="3" creationId="{836F70B4-0F30-3649-9CB6-A149773E3434}"/>
          </ac:spMkLst>
        </pc:spChg>
        <pc:spChg chg="add del mod ord">
          <ac:chgData name="Susan Usery" userId="1c6b3485-dfd2-4abc-9db4-b133b11a9c9e" providerId="ADAL" clId="{41F6E108-BD50-45DE-ABC8-33E6474316E1}" dt="2024-07-01T14:35:36.681" v="652" actId="478"/>
          <ac:spMkLst>
            <pc:docMk/>
            <pc:sldMk cId="467115810" sldId="1712"/>
            <ac:spMk id="6" creationId="{77A118A8-9F48-7DB4-4154-8CDBAB5D9BFD}"/>
          </ac:spMkLst>
        </pc:spChg>
        <pc:spChg chg="add del mod">
          <ac:chgData name="Susan Usery" userId="1c6b3485-dfd2-4abc-9db4-b133b11a9c9e" providerId="ADAL" clId="{41F6E108-BD50-45DE-ABC8-33E6474316E1}" dt="2024-07-01T14:36:05.088" v="655" actId="478"/>
          <ac:spMkLst>
            <pc:docMk/>
            <pc:sldMk cId="467115810" sldId="1712"/>
            <ac:spMk id="10" creationId="{97DD5B25-A551-CCB2-03F8-29C2DB2A516C}"/>
          </ac:spMkLst>
        </pc:spChg>
        <pc:spChg chg="add mod">
          <ac:chgData name="Susan Usery" userId="1c6b3485-dfd2-4abc-9db4-b133b11a9c9e" providerId="ADAL" clId="{41F6E108-BD50-45DE-ABC8-33E6474316E1}" dt="2024-07-01T14:38:18.040" v="841" actId="14100"/>
          <ac:spMkLst>
            <pc:docMk/>
            <pc:sldMk cId="467115810" sldId="1712"/>
            <ac:spMk id="11" creationId="{30B0505D-21D9-990C-178E-37427CF12371}"/>
          </ac:spMkLst>
        </pc:spChg>
        <pc:picChg chg="add del mod ord">
          <ac:chgData name="Susan Usery" userId="1c6b3485-dfd2-4abc-9db4-b133b11a9c9e" providerId="ADAL" clId="{41F6E108-BD50-45DE-ABC8-33E6474316E1}" dt="2024-07-01T14:35:38.880" v="653" actId="478"/>
          <ac:picMkLst>
            <pc:docMk/>
            <pc:sldMk cId="467115810" sldId="1712"/>
            <ac:picMk id="5" creationId="{50E529DC-EEBA-5238-79E7-2366CB334353}"/>
          </ac:picMkLst>
        </pc:picChg>
        <pc:picChg chg="add mod">
          <ac:chgData name="Susan Usery" userId="1c6b3485-dfd2-4abc-9db4-b133b11a9c9e" providerId="ADAL" clId="{41F6E108-BD50-45DE-ABC8-33E6474316E1}" dt="2024-07-01T14:35:44.594" v="654" actId="1076"/>
          <ac:picMkLst>
            <pc:docMk/>
            <pc:sldMk cId="467115810" sldId="1712"/>
            <ac:picMk id="8" creationId="{ABDC9DDF-A4E4-9850-E623-54E22230CC1C}"/>
          </ac:picMkLst>
        </pc:picChg>
      </pc:sldChg>
      <pc:sldChg chg="addSp delSp modSp">
        <pc:chgData name="Susan Usery" userId="1c6b3485-dfd2-4abc-9db4-b133b11a9c9e" providerId="ADAL" clId="{41F6E108-BD50-45DE-ABC8-33E6474316E1}" dt="2024-07-01T14:31:42.927" v="623" actId="931"/>
        <pc:sldMkLst>
          <pc:docMk/>
          <pc:sldMk cId="280506150" sldId="1714"/>
        </pc:sldMkLst>
        <pc:spChg chg="add del">
          <ac:chgData name="Susan Usery" userId="1c6b3485-dfd2-4abc-9db4-b133b11a9c9e" providerId="ADAL" clId="{41F6E108-BD50-45DE-ABC8-33E6474316E1}" dt="2024-07-01T14:31:42.927" v="623" actId="931"/>
          <ac:spMkLst>
            <pc:docMk/>
            <pc:sldMk cId="280506150" sldId="1714"/>
            <ac:spMk id="4" creationId="{A6EB3DC6-44E1-EF42-946E-77A0787FFBA4}"/>
          </ac:spMkLst>
        </pc:spChg>
        <pc:picChg chg="add del mod">
          <ac:chgData name="Susan Usery" userId="1c6b3485-dfd2-4abc-9db4-b133b11a9c9e" providerId="ADAL" clId="{41F6E108-BD50-45DE-ABC8-33E6474316E1}" dt="2024-07-01T14:31:42.927" v="623" actId="931"/>
          <ac:picMkLst>
            <pc:docMk/>
            <pc:sldMk cId="280506150" sldId="1714"/>
            <ac:picMk id="6" creationId="{C7099D3F-47D2-039B-BC0B-2038430B31B8}"/>
          </ac:picMkLst>
        </pc:picChg>
      </pc:sldChg>
      <pc:sldChg chg="del">
        <pc:chgData name="Susan Usery" userId="1c6b3485-dfd2-4abc-9db4-b133b11a9c9e" providerId="ADAL" clId="{41F6E108-BD50-45DE-ABC8-33E6474316E1}" dt="2024-06-24T13:48:45.757" v="99" actId="47"/>
        <pc:sldMkLst>
          <pc:docMk/>
          <pc:sldMk cId="2736732796" sldId="1730"/>
        </pc:sldMkLst>
      </pc:sldChg>
      <pc:sldChg chg="del">
        <pc:chgData name="Susan Usery" userId="1c6b3485-dfd2-4abc-9db4-b133b11a9c9e" providerId="ADAL" clId="{41F6E108-BD50-45DE-ABC8-33E6474316E1}" dt="2024-06-24T13:48:45.757" v="99" actId="47"/>
        <pc:sldMkLst>
          <pc:docMk/>
          <pc:sldMk cId="1153099391" sldId="1731"/>
        </pc:sldMkLst>
      </pc:sldChg>
      <pc:sldChg chg="del">
        <pc:chgData name="Susan Usery" userId="1c6b3485-dfd2-4abc-9db4-b133b11a9c9e" providerId="ADAL" clId="{41F6E108-BD50-45DE-ABC8-33E6474316E1}" dt="2024-06-24T13:48:45.757" v="99" actId="47"/>
        <pc:sldMkLst>
          <pc:docMk/>
          <pc:sldMk cId="2311044711" sldId="1732"/>
        </pc:sldMkLst>
      </pc:sldChg>
      <pc:sldChg chg="del">
        <pc:chgData name="Susan Usery" userId="1c6b3485-dfd2-4abc-9db4-b133b11a9c9e" providerId="ADAL" clId="{41F6E108-BD50-45DE-ABC8-33E6474316E1}" dt="2024-06-24T13:48:45.757" v="99" actId="47"/>
        <pc:sldMkLst>
          <pc:docMk/>
          <pc:sldMk cId="4151987911" sldId="1733"/>
        </pc:sldMkLst>
      </pc:sldChg>
      <pc:sldChg chg="del">
        <pc:chgData name="Susan Usery" userId="1c6b3485-dfd2-4abc-9db4-b133b11a9c9e" providerId="ADAL" clId="{41F6E108-BD50-45DE-ABC8-33E6474316E1}" dt="2024-07-01T14:44:07.810" v="853" actId="47"/>
        <pc:sldMkLst>
          <pc:docMk/>
          <pc:sldMk cId="596949266" sldId="1734"/>
        </pc:sldMkLst>
      </pc:sldChg>
      <pc:sldChg chg="del">
        <pc:chgData name="Susan Usery" userId="1c6b3485-dfd2-4abc-9db4-b133b11a9c9e" providerId="ADAL" clId="{41F6E108-BD50-45DE-ABC8-33E6474316E1}" dt="2024-06-24T13:48:45.757" v="99" actId="47"/>
        <pc:sldMkLst>
          <pc:docMk/>
          <pc:sldMk cId="2525527626" sldId="1736"/>
        </pc:sldMkLst>
      </pc:sldChg>
      <pc:sldChg chg="modSp mod ord">
        <pc:chgData name="Susan Usery" userId="1c6b3485-dfd2-4abc-9db4-b133b11a9c9e" providerId="ADAL" clId="{41F6E108-BD50-45DE-ABC8-33E6474316E1}" dt="2024-07-01T14:45:16.014" v="866" actId="20577"/>
        <pc:sldMkLst>
          <pc:docMk/>
          <pc:sldMk cId="4111223407" sldId="1738"/>
        </pc:sldMkLst>
        <pc:spChg chg="mod">
          <ac:chgData name="Susan Usery" userId="1c6b3485-dfd2-4abc-9db4-b133b11a9c9e" providerId="ADAL" clId="{41F6E108-BD50-45DE-ABC8-33E6474316E1}" dt="2024-07-01T14:45:16.014" v="866" actId="20577"/>
          <ac:spMkLst>
            <pc:docMk/>
            <pc:sldMk cId="4111223407" sldId="1738"/>
            <ac:spMk id="2" creationId="{A04B291E-A59D-464D-BA47-6360207E42A4}"/>
          </ac:spMkLst>
        </pc:spChg>
      </pc:sldChg>
      <pc:sldChg chg="modSp mod ord">
        <pc:chgData name="Susan Usery" userId="1c6b3485-dfd2-4abc-9db4-b133b11a9c9e" providerId="ADAL" clId="{41F6E108-BD50-45DE-ABC8-33E6474316E1}" dt="2024-07-01T14:28:42.704" v="617"/>
        <pc:sldMkLst>
          <pc:docMk/>
          <pc:sldMk cId="1085701839" sldId="1739"/>
        </pc:sldMkLst>
        <pc:spChg chg="mod">
          <ac:chgData name="Susan Usery" userId="1c6b3485-dfd2-4abc-9db4-b133b11a9c9e" providerId="ADAL" clId="{41F6E108-BD50-45DE-ABC8-33E6474316E1}" dt="2024-07-01T14:28:38.655" v="615" actId="20577"/>
          <ac:spMkLst>
            <pc:docMk/>
            <pc:sldMk cId="1085701839" sldId="1739"/>
            <ac:spMk id="2" creationId="{A04B291E-A59D-464D-BA47-6360207E42A4}"/>
          </ac:spMkLst>
        </pc:spChg>
      </pc:sldChg>
      <pc:sldChg chg="del">
        <pc:chgData name="Susan Usery" userId="1c6b3485-dfd2-4abc-9db4-b133b11a9c9e" providerId="ADAL" clId="{41F6E108-BD50-45DE-ABC8-33E6474316E1}" dt="2024-06-24T13:48:45.757" v="99" actId="47"/>
        <pc:sldMkLst>
          <pc:docMk/>
          <pc:sldMk cId="2878718619" sldId="1741"/>
        </pc:sldMkLst>
      </pc:sldChg>
      <pc:sldChg chg="del">
        <pc:chgData name="Susan Usery" userId="1c6b3485-dfd2-4abc-9db4-b133b11a9c9e" providerId="ADAL" clId="{41F6E108-BD50-45DE-ABC8-33E6474316E1}" dt="2024-06-24T13:48:45.757" v="99" actId="47"/>
        <pc:sldMkLst>
          <pc:docMk/>
          <pc:sldMk cId="891671061" sldId="1742"/>
        </pc:sldMkLst>
      </pc:sldChg>
      <pc:sldChg chg="modSp mod">
        <pc:chgData name="Susan Usery" userId="1c6b3485-dfd2-4abc-9db4-b133b11a9c9e" providerId="ADAL" clId="{41F6E108-BD50-45DE-ABC8-33E6474316E1}" dt="2024-06-24T13:48:34.042" v="98" actId="20577"/>
        <pc:sldMkLst>
          <pc:docMk/>
          <pc:sldMk cId="76269561" sldId="1743"/>
        </pc:sldMkLst>
        <pc:spChg chg="mod">
          <ac:chgData name="Susan Usery" userId="1c6b3485-dfd2-4abc-9db4-b133b11a9c9e" providerId="ADAL" clId="{41F6E108-BD50-45DE-ABC8-33E6474316E1}" dt="2024-06-24T13:48:22.881" v="62" actId="20577"/>
          <ac:spMkLst>
            <pc:docMk/>
            <pc:sldMk cId="76269561" sldId="1743"/>
            <ac:spMk id="2" creationId="{B1178177-9AED-8F21-210D-91E3CA47920B}"/>
          </ac:spMkLst>
        </pc:spChg>
        <pc:spChg chg="mod">
          <ac:chgData name="Susan Usery" userId="1c6b3485-dfd2-4abc-9db4-b133b11a9c9e" providerId="ADAL" clId="{41F6E108-BD50-45DE-ABC8-33E6474316E1}" dt="2024-06-24T13:48:14.095" v="29" actId="20577"/>
          <ac:spMkLst>
            <pc:docMk/>
            <pc:sldMk cId="76269561" sldId="1743"/>
            <ac:spMk id="3" creationId="{7FFC345E-5BB4-9093-FC87-226194F23CFF}"/>
          </ac:spMkLst>
        </pc:spChg>
        <pc:spChg chg="mod">
          <ac:chgData name="Susan Usery" userId="1c6b3485-dfd2-4abc-9db4-b133b11a9c9e" providerId="ADAL" clId="{41F6E108-BD50-45DE-ABC8-33E6474316E1}" dt="2024-06-24T13:48:34.042" v="98" actId="20577"/>
          <ac:spMkLst>
            <pc:docMk/>
            <pc:sldMk cId="76269561" sldId="1743"/>
            <ac:spMk id="4" creationId="{5F10BBDA-FAD1-B04B-134C-1BDA9EEE1267}"/>
          </ac:spMkLst>
        </pc:spChg>
      </pc:sldChg>
      <pc:sldChg chg="modSp mod">
        <pc:chgData name="Susan Usery" userId="1c6b3485-dfd2-4abc-9db4-b133b11a9c9e" providerId="ADAL" clId="{41F6E108-BD50-45DE-ABC8-33E6474316E1}" dt="2024-07-01T14:22:39.860" v="479" actId="20577"/>
        <pc:sldMkLst>
          <pc:docMk/>
          <pc:sldMk cId="3071473296" sldId="1744"/>
        </pc:sldMkLst>
        <pc:spChg chg="mod">
          <ac:chgData name="Susan Usery" userId="1c6b3485-dfd2-4abc-9db4-b133b11a9c9e" providerId="ADAL" clId="{41F6E108-BD50-45DE-ABC8-33E6474316E1}" dt="2024-07-01T14:22:39.860" v="479" actId="20577"/>
          <ac:spMkLst>
            <pc:docMk/>
            <pc:sldMk cId="3071473296" sldId="1744"/>
            <ac:spMk id="2" creationId="{7BB0B08A-080F-6BE0-F54E-95A12B134080}"/>
          </ac:spMkLst>
        </pc:spChg>
      </pc:sldChg>
      <pc:sldChg chg="modSp mod">
        <pc:chgData name="Susan Usery" userId="1c6b3485-dfd2-4abc-9db4-b133b11a9c9e" providerId="ADAL" clId="{41F6E108-BD50-45DE-ABC8-33E6474316E1}" dt="2024-07-01T14:23:43.196" v="561" actId="20577"/>
        <pc:sldMkLst>
          <pc:docMk/>
          <pc:sldMk cId="3787108702" sldId="1745"/>
        </pc:sldMkLst>
        <pc:spChg chg="mod">
          <ac:chgData name="Susan Usery" userId="1c6b3485-dfd2-4abc-9db4-b133b11a9c9e" providerId="ADAL" clId="{41F6E108-BD50-45DE-ABC8-33E6474316E1}" dt="2024-07-01T14:23:10.305" v="524" actId="20577"/>
          <ac:spMkLst>
            <pc:docMk/>
            <pc:sldMk cId="3787108702" sldId="1745"/>
            <ac:spMk id="2" creationId="{47E390D9-82E2-F5FD-9932-E6F2CF8FCAB1}"/>
          </ac:spMkLst>
        </pc:spChg>
        <pc:spChg chg="mod">
          <ac:chgData name="Susan Usery" userId="1c6b3485-dfd2-4abc-9db4-b133b11a9c9e" providerId="ADAL" clId="{41F6E108-BD50-45DE-ABC8-33E6474316E1}" dt="2024-07-01T14:23:43.196" v="561" actId="20577"/>
          <ac:spMkLst>
            <pc:docMk/>
            <pc:sldMk cId="3787108702" sldId="1745"/>
            <ac:spMk id="3" creationId="{8071C606-5F5E-931D-DAE8-4B8DD7717279}"/>
          </ac:spMkLst>
        </pc:spChg>
      </pc:sldChg>
      <pc:sldChg chg="del">
        <pc:chgData name="Susan Usery" userId="1c6b3485-dfd2-4abc-9db4-b133b11a9c9e" providerId="ADAL" clId="{41F6E108-BD50-45DE-ABC8-33E6474316E1}" dt="2024-07-01T14:44:07.810" v="853" actId="47"/>
        <pc:sldMkLst>
          <pc:docMk/>
          <pc:sldMk cId="3164141643" sldId="1746"/>
        </pc:sldMkLst>
      </pc:sldChg>
      <pc:sldChg chg="del">
        <pc:chgData name="Susan Usery" userId="1c6b3485-dfd2-4abc-9db4-b133b11a9c9e" providerId="ADAL" clId="{41F6E108-BD50-45DE-ABC8-33E6474316E1}" dt="2024-07-01T14:44:07.810" v="853" actId="47"/>
        <pc:sldMkLst>
          <pc:docMk/>
          <pc:sldMk cId="3149773675" sldId="1747"/>
        </pc:sldMkLst>
      </pc:sldChg>
      <pc:sldChg chg="del">
        <pc:chgData name="Susan Usery" userId="1c6b3485-dfd2-4abc-9db4-b133b11a9c9e" providerId="ADAL" clId="{41F6E108-BD50-45DE-ABC8-33E6474316E1}" dt="2024-07-01T14:44:07.810" v="853" actId="47"/>
        <pc:sldMkLst>
          <pc:docMk/>
          <pc:sldMk cId="1574884356" sldId="1749"/>
        </pc:sldMkLst>
      </pc:sldChg>
    </pc:docChg>
  </pc:docChgLst>
  <pc:docChgLst>
    <pc:chgData name="Susan Usery" userId="1c6b3485-dfd2-4abc-9db4-b133b11a9c9e" providerId="ADAL" clId="{0C6D7D97-63EB-424E-9270-7B81184EEF46}"/>
    <pc:docChg chg="custSel addSld delSld modSld sldOrd">
      <pc:chgData name="Susan Usery" userId="1c6b3485-dfd2-4abc-9db4-b133b11a9c9e" providerId="ADAL" clId="{0C6D7D97-63EB-424E-9270-7B81184EEF46}" dt="2024-07-15T14:43:59.005" v="2199" actId="1076"/>
      <pc:docMkLst>
        <pc:docMk/>
      </pc:docMkLst>
      <pc:sldChg chg="modSp del mod ord modShow">
        <pc:chgData name="Susan Usery" userId="1c6b3485-dfd2-4abc-9db4-b133b11a9c9e" providerId="ADAL" clId="{0C6D7D97-63EB-424E-9270-7B81184EEF46}" dt="2024-07-15T14:38:07.075" v="1788" actId="47"/>
        <pc:sldMkLst>
          <pc:docMk/>
          <pc:sldMk cId="0" sldId="259"/>
        </pc:sldMkLst>
        <pc:spChg chg="mod">
          <ac:chgData name="Susan Usery" userId="1c6b3485-dfd2-4abc-9db4-b133b11a9c9e" providerId="ADAL" clId="{0C6D7D97-63EB-424E-9270-7B81184EEF46}" dt="2024-07-11T13:30:13.381" v="339" actId="20577"/>
          <ac:spMkLst>
            <pc:docMk/>
            <pc:sldMk cId="0" sldId="259"/>
            <ac:spMk id="435" creationId="{00000000-0000-0000-0000-000000000000}"/>
          </ac:spMkLst>
        </pc:spChg>
      </pc:sldChg>
      <pc:sldChg chg="modSp del mod">
        <pc:chgData name="Susan Usery" userId="1c6b3485-dfd2-4abc-9db4-b133b11a9c9e" providerId="ADAL" clId="{0C6D7D97-63EB-424E-9270-7B81184EEF46}" dt="2024-07-11T13:37:11.201" v="446" actId="2696"/>
        <pc:sldMkLst>
          <pc:docMk/>
          <pc:sldMk cId="201790514" sldId="270"/>
        </pc:sldMkLst>
        <pc:spChg chg="mod">
          <ac:chgData name="Susan Usery" userId="1c6b3485-dfd2-4abc-9db4-b133b11a9c9e" providerId="ADAL" clId="{0C6D7D97-63EB-424E-9270-7B81184EEF46}" dt="2024-07-11T13:34:00.250" v="392" actId="1076"/>
          <ac:spMkLst>
            <pc:docMk/>
            <pc:sldMk cId="201790514" sldId="270"/>
            <ac:spMk id="7" creationId="{7FF24E02-6C05-8F00-2347-E3FDD93D9872}"/>
          </ac:spMkLst>
        </pc:spChg>
        <pc:spChg chg="mod">
          <ac:chgData name="Susan Usery" userId="1c6b3485-dfd2-4abc-9db4-b133b11a9c9e" providerId="ADAL" clId="{0C6D7D97-63EB-424E-9270-7B81184EEF46}" dt="2024-07-11T13:34:00.250" v="392" actId="1076"/>
          <ac:spMkLst>
            <pc:docMk/>
            <pc:sldMk cId="201790514" sldId="270"/>
            <ac:spMk id="8" creationId="{7D7206D5-4B34-025C-D6DD-6F70A9A276A9}"/>
          </ac:spMkLst>
        </pc:spChg>
        <pc:spChg chg="mod">
          <ac:chgData name="Susan Usery" userId="1c6b3485-dfd2-4abc-9db4-b133b11a9c9e" providerId="ADAL" clId="{0C6D7D97-63EB-424E-9270-7B81184EEF46}" dt="2024-07-11T13:34:00.250" v="392" actId="1076"/>
          <ac:spMkLst>
            <pc:docMk/>
            <pc:sldMk cId="201790514" sldId="270"/>
            <ac:spMk id="9" creationId="{E2EF8AE8-F73A-1531-F59E-40988BA2D3C2}"/>
          </ac:spMkLst>
        </pc:spChg>
        <pc:spChg chg="mod">
          <ac:chgData name="Susan Usery" userId="1c6b3485-dfd2-4abc-9db4-b133b11a9c9e" providerId="ADAL" clId="{0C6D7D97-63EB-424E-9270-7B81184EEF46}" dt="2024-07-11T13:34:19.864" v="397" actId="14100"/>
          <ac:spMkLst>
            <pc:docMk/>
            <pc:sldMk cId="201790514" sldId="270"/>
            <ac:spMk id="11" creationId="{D636741C-AB13-1FA1-7822-8986B7D3F067}"/>
          </ac:spMkLst>
        </pc:spChg>
        <pc:spChg chg="mod">
          <ac:chgData name="Susan Usery" userId="1c6b3485-dfd2-4abc-9db4-b133b11a9c9e" providerId="ADAL" clId="{0C6D7D97-63EB-424E-9270-7B81184EEF46}" dt="2024-07-11T13:34:28.509" v="399" actId="1076"/>
          <ac:spMkLst>
            <pc:docMk/>
            <pc:sldMk cId="201790514" sldId="270"/>
            <ac:spMk id="12" creationId="{FE85E691-782A-8E26-55C4-292B1CB7E901}"/>
          </ac:spMkLst>
        </pc:spChg>
      </pc:sldChg>
      <pc:sldChg chg="del">
        <pc:chgData name="Susan Usery" userId="1c6b3485-dfd2-4abc-9db4-b133b11a9c9e" providerId="ADAL" clId="{0C6D7D97-63EB-424E-9270-7B81184EEF46}" dt="2024-07-15T13:08:53.285" v="880" actId="47"/>
        <pc:sldMkLst>
          <pc:docMk/>
          <pc:sldMk cId="849364778" sldId="1689"/>
        </pc:sldMkLst>
      </pc:sldChg>
      <pc:sldChg chg="del">
        <pc:chgData name="Susan Usery" userId="1c6b3485-dfd2-4abc-9db4-b133b11a9c9e" providerId="ADAL" clId="{0C6D7D97-63EB-424E-9270-7B81184EEF46}" dt="2024-07-15T13:08:53.285" v="880" actId="47"/>
        <pc:sldMkLst>
          <pc:docMk/>
          <pc:sldMk cId="25975720" sldId="1699"/>
        </pc:sldMkLst>
      </pc:sldChg>
      <pc:sldChg chg="del">
        <pc:chgData name="Susan Usery" userId="1c6b3485-dfd2-4abc-9db4-b133b11a9c9e" providerId="ADAL" clId="{0C6D7D97-63EB-424E-9270-7B81184EEF46}" dt="2024-07-15T13:08:53.285" v="880" actId="47"/>
        <pc:sldMkLst>
          <pc:docMk/>
          <pc:sldMk cId="2570214494" sldId="1700"/>
        </pc:sldMkLst>
      </pc:sldChg>
      <pc:sldChg chg="del">
        <pc:chgData name="Susan Usery" userId="1c6b3485-dfd2-4abc-9db4-b133b11a9c9e" providerId="ADAL" clId="{0C6D7D97-63EB-424E-9270-7B81184EEF46}" dt="2024-07-15T14:37:55.821" v="1786" actId="47"/>
        <pc:sldMkLst>
          <pc:docMk/>
          <pc:sldMk cId="1358157054" sldId="1702"/>
        </pc:sldMkLst>
      </pc:sldChg>
      <pc:sldChg chg="del">
        <pc:chgData name="Susan Usery" userId="1c6b3485-dfd2-4abc-9db4-b133b11a9c9e" providerId="ADAL" clId="{0C6D7D97-63EB-424E-9270-7B81184EEF46}" dt="2024-07-15T14:37:55.821" v="1786" actId="47"/>
        <pc:sldMkLst>
          <pc:docMk/>
          <pc:sldMk cId="1786730233" sldId="1704"/>
        </pc:sldMkLst>
      </pc:sldChg>
      <pc:sldChg chg="del">
        <pc:chgData name="Susan Usery" userId="1c6b3485-dfd2-4abc-9db4-b133b11a9c9e" providerId="ADAL" clId="{0C6D7D97-63EB-424E-9270-7B81184EEF46}" dt="2024-07-15T14:37:59.957" v="1787" actId="47"/>
        <pc:sldMkLst>
          <pc:docMk/>
          <pc:sldMk cId="2460842366" sldId="1705"/>
        </pc:sldMkLst>
      </pc:sldChg>
      <pc:sldChg chg="del">
        <pc:chgData name="Susan Usery" userId="1c6b3485-dfd2-4abc-9db4-b133b11a9c9e" providerId="ADAL" clId="{0C6D7D97-63EB-424E-9270-7B81184EEF46}" dt="2024-07-15T14:37:59.957" v="1787" actId="47"/>
        <pc:sldMkLst>
          <pc:docMk/>
          <pc:sldMk cId="2351586087" sldId="1707"/>
        </pc:sldMkLst>
      </pc:sldChg>
      <pc:sldChg chg="modSp mod">
        <pc:chgData name="Susan Usery" userId="1c6b3485-dfd2-4abc-9db4-b133b11a9c9e" providerId="ADAL" clId="{0C6D7D97-63EB-424E-9270-7B81184EEF46}" dt="2024-07-11T13:17:31.418" v="66" actId="1076"/>
        <pc:sldMkLst>
          <pc:docMk/>
          <pc:sldMk cId="895836933" sldId="1708"/>
        </pc:sldMkLst>
        <pc:spChg chg="mod">
          <ac:chgData name="Susan Usery" userId="1c6b3485-dfd2-4abc-9db4-b133b11a9c9e" providerId="ADAL" clId="{0C6D7D97-63EB-424E-9270-7B81184EEF46}" dt="2024-07-11T13:17:31.418" v="66" actId="1076"/>
          <ac:spMkLst>
            <pc:docMk/>
            <pc:sldMk cId="895836933" sldId="1708"/>
            <ac:spMk id="2" creationId="{01C30C8B-6DB7-1A40-AA29-B9F55D2AB49D}"/>
          </ac:spMkLst>
        </pc:spChg>
      </pc:sldChg>
      <pc:sldChg chg="modSp mod">
        <pc:chgData name="Susan Usery" userId="1c6b3485-dfd2-4abc-9db4-b133b11a9c9e" providerId="ADAL" clId="{0C6D7D97-63EB-424E-9270-7B81184EEF46}" dt="2024-07-15T13:21:33.035" v="893" actId="27636"/>
        <pc:sldMkLst>
          <pc:docMk/>
          <pc:sldMk cId="3260713028" sldId="1709"/>
        </pc:sldMkLst>
        <pc:spChg chg="mod">
          <ac:chgData name="Susan Usery" userId="1c6b3485-dfd2-4abc-9db4-b133b11a9c9e" providerId="ADAL" clId="{0C6D7D97-63EB-424E-9270-7B81184EEF46}" dt="2024-07-15T13:21:33.035" v="893" actId="27636"/>
          <ac:spMkLst>
            <pc:docMk/>
            <pc:sldMk cId="3260713028" sldId="1709"/>
            <ac:spMk id="3" creationId="{BE0A9312-1F58-7744-84BF-7085C47ABBE1}"/>
          </ac:spMkLst>
        </pc:spChg>
      </pc:sldChg>
      <pc:sldChg chg="del">
        <pc:chgData name="Susan Usery" userId="1c6b3485-dfd2-4abc-9db4-b133b11a9c9e" providerId="ADAL" clId="{0C6D7D97-63EB-424E-9270-7B81184EEF46}" dt="2024-07-15T14:35:12.947" v="1586" actId="47"/>
        <pc:sldMkLst>
          <pc:docMk/>
          <pc:sldMk cId="2438001591" sldId="1710"/>
        </pc:sldMkLst>
      </pc:sldChg>
      <pc:sldChg chg="del">
        <pc:chgData name="Susan Usery" userId="1c6b3485-dfd2-4abc-9db4-b133b11a9c9e" providerId="ADAL" clId="{0C6D7D97-63EB-424E-9270-7B81184EEF46}" dt="2024-07-11T13:57:44.419" v="690" actId="2696"/>
        <pc:sldMkLst>
          <pc:docMk/>
          <pc:sldMk cId="2743668109" sldId="1711"/>
        </pc:sldMkLst>
      </pc:sldChg>
      <pc:sldChg chg="addSp delSp modSp mod modClrScheme chgLayout">
        <pc:chgData name="Susan Usery" userId="1c6b3485-dfd2-4abc-9db4-b133b11a9c9e" providerId="ADAL" clId="{0C6D7D97-63EB-424E-9270-7B81184EEF46}" dt="2024-07-15T14:43:59.005" v="2199" actId="1076"/>
        <pc:sldMkLst>
          <pc:docMk/>
          <pc:sldMk cId="467115810" sldId="1712"/>
        </pc:sldMkLst>
        <pc:spChg chg="mod ord">
          <ac:chgData name="Susan Usery" userId="1c6b3485-dfd2-4abc-9db4-b133b11a9c9e" providerId="ADAL" clId="{0C6D7D97-63EB-424E-9270-7B81184EEF46}" dt="2024-07-15T14:43:59.005" v="2199" actId="1076"/>
          <ac:spMkLst>
            <pc:docMk/>
            <pc:sldMk cId="467115810" sldId="1712"/>
            <ac:spMk id="2" creationId="{5277245D-0D26-FD4E-8FA4-AE98AF71D2BA}"/>
          </ac:spMkLst>
        </pc:spChg>
        <pc:spChg chg="add del mod ord">
          <ac:chgData name="Susan Usery" userId="1c6b3485-dfd2-4abc-9db4-b133b11a9c9e" providerId="ADAL" clId="{0C6D7D97-63EB-424E-9270-7B81184EEF46}" dt="2024-07-11T13:28:26.834" v="275" actId="478"/>
          <ac:spMkLst>
            <pc:docMk/>
            <pc:sldMk cId="467115810" sldId="1712"/>
            <ac:spMk id="3" creationId="{8C5B1D4F-CA9A-588F-EAD5-031A5C0FD4FD}"/>
          </ac:spMkLst>
        </pc:spChg>
        <pc:spChg chg="mod">
          <ac:chgData name="Susan Usery" userId="1c6b3485-dfd2-4abc-9db4-b133b11a9c9e" providerId="ADAL" clId="{0C6D7D97-63EB-424E-9270-7B81184EEF46}" dt="2024-07-11T21:05:03.772" v="878" actId="1076"/>
          <ac:spMkLst>
            <pc:docMk/>
            <pc:sldMk cId="467115810" sldId="1712"/>
            <ac:spMk id="11" creationId="{30B0505D-21D9-990C-178E-37427CF12371}"/>
          </ac:spMkLst>
        </pc:spChg>
        <pc:picChg chg="mod">
          <ac:chgData name="Susan Usery" userId="1c6b3485-dfd2-4abc-9db4-b133b11a9c9e" providerId="ADAL" clId="{0C6D7D97-63EB-424E-9270-7B81184EEF46}" dt="2024-07-11T21:05:05.778" v="879" actId="1076"/>
          <ac:picMkLst>
            <pc:docMk/>
            <pc:sldMk cId="467115810" sldId="1712"/>
            <ac:picMk id="8" creationId="{ABDC9DDF-A4E4-9850-E623-54E22230CC1C}"/>
          </ac:picMkLst>
        </pc:picChg>
      </pc:sldChg>
      <pc:sldChg chg="del">
        <pc:chgData name="Susan Usery" userId="1c6b3485-dfd2-4abc-9db4-b133b11a9c9e" providerId="ADAL" clId="{0C6D7D97-63EB-424E-9270-7B81184EEF46}" dt="2024-07-15T14:37:55.821" v="1786" actId="47"/>
        <pc:sldMkLst>
          <pc:docMk/>
          <pc:sldMk cId="280506150" sldId="1714"/>
        </pc:sldMkLst>
      </pc:sldChg>
      <pc:sldChg chg="del">
        <pc:chgData name="Susan Usery" userId="1c6b3485-dfd2-4abc-9db4-b133b11a9c9e" providerId="ADAL" clId="{0C6D7D97-63EB-424E-9270-7B81184EEF46}" dt="2024-07-15T14:37:55.821" v="1786" actId="47"/>
        <pc:sldMkLst>
          <pc:docMk/>
          <pc:sldMk cId="2040658915" sldId="1716"/>
        </pc:sldMkLst>
      </pc:sldChg>
      <pc:sldChg chg="del">
        <pc:chgData name="Susan Usery" userId="1c6b3485-dfd2-4abc-9db4-b133b11a9c9e" providerId="ADAL" clId="{0C6D7D97-63EB-424E-9270-7B81184EEF46}" dt="2024-07-15T14:37:55.821" v="1786" actId="47"/>
        <pc:sldMkLst>
          <pc:docMk/>
          <pc:sldMk cId="877949721" sldId="1717"/>
        </pc:sldMkLst>
      </pc:sldChg>
      <pc:sldChg chg="del">
        <pc:chgData name="Susan Usery" userId="1c6b3485-dfd2-4abc-9db4-b133b11a9c9e" providerId="ADAL" clId="{0C6D7D97-63EB-424E-9270-7B81184EEF46}" dt="2024-07-15T14:37:55.821" v="1786" actId="47"/>
        <pc:sldMkLst>
          <pc:docMk/>
          <pc:sldMk cId="1917620342" sldId="1718"/>
        </pc:sldMkLst>
      </pc:sldChg>
      <pc:sldChg chg="del">
        <pc:chgData name="Susan Usery" userId="1c6b3485-dfd2-4abc-9db4-b133b11a9c9e" providerId="ADAL" clId="{0C6D7D97-63EB-424E-9270-7B81184EEF46}" dt="2024-07-15T14:37:55.821" v="1786" actId="47"/>
        <pc:sldMkLst>
          <pc:docMk/>
          <pc:sldMk cId="3959244094" sldId="1720"/>
        </pc:sldMkLst>
      </pc:sldChg>
      <pc:sldChg chg="del">
        <pc:chgData name="Susan Usery" userId="1c6b3485-dfd2-4abc-9db4-b133b11a9c9e" providerId="ADAL" clId="{0C6D7D97-63EB-424E-9270-7B81184EEF46}" dt="2024-07-15T14:37:55.821" v="1786" actId="47"/>
        <pc:sldMkLst>
          <pc:docMk/>
          <pc:sldMk cId="4195463495" sldId="1721"/>
        </pc:sldMkLst>
      </pc:sldChg>
      <pc:sldChg chg="del">
        <pc:chgData name="Susan Usery" userId="1c6b3485-dfd2-4abc-9db4-b133b11a9c9e" providerId="ADAL" clId="{0C6D7D97-63EB-424E-9270-7B81184EEF46}" dt="2024-07-15T14:37:49.863" v="1785" actId="47"/>
        <pc:sldMkLst>
          <pc:docMk/>
          <pc:sldMk cId="812636415" sldId="1722"/>
        </pc:sldMkLst>
      </pc:sldChg>
      <pc:sldChg chg="del">
        <pc:chgData name="Susan Usery" userId="1c6b3485-dfd2-4abc-9db4-b133b11a9c9e" providerId="ADAL" clId="{0C6D7D97-63EB-424E-9270-7B81184EEF46}" dt="2024-07-15T14:37:48.133" v="1783" actId="47"/>
        <pc:sldMkLst>
          <pc:docMk/>
          <pc:sldMk cId="2762052860" sldId="1723"/>
        </pc:sldMkLst>
      </pc:sldChg>
      <pc:sldChg chg="del">
        <pc:chgData name="Susan Usery" userId="1c6b3485-dfd2-4abc-9db4-b133b11a9c9e" providerId="ADAL" clId="{0C6D7D97-63EB-424E-9270-7B81184EEF46}" dt="2024-07-15T14:37:47.078" v="1782" actId="47"/>
        <pc:sldMkLst>
          <pc:docMk/>
          <pc:sldMk cId="2457800686" sldId="1724"/>
        </pc:sldMkLst>
      </pc:sldChg>
      <pc:sldChg chg="del">
        <pc:chgData name="Susan Usery" userId="1c6b3485-dfd2-4abc-9db4-b133b11a9c9e" providerId="ADAL" clId="{0C6D7D97-63EB-424E-9270-7B81184EEF46}" dt="2024-07-15T14:36:50.936" v="1767" actId="47"/>
        <pc:sldMkLst>
          <pc:docMk/>
          <pc:sldMk cId="1047991827" sldId="1725"/>
        </pc:sldMkLst>
      </pc:sldChg>
      <pc:sldChg chg="modSp del mod">
        <pc:chgData name="Susan Usery" userId="1c6b3485-dfd2-4abc-9db4-b133b11a9c9e" providerId="ADAL" clId="{0C6D7D97-63EB-424E-9270-7B81184EEF46}" dt="2024-07-15T14:37:41.737" v="1780" actId="47"/>
        <pc:sldMkLst>
          <pc:docMk/>
          <pc:sldMk cId="3099805902" sldId="1726"/>
        </pc:sldMkLst>
        <pc:spChg chg="mod">
          <ac:chgData name="Susan Usery" userId="1c6b3485-dfd2-4abc-9db4-b133b11a9c9e" providerId="ADAL" clId="{0C6D7D97-63EB-424E-9270-7B81184EEF46}" dt="2024-07-15T14:37:18.503" v="1770" actId="14100"/>
          <ac:spMkLst>
            <pc:docMk/>
            <pc:sldMk cId="3099805902" sldId="1726"/>
            <ac:spMk id="5" creationId="{F15839F7-8383-194B-B806-728D0CFD3F8C}"/>
          </ac:spMkLst>
        </pc:spChg>
      </pc:sldChg>
      <pc:sldChg chg="modSp del mod">
        <pc:chgData name="Susan Usery" userId="1c6b3485-dfd2-4abc-9db4-b133b11a9c9e" providerId="ADAL" clId="{0C6D7D97-63EB-424E-9270-7B81184EEF46}" dt="2024-07-15T14:37:55.821" v="1786" actId="47"/>
        <pc:sldMkLst>
          <pc:docMk/>
          <pc:sldMk cId="1884846061" sldId="1727"/>
        </pc:sldMkLst>
        <pc:spChg chg="mod">
          <ac:chgData name="Susan Usery" userId="1c6b3485-dfd2-4abc-9db4-b133b11a9c9e" providerId="ADAL" clId="{0C6D7D97-63EB-424E-9270-7B81184EEF46}" dt="2024-07-15T14:35:22.104" v="1596" actId="20577"/>
          <ac:spMkLst>
            <pc:docMk/>
            <pc:sldMk cId="1884846061" sldId="1727"/>
            <ac:spMk id="9" creationId="{DD9080DE-1491-D543-876A-6E92BCD53B95}"/>
          </ac:spMkLst>
        </pc:spChg>
      </pc:sldChg>
      <pc:sldChg chg="del">
        <pc:chgData name="Susan Usery" userId="1c6b3485-dfd2-4abc-9db4-b133b11a9c9e" providerId="ADAL" clId="{0C6D7D97-63EB-424E-9270-7B81184EEF46}" dt="2024-07-15T13:08:53.285" v="880" actId="47"/>
        <pc:sldMkLst>
          <pc:docMk/>
          <pc:sldMk cId="1790168185" sldId="1728"/>
        </pc:sldMkLst>
      </pc:sldChg>
      <pc:sldChg chg="del">
        <pc:chgData name="Susan Usery" userId="1c6b3485-dfd2-4abc-9db4-b133b11a9c9e" providerId="ADAL" clId="{0C6D7D97-63EB-424E-9270-7B81184EEF46}" dt="2024-07-15T14:37:49.055" v="1784" actId="47"/>
        <pc:sldMkLst>
          <pc:docMk/>
          <pc:sldMk cId="1832149370" sldId="1729"/>
        </pc:sldMkLst>
      </pc:sldChg>
      <pc:sldChg chg="addSp delSp modSp del mod">
        <pc:chgData name="Susan Usery" userId="1c6b3485-dfd2-4abc-9db4-b133b11a9c9e" providerId="ADAL" clId="{0C6D7D97-63EB-424E-9270-7B81184EEF46}" dt="2024-07-11T13:33:31.284" v="389" actId="2696"/>
        <pc:sldMkLst>
          <pc:docMk/>
          <pc:sldMk cId="3828762352" sldId="1735"/>
        </pc:sldMkLst>
        <pc:spChg chg="del mod">
          <ac:chgData name="Susan Usery" userId="1c6b3485-dfd2-4abc-9db4-b133b11a9c9e" providerId="ADAL" clId="{0C6D7D97-63EB-424E-9270-7B81184EEF46}" dt="2024-07-11T13:31:53.182" v="358" actId="478"/>
          <ac:spMkLst>
            <pc:docMk/>
            <pc:sldMk cId="3828762352" sldId="1735"/>
            <ac:spMk id="2" creationId="{954D9A44-8EE6-DD41-8738-415500057C36}"/>
          </ac:spMkLst>
        </pc:spChg>
        <pc:spChg chg="mod">
          <ac:chgData name="Susan Usery" userId="1c6b3485-dfd2-4abc-9db4-b133b11a9c9e" providerId="ADAL" clId="{0C6D7D97-63EB-424E-9270-7B81184EEF46}" dt="2024-07-11T13:30:44.645" v="356" actId="20577"/>
          <ac:spMkLst>
            <pc:docMk/>
            <pc:sldMk cId="3828762352" sldId="1735"/>
            <ac:spMk id="4" creationId="{8B208EAA-7C3E-BE41-9859-5E07776E0ED1}"/>
          </ac:spMkLst>
        </pc:spChg>
        <pc:spChg chg="add mod">
          <ac:chgData name="Susan Usery" userId="1c6b3485-dfd2-4abc-9db4-b133b11a9c9e" providerId="ADAL" clId="{0C6D7D97-63EB-424E-9270-7B81184EEF46}" dt="2024-07-11T13:31:53.182" v="358" actId="478"/>
          <ac:spMkLst>
            <pc:docMk/>
            <pc:sldMk cId="3828762352" sldId="1735"/>
            <ac:spMk id="5" creationId="{21DD675A-E9CD-DD5D-166E-D7DD90E65801}"/>
          </ac:spMkLst>
        </pc:spChg>
        <pc:picChg chg="mod">
          <ac:chgData name="Susan Usery" userId="1c6b3485-dfd2-4abc-9db4-b133b11a9c9e" providerId="ADAL" clId="{0C6D7D97-63EB-424E-9270-7B81184EEF46}" dt="2024-07-11T13:31:44.667" v="357" actId="14826"/>
          <ac:picMkLst>
            <pc:docMk/>
            <pc:sldMk cId="3828762352" sldId="1735"/>
            <ac:picMk id="10" creationId="{A3897E8B-F3B2-008C-85B1-6A0D00456CC7}"/>
          </ac:picMkLst>
        </pc:picChg>
      </pc:sldChg>
      <pc:sldChg chg="del">
        <pc:chgData name="Susan Usery" userId="1c6b3485-dfd2-4abc-9db4-b133b11a9c9e" providerId="ADAL" clId="{0C6D7D97-63EB-424E-9270-7B81184EEF46}" dt="2024-07-15T14:37:45.835" v="1781" actId="47"/>
        <pc:sldMkLst>
          <pc:docMk/>
          <pc:sldMk cId="372017226" sldId="1737"/>
        </pc:sldMkLst>
      </pc:sldChg>
      <pc:sldChg chg="delSp modSp mod modClrScheme chgLayout">
        <pc:chgData name="Susan Usery" userId="1c6b3485-dfd2-4abc-9db4-b133b11a9c9e" providerId="ADAL" clId="{0C6D7D97-63EB-424E-9270-7B81184EEF46}" dt="2024-07-11T13:25:31.945" v="245" actId="6549"/>
        <pc:sldMkLst>
          <pc:docMk/>
          <pc:sldMk cId="4111223407" sldId="1738"/>
        </pc:sldMkLst>
        <pc:spChg chg="mod ord">
          <ac:chgData name="Susan Usery" userId="1c6b3485-dfd2-4abc-9db4-b133b11a9c9e" providerId="ADAL" clId="{0C6D7D97-63EB-424E-9270-7B81184EEF46}" dt="2024-07-11T13:21:24.244" v="110" actId="1076"/>
          <ac:spMkLst>
            <pc:docMk/>
            <pc:sldMk cId="4111223407" sldId="1738"/>
            <ac:spMk id="2" creationId="{A04B291E-A59D-464D-BA47-6360207E42A4}"/>
          </ac:spMkLst>
        </pc:spChg>
        <pc:spChg chg="mod ord">
          <ac:chgData name="Susan Usery" userId="1c6b3485-dfd2-4abc-9db4-b133b11a9c9e" providerId="ADAL" clId="{0C6D7D97-63EB-424E-9270-7B81184EEF46}" dt="2024-07-11T13:25:31.945" v="245" actId="6549"/>
          <ac:spMkLst>
            <pc:docMk/>
            <pc:sldMk cId="4111223407" sldId="1738"/>
            <ac:spMk id="3" creationId="{BE0A9312-1F58-7744-84BF-7085C47ABBE1}"/>
          </ac:spMkLst>
        </pc:spChg>
        <pc:picChg chg="del mod ord">
          <ac:chgData name="Susan Usery" userId="1c6b3485-dfd2-4abc-9db4-b133b11a9c9e" providerId="ADAL" clId="{0C6D7D97-63EB-424E-9270-7B81184EEF46}" dt="2024-07-11T13:21:16.708" v="108" actId="478"/>
          <ac:picMkLst>
            <pc:docMk/>
            <pc:sldMk cId="4111223407" sldId="1738"/>
            <ac:picMk id="5" creationId="{941A0199-A0A1-1AAE-4882-2F7BB0B333D7}"/>
          </ac:picMkLst>
        </pc:picChg>
      </pc:sldChg>
      <pc:sldChg chg="addSp delSp modSp mod modClrScheme chgLayout">
        <pc:chgData name="Susan Usery" userId="1c6b3485-dfd2-4abc-9db4-b133b11a9c9e" providerId="ADAL" clId="{0C6D7D97-63EB-424E-9270-7B81184EEF46}" dt="2024-07-15T13:25:04.983" v="1083" actId="12"/>
        <pc:sldMkLst>
          <pc:docMk/>
          <pc:sldMk cId="1085701839" sldId="1739"/>
        </pc:sldMkLst>
        <pc:spChg chg="mod ord">
          <ac:chgData name="Susan Usery" userId="1c6b3485-dfd2-4abc-9db4-b133b11a9c9e" providerId="ADAL" clId="{0C6D7D97-63EB-424E-9270-7B81184EEF46}" dt="2024-07-11T13:39:49.916" v="530" actId="20577"/>
          <ac:spMkLst>
            <pc:docMk/>
            <pc:sldMk cId="1085701839" sldId="1739"/>
            <ac:spMk id="2" creationId="{A04B291E-A59D-464D-BA47-6360207E42A4}"/>
          </ac:spMkLst>
        </pc:spChg>
        <pc:spChg chg="mod ord">
          <ac:chgData name="Susan Usery" userId="1c6b3485-dfd2-4abc-9db4-b133b11a9c9e" providerId="ADAL" clId="{0C6D7D97-63EB-424E-9270-7B81184EEF46}" dt="2024-07-11T13:39:59.733" v="532" actId="1076"/>
          <ac:spMkLst>
            <pc:docMk/>
            <pc:sldMk cId="1085701839" sldId="1739"/>
            <ac:spMk id="3" creationId="{BE0A9312-1F58-7744-84BF-7085C47ABBE1}"/>
          </ac:spMkLst>
        </pc:spChg>
        <pc:spChg chg="add mod">
          <ac:chgData name="Susan Usery" userId="1c6b3485-dfd2-4abc-9db4-b133b11a9c9e" providerId="ADAL" clId="{0C6D7D97-63EB-424E-9270-7B81184EEF46}" dt="2024-07-15T13:25:04.983" v="1083" actId="12"/>
          <ac:spMkLst>
            <pc:docMk/>
            <pc:sldMk cId="1085701839" sldId="1739"/>
            <ac:spMk id="4" creationId="{EC7DFD99-114E-03A3-833A-E3AE2F89EE0D}"/>
          </ac:spMkLst>
        </pc:spChg>
        <pc:picChg chg="del mod ord">
          <ac:chgData name="Susan Usery" userId="1c6b3485-dfd2-4abc-9db4-b133b11a9c9e" providerId="ADAL" clId="{0C6D7D97-63EB-424E-9270-7B81184EEF46}" dt="2024-07-11T13:22:57.288" v="127" actId="478"/>
          <ac:picMkLst>
            <pc:docMk/>
            <pc:sldMk cId="1085701839" sldId="1739"/>
            <ac:picMk id="7" creationId="{EC5E1C2B-C5C7-F864-D094-A134255DCCFA}"/>
          </ac:picMkLst>
        </pc:picChg>
      </pc:sldChg>
      <pc:sldChg chg="modSp mod">
        <pc:chgData name="Susan Usery" userId="1c6b3485-dfd2-4abc-9db4-b133b11a9c9e" providerId="ADAL" clId="{0C6D7D97-63EB-424E-9270-7B81184EEF46}" dt="2024-07-15T14:37:38.543" v="1779" actId="1076"/>
        <pc:sldMkLst>
          <pc:docMk/>
          <pc:sldMk cId="2525745202" sldId="1740"/>
        </pc:sldMkLst>
        <pc:spChg chg="mod">
          <ac:chgData name="Susan Usery" userId="1c6b3485-dfd2-4abc-9db4-b133b11a9c9e" providerId="ADAL" clId="{0C6D7D97-63EB-424E-9270-7B81184EEF46}" dt="2024-07-15T14:35:42.554" v="1606" actId="20577"/>
          <ac:spMkLst>
            <pc:docMk/>
            <pc:sldMk cId="2525745202" sldId="1740"/>
            <ac:spMk id="3" creationId="{7BC640EB-A197-88D9-7039-09D176058BB7}"/>
          </ac:spMkLst>
        </pc:spChg>
        <pc:spChg chg="mod">
          <ac:chgData name="Susan Usery" userId="1c6b3485-dfd2-4abc-9db4-b133b11a9c9e" providerId="ADAL" clId="{0C6D7D97-63EB-424E-9270-7B81184EEF46}" dt="2024-07-15T14:37:38.543" v="1779" actId="1076"/>
          <ac:spMkLst>
            <pc:docMk/>
            <pc:sldMk cId="2525745202" sldId="1740"/>
            <ac:spMk id="5" creationId="{2EF563CF-F90E-190E-93BF-2FFCD0D64A48}"/>
          </ac:spMkLst>
        </pc:spChg>
      </pc:sldChg>
      <pc:sldChg chg="delSp modSp mod modClrScheme chgLayout">
        <pc:chgData name="Susan Usery" userId="1c6b3485-dfd2-4abc-9db4-b133b11a9c9e" providerId="ADAL" clId="{0C6D7D97-63EB-424E-9270-7B81184EEF46}" dt="2024-07-11T13:26:11.548" v="248" actId="478"/>
        <pc:sldMkLst>
          <pc:docMk/>
          <pc:sldMk cId="3071473296" sldId="1744"/>
        </pc:sldMkLst>
        <pc:spChg chg="mod ord">
          <ac:chgData name="Susan Usery" userId="1c6b3485-dfd2-4abc-9db4-b133b11a9c9e" providerId="ADAL" clId="{0C6D7D97-63EB-424E-9270-7B81184EEF46}" dt="2024-07-11T13:26:07.751" v="247" actId="700"/>
          <ac:spMkLst>
            <pc:docMk/>
            <pc:sldMk cId="3071473296" sldId="1744"/>
            <ac:spMk id="2" creationId="{7BB0B08A-080F-6BE0-F54E-95A12B134080}"/>
          </ac:spMkLst>
        </pc:spChg>
        <pc:spChg chg="mod ord">
          <ac:chgData name="Susan Usery" userId="1c6b3485-dfd2-4abc-9db4-b133b11a9c9e" providerId="ADAL" clId="{0C6D7D97-63EB-424E-9270-7B81184EEF46}" dt="2024-07-11T13:26:07.751" v="247" actId="700"/>
          <ac:spMkLst>
            <pc:docMk/>
            <pc:sldMk cId="3071473296" sldId="1744"/>
            <ac:spMk id="3" creationId="{41AECD62-0F7A-9B80-9443-0D73C27159D7}"/>
          </ac:spMkLst>
        </pc:spChg>
        <pc:picChg chg="del mod ord">
          <ac:chgData name="Susan Usery" userId="1c6b3485-dfd2-4abc-9db4-b133b11a9c9e" providerId="ADAL" clId="{0C6D7D97-63EB-424E-9270-7B81184EEF46}" dt="2024-07-11T13:26:11.548" v="248" actId="478"/>
          <ac:picMkLst>
            <pc:docMk/>
            <pc:sldMk cId="3071473296" sldId="1744"/>
            <ac:picMk id="6" creationId="{130D7B53-6B7E-B677-20BA-0CF677E81A3F}"/>
          </ac:picMkLst>
        </pc:picChg>
      </pc:sldChg>
      <pc:sldChg chg="delSp modSp mod modClrScheme chgLayout">
        <pc:chgData name="Susan Usery" userId="1c6b3485-dfd2-4abc-9db4-b133b11a9c9e" providerId="ADAL" clId="{0C6D7D97-63EB-424E-9270-7B81184EEF46}" dt="2024-07-15T13:29:49.997" v="1305" actId="20577"/>
        <pc:sldMkLst>
          <pc:docMk/>
          <pc:sldMk cId="3787108702" sldId="1745"/>
        </pc:sldMkLst>
        <pc:spChg chg="mod ord">
          <ac:chgData name="Susan Usery" userId="1c6b3485-dfd2-4abc-9db4-b133b11a9c9e" providerId="ADAL" clId="{0C6D7D97-63EB-424E-9270-7B81184EEF46}" dt="2024-07-11T13:26:29.429" v="252" actId="1076"/>
          <ac:spMkLst>
            <pc:docMk/>
            <pc:sldMk cId="3787108702" sldId="1745"/>
            <ac:spMk id="2" creationId="{47E390D9-82E2-F5FD-9932-E6F2CF8FCAB1}"/>
          </ac:spMkLst>
        </pc:spChg>
        <pc:spChg chg="mod ord">
          <ac:chgData name="Susan Usery" userId="1c6b3485-dfd2-4abc-9db4-b133b11a9c9e" providerId="ADAL" clId="{0C6D7D97-63EB-424E-9270-7B81184EEF46}" dt="2024-07-15T13:29:49.997" v="1305" actId="20577"/>
          <ac:spMkLst>
            <pc:docMk/>
            <pc:sldMk cId="3787108702" sldId="1745"/>
            <ac:spMk id="3" creationId="{8071C606-5F5E-931D-DAE8-4B8DD7717279}"/>
          </ac:spMkLst>
        </pc:spChg>
        <pc:picChg chg="del mod ord">
          <ac:chgData name="Susan Usery" userId="1c6b3485-dfd2-4abc-9db4-b133b11a9c9e" providerId="ADAL" clId="{0C6D7D97-63EB-424E-9270-7B81184EEF46}" dt="2024-07-11T13:26:22.766" v="250" actId="478"/>
          <ac:picMkLst>
            <pc:docMk/>
            <pc:sldMk cId="3787108702" sldId="1745"/>
            <ac:picMk id="6" creationId="{74973849-75DE-54AC-E839-DAF3659D0B13}"/>
          </ac:picMkLst>
        </pc:picChg>
      </pc:sldChg>
      <pc:sldChg chg="del">
        <pc:chgData name="Susan Usery" userId="1c6b3485-dfd2-4abc-9db4-b133b11a9c9e" providerId="ADAL" clId="{0C6D7D97-63EB-424E-9270-7B81184EEF46}" dt="2024-07-15T14:37:59.957" v="1787" actId="47"/>
        <pc:sldMkLst>
          <pc:docMk/>
          <pc:sldMk cId="714168751" sldId="1748"/>
        </pc:sldMkLst>
      </pc:sldChg>
      <pc:sldChg chg="modSp add del mod modShow">
        <pc:chgData name="Susan Usery" userId="1c6b3485-dfd2-4abc-9db4-b133b11a9c9e" providerId="ADAL" clId="{0C6D7D97-63EB-424E-9270-7B81184EEF46}" dt="2024-07-15T13:24:43.639" v="1082" actId="2696"/>
        <pc:sldMkLst>
          <pc:docMk/>
          <pc:sldMk cId="1720572865" sldId="1749"/>
        </pc:sldMkLst>
        <pc:spChg chg="mod">
          <ac:chgData name="Susan Usery" userId="1c6b3485-dfd2-4abc-9db4-b133b11a9c9e" providerId="ADAL" clId="{0C6D7D97-63EB-424E-9270-7B81184EEF46}" dt="2024-07-11T13:23:34.081" v="140" actId="20577"/>
          <ac:spMkLst>
            <pc:docMk/>
            <pc:sldMk cId="1720572865" sldId="1749"/>
            <ac:spMk id="3" creationId="{BE0A9312-1F58-7744-84BF-7085C47ABBE1}"/>
          </ac:spMkLst>
        </pc:spChg>
      </pc:sldChg>
      <pc:sldChg chg="modSp add mod">
        <pc:chgData name="Susan Usery" userId="1c6b3485-dfd2-4abc-9db4-b133b11a9c9e" providerId="ADAL" clId="{0C6D7D97-63EB-424E-9270-7B81184EEF46}" dt="2024-07-15T13:30:08.159" v="1309" actId="20577"/>
        <pc:sldMkLst>
          <pc:docMk/>
          <pc:sldMk cId="4222730963" sldId="1750"/>
        </pc:sldMkLst>
        <pc:spChg chg="mod">
          <ac:chgData name="Susan Usery" userId="1c6b3485-dfd2-4abc-9db4-b133b11a9c9e" providerId="ADAL" clId="{0C6D7D97-63EB-424E-9270-7B81184EEF46}" dt="2024-07-11T13:49:28.538" v="586" actId="20577"/>
          <ac:spMkLst>
            <pc:docMk/>
            <pc:sldMk cId="4222730963" sldId="1750"/>
            <ac:spMk id="2" creationId="{47E390D9-82E2-F5FD-9932-E6F2CF8FCAB1}"/>
          </ac:spMkLst>
        </pc:spChg>
        <pc:spChg chg="mod">
          <ac:chgData name="Susan Usery" userId="1c6b3485-dfd2-4abc-9db4-b133b11a9c9e" providerId="ADAL" clId="{0C6D7D97-63EB-424E-9270-7B81184EEF46}" dt="2024-07-15T13:30:08.159" v="1309" actId="20577"/>
          <ac:spMkLst>
            <pc:docMk/>
            <pc:sldMk cId="4222730963" sldId="1750"/>
            <ac:spMk id="3" creationId="{8071C606-5F5E-931D-DAE8-4B8DD7717279}"/>
          </ac:spMkLst>
        </pc:spChg>
      </pc:sldChg>
      <pc:sldChg chg="addSp modSp new mod">
        <pc:chgData name="Susan Usery" userId="1c6b3485-dfd2-4abc-9db4-b133b11a9c9e" providerId="ADAL" clId="{0C6D7D97-63EB-424E-9270-7B81184EEF46}" dt="2024-07-11T13:33:25.461" v="388" actId="1076"/>
        <pc:sldMkLst>
          <pc:docMk/>
          <pc:sldMk cId="3966174825" sldId="1751"/>
        </pc:sldMkLst>
        <pc:spChg chg="add mod">
          <ac:chgData name="Susan Usery" userId="1c6b3485-dfd2-4abc-9db4-b133b11a9c9e" providerId="ADAL" clId="{0C6D7D97-63EB-424E-9270-7B81184EEF46}" dt="2024-07-11T13:32:57.499" v="383" actId="1076"/>
          <ac:spMkLst>
            <pc:docMk/>
            <pc:sldMk cId="3966174825" sldId="1751"/>
            <ac:spMk id="2" creationId="{F2720B0C-D8FC-38B2-F027-59593F1D0B1E}"/>
          </ac:spMkLst>
        </pc:spChg>
        <pc:picChg chg="add mod">
          <ac:chgData name="Susan Usery" userId="1c6b3485-dfd2-4abc-9db4-b133b11a9c9e" providerId="ADAL" clId="{0C6D7D97-63EB-424E-9270-7B81184EEF46}" dt="2024-07-11T13:33:25.461" v="388" actId="1076"/>
          <ac:picMkLst>
            <pc:docMk/>
            <pc:sldMk cId="3966174825" sldId="1751"/>
            <ac:picMk id="3" creationId="{3DF9F41F-3047-D79F-C1D8-C33D8F153A00}"/>
          </ac:picMkLst>
        </pc:picChg>
      </pc:sldChg>
      <pc:sldChg chg="delSp modSp add del mod">
        <pc:chgData name="Susan Usery" userId="1c6b3485-dfd2-4abc-9db4-b133b11a9c9e" providerId="ADAL" clId="{0C6D7D97-63EB-424E-9270-7B81184EEF46}" dt="2024-07-11T13:40:06.971" v="533" actId="2696"/>
        <pc:sldMkLst>
          <pc:docMk/>
          <pc:sldMk cId="4179190503" sldId="1752"/>
        </pc:sldMkLst>
        <pc:spChg chg="mod">
          <ac:chgData name="Susan Usery" userId="1c6b3485-dfd2-4abc-9db4-b133b11a9c9e" providerId="ADAL" clId="{0C6D7D97-63EB-424E-9270-7B81184EEF46}" dt="2024-07-11T13:36:59.897" v="444" actId="1076"/>
          <ac:spMkLst>
            <pc:docMk/>
            <pc:sldMk cId="4179190503" sldId="1752"/>
            <ac:spMk id="7" creationId="{7FF24E02-6C05-8F00-2347-E3FDD93D9872}"/>
          </ac:spMkLst>
        </pc:spChg>
        <pc:spChg chg="mod">
          <ac:chgData name="Susan Usery" userId="1c6b3485-dfd2-4abc-9db4-b133b11a9c9e" providerId="ADAL" clId="{0C6D7D97-63EB-424E-9270-7B81184EEF46}" dt="2024-07-11T13:36:55.689" v="443" actId="14100"/>
          <ac:spMkLst>
            <pc:docMk/>
            <pc:sldMk cId="4179190503" sldId="1752"/>
            <ac:spMk id="8" creationId="{7D7206D5-4B34-025C-D6DD-6F70A9A276A9}"/>
          </ac:spMkLst>
        </pc:spChg>
        <pc:spChg chg="mod">
          <ac:chgData name="Susan Usery" userId="1c6b3485-dfd2-4abc-9db4-b133b11a9c9e" providerId="ADAL" clId="{0C6D7D97-63EB-424E-9270-7B81184EEF46}" dt="2024-07-11T13:37:03.340" v="445" actId="1076"/>
          <ac:spMkLst>
            <pc:docMk/>
            <pc:sldMk cId="4179190503" sldId="1752"/>
            <ac:spMk id="9" creationId="{E2EF8AE8-F73A-1531-F59E-40988BA2D3C2}"/>
          </ac:spMkLst>
        </pc:spChg>
        <pc:spChg chg="del">
          <ac:chgData name="Susan Usery" userId="1c6b3485-dfd2-4abc-9db4-b133b11a9c9e" providerId="ADAL" clId="{0C6D7D97-63EB-424E-9270-7B81184EEF46}" dt="2024-07-11T13:35:13.614" v="409" actId="478"/>
          <ac:spMkLst>
            <pc:docMk/>
            <pc:sldMk cId="4179190503" sldId="1752"/>
            <ac:spMk id="11" creationId="{D636741C-AB13-1FA1-7822-8986B7D3F067}"/>
          </ac:spMkLst>
        </pc:spChg>
        <pc:spChg chg="del">
          <ac:chgData name="Susan Usery" userId="1c6b3485-dfd2-4abc-9db4-b133b11a9c9e" providerId="ADAL" clId="{0C6D7D97-63EB-424E-9270-7B81184EEF46}" dt="2024-07-11T13:35:11.740" v="408" actId="478"/>
          <ac:spMkLst>
            <pc:docMk/>
            <pc:sldMk cId="4179190503" sldId="1752"/>
            <ac:spMk id="12" creationId="{FE85E691-782A-8E26-55C4-292B1CB7E901}"/>
          </ac:spMkLst>
        </pc:spChg>
      </pc:sldChg>
      <pc:sldChg chg="addSp delSp modSp add mod">
        <pc:chgData name="Susan Usery" userId="1c6b3485-dfd2-4abc-9db4-b133b11a9c9e" providerId="ADAL" clId="{0C6D7D97-63EB-424E-9270-7B81184EEF46}" dt="2024-07-11T13:48:03.943" v="579" actId="1076"/>
        <pc:sldMkLst>
          <pc:docMk/>
          <pc:sldMk cId="3919556715" sldId="1753"/>
        </pc:sldMkLst>
        <pc:spChg chg="add mod">
          <ac:chgData name="Susan Usery" userId="1c6b3485-dfd2-4abc-9db4-b133b11a9c9e" providerId="ADAL" clId="{0C6D7D97-63EB-424E-9270-7B81184EEF46}" dt="2024-07-11T13:48:03.943" v="579" actId="1076"/>
          <ac:spMkLst>
            <pc:docMk/>
            <pc:sldMk cId="3919556715" sldId="1753"/>
            <ac:spMk id="3" creationId="{C5D99683-8C4E-6D2F-B009-F7AE5CD2E48A}"/>
          </ac:spMkLst>
        </pc:spChg>
        <pc:spChg chg="add mod">
          <ac:chgData name="Susan Usery" userId="1c6b3485-dfd2-4abc-9db4-b133b11a9c9e" providerId="ADAL" clId="{0C6D7D97-63EB-424E-9270-7B81184EEF46}" dt="2024-07-11T13:48:03.943" v="579" actId="1076"/>
          <ac:spMkLst>
            <pc:docMk/>
            <pc:sldMk cId="3919556715" sldId="1753"/>
            <ac:spMk id="4" creationId="{1CD97D55-19E9-10FF-C8D2-83A8480FCA39}"/>
          </ac:spMkLst>
        </pc:spChg>
        <pc:spChg chg="del">
          <ac:chgData name="Susan Usery" userId="1c6b3485-dfd2-4abc-9db4-b133b11a9c9e" providerId="ADAL" clId="{0C6D7D97-63EB-424E-9270-7B81184EEF46}" dt="2024-07-11T13:34:53.333" v="404" actId="478"/>
          <ac:spMkLst>
            <pc:docMk/>
            <pc:sldMk cId="3919556715" sldId="1753"/>
            <ac:spMk id="7" creationId="{7FF24E02-6C05-8F00-2347-E3FDD93D9872}"/>
          </ac:spMkLst>
        </pc:spChg>
        <pc:spChg chg="del">
          <ac:chgData name="Susan Usery" userId="1c6b3485-dfd2-4abc-9db4-b133b11a9c9e" providerId="ADAL" clId="{0C6D7D97-63EB-424E-9270-7B81184EEF46}" dt="2024-07-11T13:34:54.494" v="405" actId="478"/>
          <ac:spMkLst>
            <pc:docMk/>
            <pc:sldMk cId="3919556715" sldId="1753"/>
            <ac:spMk id="8" creationId="{7D7206D5-4B34-025C-D6DD-6F70A9A276A9}"/>
          </ac:spMkLst>
        </pc:spChg>
        <pc:spChg chg="del mod">
          <ac:chgData name="Susan Usery" userId="1c6b3485-dfd2-4abc-9db4-b133b11a9c9e" providerId="ADAL" clId="{0C6D7D97-63EB-424E-9270-7B81184EEF46}" dt="2024-07-11T13:34:52.030" v="403" actId="478"/>
          <ac:spMkLst>
            <pc:docMk/>
            <pc:sldMk cId="3919556715" sldId="1753"/>
            <ac:spMk id="9" creationId="{E2EF8AE8-F73A-1531-F59E-40988BA2D3C2}"/>
          </ac:spMkLst>
        </pc:spChg>
        <pc:spChg chg="mod">
          <ac:chgData name="Susan Usery" userId="1c6b3485-dfd2-4abc-9db4-b133b11a9c9e" providerId="ADAL" clId="{0C6D7D97-63EB-424E-9270-7B81184EEF46}" dt="2024-07-11T13:48:03.943" v="579" actId="1076"/>
          <ac:spMkLst>
            <pc:docMk/>
            <pc:sldMk cId="3919556715" sldId="1753"/>
            <ac:spMk id="11" creationId="{D636741C-AB13-1FA1-7822-8986B7D3F067}"/>
          </ac:spMkLst>
        </pc:spChg>
        <pc:spChg chg="mod">
          <ac:chgData name="Susan Usery" userId="1c6b3485-dfd2-4abc-9db4-b133b11a9c9e" providerId="ADAL" clId="{0C6D7D97-63EB-424E-9270-7B81184EEF46}" dt="2024-07-11T13:48:03.943" v="579" actId="1076"/>
          <ac:spMkLst>
            <pc:docMk/>
            <pc:sldMk cId="3919556715" sldId="1753"/>
            <ac:spMk id="12" creationId="{FE85E691-782A-8E26-55C4-292B1CB7E901}"/>
          </ac:spMkLst>
        </pc:spChg>
      </pc:sldChg>
      <pc:sldChg chg="add">
        <pc:chgData name="Susan Usery" userId="1c6b3485-dfd2-4abc-9db4-b133b11a9c9e" providerId="ADAL" clId="{0C6D7D97-63EB-424E-9270-7B81184EEF46}" dt="2024-07-11T13:39:14.993" v="456" actId="2890"/>
        <pc:sldMkLst>
          <pc:docMk/>
          <pc:sldMk cId="829405874" sldId="1754"/>
        </pc:sldMkLst>
      </pc:sldChg>
      <pc:sldChg chg="modSp add mod">
        <pc:chgData name="Susan Usery" userId="1c6b3485-dfd2-4abc-9db4-b133b11a9c9e" providerId="ADAL" clId="{0C6D7D97-63EB-424E-9270-7B81184EEF46}" dt="2024-07-11T13:46:59.132" v="577" actId="14100"/>
        <pc:sldMkLst>
          <pc:docMk/>
          <pc:sldMk cId="2997488738" sldId="1755"/>
        </pc:sldMkLst>
        <pc:spChg chg="mod">
          <ac:chgData name="Susan Usery" userId="1c6b3485-dfd2-4abc-9db4-b133b11a9c9e" providerId="ADAL" clId="{0C6D7D97-63EB-424E-9270-7B81184EEF46}" dt="2024-07-11T13:46:59.132" v="577" actId="14100"/>
          <ac:spMkLst>
            <pc:docMk/>
            <pc:sldMk cId="2997488738" sldId="1755"/>
            <ac:spMk id="421" creationId="{00000000-0000-0000-0000-000000000000}"/>
          </ac:spMkLst>
        </pc:spChg>
        <pc:spChg chg="mod">
          <ac:chgData name="Susan Usery" userId="1c6b3485-dfd2-4abc-9db4-b133b11a9c9e" providerId="ADAL" clId="{0C6D7D97-63EB-424E-9270-7B81184EEF46}" dt="2024-07-11T13:45:09.070" v="549" actId="20577"/>
          <ac:spMkLst>
            <pc:docMk/>
            <pc:sldMk cId="2997488738" sldId="1755"/>
            <ac:spMk id="422" creationId="{00000000-0000-0000-0000-000000000000}"/>
          </ac:spMkLst>
        </pc:spChg>
        <pc:spChg chg="mod">
          <ac:chgData name="Susan Usery" userId="1c6b3485-dfd2-4abc-9db4-b133b11a9c9e" providerId="ADAL" clId="{0C6D7D97-63EB-424E-9270-7B81184EEF46}" dt="2024-07-11T13:45:17.949" v="552" actId="20577"/>
          <ac:spMkLst>
            <pc:docMk/>
            <pc:sldMk cId="2997488738" sldId="1755"/>
            <ac:spMk id="424" creationId="{00000000-0000-0000-0000-000000000000}"/>
          </ac:spMkLst>
        </pc:spChg>
        <pc:spChg chg="mod">
          <ac:chgData name="Susan Usery" userId="1c6b3485-dfd2-4abc-9db4-b133b11a9c9e" providerId="ADAL" clId="{0C6D7D97-63EB-424E-9270-7B81184EEF46}" dt="2024-07-11T13:45:16.498" v="551" actId="20577"/>
          <ac:spMkLst>
            <pc:docMk/>
            <pc:sldMk cId="2997488738" sldId="1755"/>
            <ac:spMk id="425" creationId="{00000000-0000-0000-0000-000000000000}"/>
          </ac:spMkLst>
        </pc:spChg>
        <pc:spChg chg="mod">
          <ac:chgData name="Susan Usery" userId="1c6b3485-dfd2-4abc-9db4-b133b11a9c9e" providerId="ADAL" clId="{0C6D7D97-63EB-424E-9270-7B81184EEF46}" dt="2024-07-11T13:45:15.013" v="550" actId="20577"/>
          <ac:spMkLst>
            <pc:docMk/>
            <pc:sldMk cId="2997488738" sldId="1755"/>
            <ac:spMk id="426" creationId="{00000000-0000-0000-0000-000000000000}"/>
          </ac:spMkLst>
        </pc:spChg>
        <pc:spChg chg="mod">
          <ac:chgData name="Susan Usery" userId="1c6b3485-dfd2-4abc-9db4-b133b11a9c9e" providerId="ADAL" clId="{0C6D7D97-63EB-424E-9270-7B81184EEF46}" dt="2024-07-11T13:45:18.935" v="553" actId="20577"/>
          <ac:spMkLst>
            <pc:docMk/>
            <pc:sldMk cId="2997488738" sldId="1755"/>
            <ac:spMk id="427" creationId="{00000000-0000-0000-0000-000000000000}"/>
          </ac:spMkLst>
        </pc:spChg>
        <pc:spChg chg="mod">
          <ac:chgData name="Susan Usery" userId="1c6b3485-dfd2-4abc-9db4-b133b11a9c9e" providerId="ADAL" clId="{0C6D7D97-63EB-424E-9270-7B81184EEF46}" dt="2024-07-11T13:45:20.053" v="554" actId="20577"/>
          <ac:spMkLst>
            <pc:docMk/>
            <pc:sldMk cId="2997488738" sldId="1755"/>
            <ac:spMk id="432" creationId="{00000000-0000-0000-0000-000000000000}"/>
          </ac:spMkLst>
        </pc:spChg>
        <pc:spChg chg="mod">
          <ac:chgData name="Susan Usery" userId="1c6b3485-dfd2-4abc-9db4-b133b11a9c9e" providerId="ADAL" clId="{0C6D7D97-63EB-424E-9270-7B81184EEF46}" dt="2024-07-11T13:46:12.264" v="568" actId="20577"/>
          <ac:spMkLst>
            <pc:docMk/>
            <pc:sldMk cId="2997488738" sldId="1755"/>
            <ac:spMk id="435" creationId="{00000000-0000-0000-0000-000000000000}"/>
          </ac:spMkLst>
        </pc:spChg>
        <pc:picChg chg="mod">
          <ac:chgData name="Susan Usery" userId="1c6b3485-dfd2-4abc-9db4-b133b11a9c9e" providerId="ADAL" clId="{0C6D7D97-63EB-424E-9270-7B81184EEF46}" dt="2024-07-11T13:45:48.518" v="562" actId="1076"/>
          <ac:picMkLst>
            <pc:docMk/>
            <pc:sldMk cId="2997488738" sldId="1755"/>
            <ac:picMk id="428" creationId="{00000000-0000-0000-0000-000000000000}"/>
          </ac:picMkLst>
        </pc:picChg>
        <pc:picChg chg="mod">
          <ac:chgData name="Susan Usery" userId="1c6b3485-dfd2-4abc-9db4-b133b11a9c9e" providerId="ADAL" clId="{0C6D7D97-63EB-424E-9270-7B81184EEF46}" dt="2024-07-11T13:45:42.756" v="561" actId="1076"/>
          <ac:picMkLst>
            <pc:docMk/>
            <pc:sldMk cId="2997488738" sldId="1755"/>
            <ac:picMk id="429" creationId="{00000000-0000-0000-0000-000000000000}"/>
          </ac:picMkLst>
        </pc:picChg>
        <pc:picChg chg="mod">
          <ac:chgData name="Susan Usery" userId="1c6b3485-dfd2-4abc-9db4-b133b11a9c9e" providerId="ADAL" clId="{0C6D7D97-63EB-424E-9270-7B81184EEF46}" dt="2024-07-11T13:45:53.714" v="564" actId="1076"/>
          <ac:picMkLst>
            <pc:docMk/>
            <pc:sldMk cId="2997488738" sldId="1755"/>
            <ac:picMk id="430" creationId="{00000000-0000-0000-0000-000000000000}"/>
          </ac:picMkLst>
        </pc:picChg>
        <pc:picChg chg="mod">
          <ac:chgData name="Susan Usery" userId="1c6b3485-dfd2-4abc-9db4-b133b11a9c9e" providerId="ADAL" clId="{0C6D7D97-63EB-424E-9270-7B81184EEF46}" dt="2024-07-11T13:45:58.417" v="565" actId="1076"/>
          <ac:picMkLst>
            <pc:docMk/>
            <pc:sldMk cId="2997488738" sldId="1755"/>
            <ac:picMk id="431" creationId="{00000000-0000-0000-0000-000000000000}"/>
          </ac:picMkLst>
        </pc:picChg>
        <pc:picChg chg="mod">
          <ac:chgData name="Susan Usery" userId="1c6b3485-dfd2-4abc-9db4-b133b11a9c9e" providerId="ADAL" clId="{0C6D7D97-63EB-424E-9270-7B81184EEF46}" dt="2024-07-11T13:45:39.913" v="560" actId="1076"/>
          <ac:picMkLst>
            <pc:docMk/>
            <pc:sldMk cId="2997488738" sldId="1755"/>
            <ac:picMk id="433" creationId="{00000000-0000-0000-0000-000000000000}"/>
          </ac:picMkLst>
        </pc:picChg>
        <pc:picChg chg="mod">
          <ac:chgData name="Susan Usery" userId="1c6b3485-dfd2-4abc-9db4-b133b11a9c9e" providerId="ADAL" clId="{0C6D7D97-63EB-424E-9270-7B81184EEF46}" dt="2024-07-11T13:46:05.125" v="566" actId="1076"/>
          <ac:picMkLst>
            <pc:docMk/>
            <pc:sldMk cId="2997488738" sldId="1755"/>
            <ac:picMk id="434" creationId="{00000000-0000-0000-0000-000000000000}"/>
          </ac:picMkLst>
        </pc:picChg>
        <pc:picChg chg="mod">
          <ac:chgData name="Susan Usery" userId="1c6b3485-dfd2-4abc-9db4-b133b11a9c9e" providerId="ADAL" clId="{0C6D7D97-63EB-424E-9270-7B81184EEF46}" dt="2024-07-11T13:46:09.836" v="567" actId="1076"/>
          <ac:picMkLst>
            <pc:docMk/>
            <pc:sldMk cId="2997488738" sldId="1755"/>
            <ac:picMk id="436" creationId="{00000000-0000-0000-0000-000000000000}"/>
          </ac:picMkLst>
        </pc:picChg>
      </pc:sldChg>
      <pc:sldChg chg="delSp modSp new mod ord">
        <pc:chgData name="Susan Usery" userId="1c6b3485-dfd2-4abc-9db4-b133b11a9c9e" providerId="ADAL" clId="{0C6D7D97-63EB-424E-9270-7B81184EEF46}" dt="2024-07-11T14:18:43.257" v="876" actId="20577"/>
        <pc:sldMkLst>
          <pc:docMk/>
          <pc:sldMk cId="2302082637" sldId="1756"/>
        </pc:sldMkLst>
        <pc:spChg chg="mod">
          <ac:chgData name="Susan Usery" userId="1c6b3485-dfd2-4abc-9db4-b133b11a9c9e" providerId="ADAL" clId="{0C6D7D97-63EB-424E-9270-7B81184EEF46}" dt="2024-07-11T13:57:51.747" v="691" actId="6549"/>
          <ac:spMkLst>
            <pc:docMk/>
            <pc:sldMk cId="2302082637" sldId="1756"/>
            <ac:spMk id="2" creationId="{E3225615-5077-753B-9106-0BDCE9980576}"/>
          </ac:spMkLst>
        </pc:spChg>
        <pc:spChg chg="mod">
          <ac:chgData name="Susan Usery" userId="1c6b3485-dfd2-4abc-9db4-b133b11a9c9e" providerId="ADAL" clId="{0C6D7D97-63EB-424E-9270-7B81184EEF46}" dt="2024-07-11T14:18:43.257" v="876" actId="20577"/>
          <ac:spMkLst>
            <pc:docMk/>
            <pc:sldMk cId="2302082637" sldId="1756"/>
            <ac:spMk id="3" creationId="{ACD963C4-B45A-1907-C5D9-18C9700B015D}"/>
          </ac:spMkLst>
        </pc:spChg>
        <pc:spChg chg="del">
          <ac:chgData name="Susan Usery" userId="1c6b3485-dfd2-4abc-9db4-b133b11a9c9e" providerId="ADAL" clId="{0C6D7D97-63EB-424E-9270-7B81184EEF46}" dt="2024-07-11T13:49:50.281" v="588" actId="478"/>
          <ac:spMkLst>
            <pc:docMk/>
            <pc:sldMk cId="2302082637" sldId="1756"/>
            <ac:spMk id="4" creationId="{C4AA321B-C9A2-D76C-956F-B7D661AC01BE}"/>
          </ac:spMkLst>
        </pc:spChg>
      </pc:sldChg>
      <pc:sldChg chg="add">
        <pc:chgData name="Susan Usery" userId="1c6b3485-dfd2-4abc-9db4-b133b11a9c9e" providerId="ADAL" clId="{0C6D7D97-63EB-424E-9270-7B81184EEF46}" dt="2024-07-11T13:57:40.312" v="689" actId="2890"/>
        <pc:sldMkLst>
          <pc:docMk/>
          <pc:sldMk cId="1960569707" sldId="1757"/>
        </pc:sldMkLst>
      </pc:sldChg>
      <pc:sldChg chg="modSp add mod">
        <pc:chgData name="Susan Usery" userId="1c6b3485-dfd2-4abc-9db4-b133b11a9c9e" providerId="ADAL" clId="{0C6D7D97-63EB-424E-9270-7B81184EEF46}" dt="2024-07-15T14:16:13.254" v="1462" actId="6549"/>
        <pc:sldMkLst>
          <pc:docMk/>
          <pc:sldMk cId="1656803493" sldId="1758"/>
        </pc:sldMkLst>
        <pc:spChg chg="mod">
          <ac:chgData name="Susan Usery" userId="1c6b3485-dfd2-4abc-9db4-b133b11a9c9e" providerId="ADAL" clId="{0C6D7D97-63EB-424E-9270-7B81184EEF46}" dt="2024-07-15T13:37:04.569" v="1317" actId="20577"/>
          <ac:spMkLst>
            <pc:docMk/>
            <pc:sldMk cId="1656803493" sldId="1758"/>
            <ac:spMk id="2" creationId="{E3225615-5077-753B-9106-0BDCE9980576}"/>
          </ac:spMkLst>
        </pc:spChg>
        <pc:spChg chg="mod">
          <ac:chgData name="Susan Usery" userId="1c6b3485-dfd2-4abc-9db4-b133b11a9c9e" providerId="ADAL" clId="{0C6D7D97-63EB-424E-9270-7B81184EEF46}" dt="2024-07-15T14:16:13.254" v="1462" actId="6549"/>
          <ac:spMkLst>
            <pc:docMk/>
            <pc:sldMk cId="1656803493" sldId="1758"/>
            <ac:spMk id="3" creationId="{ACD963C4-B45A-1907-C5D9-18C9700B015D}"/>
          </ac:spMkLst>
        </pc:spChg>
      </pc:sldChg>
      <pc:sldChg chg="modSp add mod">
        <pc:chgData name="Susan Usery" userId="1c6b3485-dfd2-4abc-9db4-b133b11a9c9e" providerId="ADAL" clId="{0C6D7D97-63EB-424E-9270-7B81184EEF46}" dt="2024-07-15T14:34:34.970" v="1585" actId="20577"/>
        <pc:sldMkLst>
          <pc:docMk/>
          <pc:sldMk cId="1666832339" sldId="1759"/>
        </pc:sldMkLst>
        <pc:spChg chg="mod">
          <ac:chgData name="Susan Usery" userId="1c6b3485-dfd2-4abc-9db4-b133b11a9c9e" providerId="ADAL" clId="{0C6D7D97-63EB-424E-9270-7B81184EEF46}" dt="2024-07-15T14:22:40.487" v="1488" actId="20577"/>
          <ac:spMkLst>
            <pc:docMk/>
            <pc:sldMk cId="1666832339" sldId="1759"/>
            <ac:spMk id="2" creationId="{E3225615-5077-753B-9106-0BDCE9980576}"/>
          </ac:spMkLst>
        </pc:spChg>
        <pc:spChg chg="mod">
          <ac:chgData name="Susan Usery" userId="1c6b3485-dfd2-4abc-9db4-b133b11a9c9e" providerId="ADAL" clId="{0C6D7D97-63EB-424E-9270-7B81184EEF46}" dt="2024-07-15T14:34:34.970" v="1585" actId="20577"/>
          <ac:spMkLst>
            <pc:docMk/>
            <pc:sldMk cId="1666832339" sldId="1759"/>
            <ac:spMk id="3" creationId="{ACD963C4-B45A-1907-C5D9-18C9700B015D}"/>
          </ac:spMkLst>
        </pc:spChg>
      </pc:sldChg>
      <pc:sldChg chg="modSp new mod">
        <pc:chgData name="Susan Usery" userId="1c6b3485-dfd2-4abc-9db4-b133b11a9c9e" providerId="ADAL" clId="{0C6D7D97-63EB-424E-9270-7B81184EEF46}" dt="2024-07-15T14:43:15.285" v="2198" actId="255"/>
        <pc:sldMkLst>
          <pc:docMk/>
          <pc:sldMk cId="1836787484" sldId="1760"/>
        </pc:sldMkLst>
        <pc:spChg chg="mod">
          <ac:chgData name="Susan Usery" userId="1c6b3485-dfd2-4abc-9db4-b133b11a9c9e" providerId="ADAL" clId="{0C6D7D97-63EB-424E-9270-7B81184EEF46}" dt="2024-07-15T14:40:18.782" v="1860" actId="20577"/>
          <ac:spMkLst>
            <pc:docMk/>
            <pc:sldMk cId="1836787484" sldId="1760"/>
            <ac:spMk id="2" creationId="{94359FDA-7971-0B0D-BE16-EB4809971998}"/>
          </ac:spMkLst>
        </pc:spChg>
        <pc:spChg chg="mod">
          <ac:chgData name="Susan Usery" userId="1c6b3485-dfd2-4abc-9db4-b133b11a9c9e" providerId="ADAL" clId="{0C6D7D97-63EB-424E-9270-7B81184EEF46}" dt="2024-07-15T14:43:15.285" v="2198" actId="255"/>
          <ac:spMkLst>
            <pc:docMk/>
            <pc:sldMk cId="1836787484" sldId="1760"/>
            <ac:spMk id="3" creationId="{0D5B3DF1-4CB0-D991-4296-F52BFB5CD9FD}"/>
          </ac:spMkLst>
        </pc:spChg>
      </pc:sldChg>
    </pc:docChg>
  </pc:docChgLst>
  <pc:docChgLst>
    <pc:chgData name="Haley Richardson" userId="S::haley.richardson81@tnedu.gov::6f0dc042-eb36-473f-b5f7-0cea4ea9186f" providerId="AD" clId="Web-{90F1A4E7-E4A0-45C7-A4C6-77CB145899D6}"/>
    <pc:docChg chg="modSld">
      <pc:chgData name="Haley Richardson" userId="S::haley.richardson81@tnedu.gov::6f0dc042-eb36-473f-b5f7-0cea4ea9186f" providerId="AD" clId="Web-{90F1A4E7-E4A0-45C7-A4C6-77CB145899D6}" dt="2024-07-12T13:48:05.240" v="146" actId="20577"/>
      <pc:docMkLst>
        <pc:docMk/>
      </pc:docMkLst>
      <pc:sldChg chg="modSp">
        <pc:chgData name="Haley Richardson" userId="S::haley.richardson81@tnedu.gov::6f0dc042-eb36-473f-b5f7-0cea4ea9186f" providerId="AD" clId="Web-{90F1A4E7-E4A0-45C7-A4C6-77CB145899D6}" dt="2024-07-12T13:48:05.240" v="146" actId="20577"/>
        <pc:sldMkLst>
          <pc:docMk/>
          <pc:sldMk cId="4111223407" sldId="1738"/>
        </pc:sldMkLst>
        <pc:spChg chg="mod">
          <ac:chgData name="Haley Richardson" userId="S::haley.richardson81@tnedu.gov::6f0dc042-eb36-473f-b5f7-0cea4ea9186f" providerId="AD" clId="Web-{90F1A4E7-E4A0-45C7-A4C6-77CB145899D6}" dt="2024-07-12T13:48:05.240" v="146" actId="20577"/>
          <ac:spMkLst>
            <pc:docMk/>
            <pc:sldMk cId="4111223407" sldId="1738"/>
            <ac:spMk id="3" creationId="{BE0A9312-1F58-7744-84BF-7085C47ABBE1}"/>
          </ac:spMkLst>
        </pc:spChg>
      </pc:sldChg>
      <pc:sldChg chg="modSp">
        <pc:chgData name="Haley Richardson" userId="S::haley.richardson81@tnedu.gov::6f0dc042-eb36-473f-b5f7-0cea4ea9186f" providerId="AD" clId="Web-{90F1A4E7-E4A0-45C7-A4C6-77CB145899D6}" dt="2024-07-12T13:47:11.645" v="61" actId="20577"/>
        <pc:sldMkLst>
          <pc:docMk/>
          <pc:sldMk cId="1960569707" sldId="1757"/>
        </pc:sldMkLst>
        <pc:spChg chg="mod">
          <ac:chgData name="Haley Richardson" userId="S::haley.richardson81@tnedu.gov::6f0dc042-eb36-473f-b5f7-0cea4ea9186f" providerId="AD" clId="Web-{90F1A4E7-E4A0-45C7-A4C6-77CB145899D6}" dt="2024-07-12T13:47:11.645" v="61" actId="20577"/>
          <ac:spMkLst>
            <pc:docMk/>
            <pc:sldMk cId="1960569707" sldId="1757"/>
            <ac:spMk id="3" creationId="{ACD963C4-B45A-1907-C5D9-18C9700B015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2.9712758851035404E-2"/>
          <c:y val="1.5856510647896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505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tx2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1DFC-4E4E-A5C2-353F63DEC6F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1DFC-4E4E-A5C2-353F63DEC6F3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1DFC-4E4E-A5C2-353F63DEC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00531903"/>
        <c:axId val="822117807"/>
      </c:barChart>
      <c:catAx>
        <c:axId val="500531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2117807"/>
        <c:crosses val="autoZero"/>
        <c:auto val="1"/>
        <c:lblAlgn val="ctr"/>
        <c:lblOffset val="100"/>
        <c:noMultiLvlLbl val="0"/>
      </c:catAx>
      <c:valAx>
        <c:axId val="8221178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737373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5319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128036918065425"/>
          <c:y val="3.0755596026882819E-2"/>
          <c:w val="0.31853437693224146"/>
          <c:h val="5.7495041719062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50505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0.24619476189234191"/>
          <c:y val="0.162487624985023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F9-C94D-AFCE-6A3080D4327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F9-C94D-AFCE-6A3080D4327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F9-C94D-AFCE-6A3080D4327A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3F9-C94D-AFCE-6A3080D4327A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1st Qtr</c:v>
                      </c:pt>
                      <c:pt idx="1">
                        <c:v>2nd Qtr</c:v>
                      </c:pt>
                      <c:pt idx="2">
                        <c:v>3rd Qtr</c:v>
                      </c:pt>
                      <c:pt idx="3">
                        <c:v>4th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33F9-C94D-AFCE-6A3080D432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330" y="0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>
              <a:defRPr sz="1200"/>
            </a:lvl1pPr>
          </a:lstStyle>
          <a:p>
            <a:fld id="{09E7AAB4-A4D6-4647-BA66-8016F3778594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276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330" y="8917276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>
              <a:defRPr sz="1200"/>
            </a:lvl1pPr>
          </a:lstStyle>
          <a:p>
            <a:fld id="{7875DBD9-7EB2-4FD3-9B69-CE651698D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22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31" tIns="47115" rIns="94231" bIns="471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31" tIns="47115" rIns="94231" bIns="471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917422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1pPr>
    <a:lvl2pPr marL="457109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2pPr>
    <a:lvl3pPr marL="914217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3pPr>
    <a:lvl4pPr marL="1371326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4pPr>
    <a:lvl5pPr marL="1828434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5pPr>
    <a:lvl6pPr marL="2285543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D5C13-0018-3D4E-A736-E3D3FBDE34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49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e958203b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19" name="Google Shape;419;g1e958203b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305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923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10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93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26" Type="http://schemas.openxmlformats.org/officeDocument/2006/relationships/image" Target="../media/image43.png"/><Relationship Id="rId39" Type="http://schemas.openxmlformats.org/officeDocument/2006/relationships/image" Target="../media/image56.svg"/><Relationship Id="rId21" Type="http://schemas.openxmlformats.org/officeDocument/2006/relationships/image" Target="../media/image38.emf"/><Relationship Id="rId34" Type="http://schemas.openxmlformats.org/officeDocument/2006/relationships/image" Target="../media/image51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5" Type="http://schemas.openxmlformats.org/officeDocument/2006/relationships/image" Target="../media/image42.emf"/><Relationship Id="rId33" Type="http://schemas.openxmlformats.org/officeDocument/2006/relationships/image" Target="../media/image50.svg"/><Relationship Id="rId38" Type="http://schemas.openxmlformats.org/officeDocument/2006/relationships/image" Target="../media/image55.png"/><Relationship Id="rId2" Type="http://schemas.openxmlformats.org/officeDocument/2006/relationships/image" Target="../media/image8.pn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29" Type="http://schemas.openxmlformats.org/officeDocument/2006/relationships/image" Target="../media/image4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24" Type="http://schemas.openxmlformats.org/officeDocument/2006/relationships/image" Target="../media/image41.emf"/><Relationship Id="rId32" Type="http://schemas.openxmlformats.org/officeDocument/2006/relationships/image" Target="../media/image49.png"/><Relationship Id="rId37" Type="http://schemas.openxmlformats.org/officeDocument/2006/relationships/image" Target="../media/image54.svg"/><Relationship Id="rId40" Type="http://schemas.openxmlformats.org/officeDocument/2006/relationships/image" Target="../media/image57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emf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31" Type="http://schemas.openxmlformats.org/officeDocument/2006/relationships/image" Target="../media/image48.svg"/><Relationship Id="rId4" Type="http://schemas.openxmlformats.org/officeDocument/2006/relationships/image" Target="../media/image2.png"/><Relationship Id="rId9" Type="http://schemas.openxmlformats.org/officeDocument/2006/relationships/image" Target="../media/image26.png"/><Relationship Id="rId14" Type="http://schemas.openxmlformats.org/officeDocument/2006/relationships/image" Target="../media/image31.svg"/><Relationship Id="rId22" Type="http://schemas.openxmlformats.org/officeDocument/2006/relationships/image" Target="../media/image39.emf"/><Relationship Id="rId27" Type="http://schemas.openxmlformats.org/officeDocument/2006/relationships/image" Target="../media/image44.svg"/><Relationship Id="rId30" Type="http://schemas.openxmlformats.org/officeDocument/2006/relationships/image" Target="../media/image47.png"/><Relationship Id="rId35" Type="http://schemas.openxmlformats.org/officeDocument/2006/relationships/image" Target="../media/image52.svg"/><Relationship Id="rId8" Type="http://schemas.openxmlformats.org/officeDocument/2006/relationships/image" Target="../media/image25.svg"/><Relationship Id="rId3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2.png"/><Relationship Id="rId21" Type="http://schemas.openxmlformats.org/officeDocument/2006/relationships/image" Target="../media/image77.svg"/><Relationship Id="rId42" Type="http://schemas.openxmlformats.org/officeDocument/2006/relationships/image" Target="../media/image98.png"/><Relationship Id="rId47" Type="http://schemas.openxmlformats.org/officeDocument/2006/relationships/image" Target="../media/image103.svg"/><Relationship Id="rId63" Type="http://schemas.openxmlformats.org/officeDocument/2006/relationships/image" Target="../media/image119.svg"/><Relationship Id="rId68" Type="http://schemas.openxmlformats.org/officeDocument/2006/relationships/image" Target="../media/image124.png"/><Relationship Id="rId84" Type="http://schemas.openxmlformats.org/officeDocument/2006/relationships/image" Target="../media/image140.png"/><Relationship Id="rId89" Type="http://schemas.openxmlformats.org/officeDocument/2006/relationships/image" Target="../media/image145.svg"/><Relationship Id="rId16" Type="http://schemas.openxmlformats.org/officeDocument/2006/relationships/image" Target="../media/image72.png"/><Relationship Id="rId11" Type="http://schemas.openxmlformats.org/officeDocument/2006/relationships/image" Target="../media/image67.svg"/><Relationship Id="rId32" Type="http://schemas.openxmlformats.org/officeDocument/2006/relationships/image" Target="../media/image88.png"/><Relationship Id="rId37" Type="http://schemas.openxmlformats.org/officeDocument/2006/relationships/image" Target="../media/image93.svg"/><Relationship Id="rId53" Type="http://schemas.openxmlformats.org/officeDocument/2006/relationships/image" Target="../media/image109.svg"/><Relationship Id="rId58" Type="http://schemas.openxmlformats.org/officeDocument/2006/relationships/image" Target="../media/image114.png"/><Relationship Id="rId74" Type="http://schemas.openxmlformats.org/officeDocument/2006/relationships/image" Target="../media/image130.png"/><Relationship Id="rId79" Type="http://schemas.openxmlformats.org/officeDocument/2006/relationships/image" Target="../media/image135.svg"/><Relationship Id="rId5" Type="http://schemas.openxmlformats.org/officeDocument/2006/relationships/image" Target="../media/image61.svg"/><Relationship Id="rId90" Type="http://schemas.openxmlformats.org/officeDocument/2006/relationships/image" Target="../media/image146.png"/><Relationship Id="rId95" Type="http://schemas.openxmlformats.org/officeDocument/2006/relationships/image" Target="../media/image151.svg"/><Relationship Id="rId22" Type="http://schemas.openxmlformats.org/officeDocument/2006/relationships/image" Target="../media/image78.png"/><Relationship Id="rId27" Type="http://schemas.openxmlformats.org/officeDocument/2006/relationships/image" Target="../media/image83.svg"/><Relationship Id="rId43" Type="http://schemas.openxmlformats.org/officeDocument/2006/relationships/image" Target="../media/image99.svg"/><Relationship Id="rId48" Type="http://schemas.openxmlformats.org/officeDocument/2006/relationships/image" Target="../media/image104.png"/><Relationship Id="rId64" Type="http://schemas.openxmlformats.org/officeDocument/2006/relationships/image" Target="../media/image120.png"/><Relationship Id="rId69" Type="http://schemas.openxmlformats.org/officeDocument/2006/relationships/image" Target="../media/image125.svg"/><Relationship Id="rId80" Type="http://schemas.openxmlformats.org/officeDocument/2006/relationships/image" Target="../media/image136.png"/><Relationship Id="rId85" Type="http://schemas.openxmlformats.org/officeDocument/2006/relationships/image" Target="../media/image141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5" Type="http://schemas.openxmlformats.org/officeDocument/2006/relationships/image" Target="../media/image81.svg"/><Relationship Id="rId33" Type="http://schemas.openxmlformats.org/officeDocument/2006/relationships/image" Target="../media/image89.svg"/><Relationship Id="rId38" Type="http://schemas.openxmlformats.org/officeDocument/2006/relationships/image" Target="../media/image94.png"/><Relationship Id="rId46" Type="http://schemas.openxmlformats.org/officeDocument/2006/relationships/image" Target="../media/image102.png"/><Relationship Id="rId59" Type="http://schemas.openxmlformats.org/officeDocument/2006/relationships/image" Target="../media/image115.svg"/><Relationship Id="rId67" Type="http://schemas.openxmlformats.org/officeDocument/2006/relationships/image" Target="../media/image123.svg"/><Relationship Id="rId20" Type="http://schemas.openxmlformats.org/officeDocument/2006/relationships/image" Target="../media/image76.png"/><Relationship Id="rId41" Type="http://schemas.openxmlformats.org/officeDocument/2006/relationships/image" Target="../media/image97.svg"/><Relationship Id="rId54" Type="http://schemas.openxmlformats.org/officeDocument/2006/relationships/image" Target="../media/image110.png"/><Relationship Id="rId62" Type="http://schemas.openxmlformats.org/officeDocument/2006/relationships/image" Target="../media/image118.png"/><Relationship Id="rId70" Type="http://schemas.openxmlformats.org/officeDocument/2006/relationships/image" Target="../media/image126.png"/><Relationship Id="rId75" Type="http://schemas.openxmlformats.org/officeDocument/2006/relationships/image" Target="../media/image131.svg"/><Relationship Id="rId83" Type="http://schemas.openxmlformats.org/officeDocument/2006/relationships/image" Target="../media/image139.svg"/><Relationship Id="rId88" Type="http://schemas.openxmlformats.org/officeDocument/2006/relationships/image" Target="../media/image144.png"/><Relationship Id="rId91" Type="http://schemas.openxmlformats.org/officeDocument/2006/relationships/image" Target="../media/image147.svg"/><Relationship Id="rId96" Type="http://schemas.openxmlformats.org/officeDocument/2006/relationships/image" Target="../media/image15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2.png"/><Relationship Id="rId15" Type="http://schemas.openxmlformats.org/officeDocument/2006/relationships/image" Target="../media/image71.svg"/><Relationship Id="rId23" Type="http://schemas.openxmlformats.org/officeDocument/2006/relationships/image" Target="../media/image79.svg"/><Relationship Id="rId28" Type="http://schemas.openxmlformats.org/officeDocument/2006/relationships/image" Target="../media/image84.png"/><Relationship Id="rId36" Type="http://schemas.openxmlformats.org/officeDocument/2006/relationships/image" Target="../media/image92.png"/><Relationship Id="rId49" Type="http://schemas.openxmlformats.org/officeDocument/2006/relationships/image" Target="../media/image105.svg"/><Relationship Id="rId57" Type="http://schemas.openxmlformats.org/officeDocument/2006/relationships/image" Target="../media/image113.svg"/><Relationship Id="rId10" Type="http://schemas.openxmlformats.org/officeDocument/2006/relationships/image" Target="../media/image66.png"/><Relationship Id="rId31" Type="http://schemas.openxmlformats.org/officeDocument/2006/relationships/image" Target="../media/image87.svg"/><Relationship Id="rId44" Type="http://schemas.openxmlformats.org/officeDocument/2006/relationships/image" Target="../media/image100.png"/><Relationship Id="rId52" Type="http://schemas.openxmlformats.org/officeDocument/2006/relationships/image" Target="../media/image108.png"/><Relationship Id="rId60" Type="http://schemas.openxmlformats.org/officeDocument/2006/relationships/image" Target="../media/image116.png"/><Relationship Id="rId65" Type="http://schemas.openxmlformats.org/officeDocument/2006/relationships/image" Target="../media/image121.svg"/><Relationship Id="rId73" Type="http://schemas.openxmlformats.org/officeDocument/2006/relationships/image" Target="../media/image129.svg"/><Relationship Id="rId78" Type="http://schemas.openxmlformats.org/officeDocument/2006/relationships/image" Target="../media/image134.png"/><Relationship Id="rId81" Type="http://schemas.openxmlformats.org/officeDocument/2006/relationships/image" Target="../media/image137.svg"/><Relationship Id="rId86" Type="http://schemas.openxmlformats.org/officeDocument/2006/relationships/image" Target="../media/image142.png"/><Relationship Id="rId94" Type="http://schemas.openxmlformats.org/officeDocument/2006/relationships/image" Target="../media/image150.png"/><Relationship Id="rId99" Type="http://schemas.openxmlformats.org/officeDocument/2006/relationships/image" Target="../media/image155.svg"/><Relationship Id="rId101" Type="http://schemas.openxmlformats.org/officeDocument/2006/relationships/image" Target="../media/image157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3" Type="http://schemas.openxmlformats.org/officeDocument/2006/relationships/image" Target="../media/image69.svg"/><Relationship Id="rId18" Type="http://schemas.openxmlformats.org/officeDocument/2006/relationships/image" Target="../media/image74.png"/><Relationship Id="rId39" Type="http://schemas.openxmlformats.org/officeDocument/2006/relationships/image" Target="../media/image95.svg"/><Relationship Id="rId34" Type="http://schemas.openxmlformats.org/officeDocument/2006/relationships/image" Target="../media/image90.png"/><Relationship Id="rId50" Type="http://schemas.openxmlformats.org/officeDocument/2006/relationships/image" Target="../media/image106.png"/><Relationship Id="rId55" Type="http://schemas.openxmlformats.org/officeDocument/2006/relationships/image" Target="../media/image111.svg"/><Relationship Id="rId76" Type="http://schemas.openxmlformats.org/officeDocument/2006/relationships/image" Target="../media/image132.png"/><Relationship Id="rId97" Type="http://schemas.openxmlformats.org/officeDocument/2006/relationships/image" Target="../media/image153.svg"/><Relationship Id="rId7" Type="http://schemas.openxmlformats.org/officeDocument/2006/relationships/image" Target="../media/image63.svg"/><Relationship Id="rId71" Type="http://schemas.openxmlformats.org/officeDocument/2006/relationships/image" Target="../media/image127.svg"/><Relationship Id="rId92" Type="http://schemas.openxmlformats.org/officeDocument/2006/relationships/image" Target="../media/image148.png"/><Relationship Id="rId2" Type="http://schemas.openxmlformats.org/officeDocument/2006/relationships/image" Target="../media/image58.png"/><Relationship Id="rId29" Type="http://schemas.openxmlformats.org/officeDocument/2006/relationships/image" Target="../media/image85.svg"/><Relationship Id="rId24" Type="http://schemas.openxmlformats.org/officeDocument/2006/relationships/image" Target="../media/image80.png"/><Relationship Id="rId40" Type="http://schemas.openxmlformats.org/officeDocument/2006/relationships/image" Target="../media/image96.png"/><Relationship Id="rId45" Type="http://schemas.openxmlformats.org/officeDocument/2006/relationships/image" Target="../media/image101.svg"/><Relationship Id="rId66" Type="http://schemas.openxmlformats.org/officeDocument/2006/relationships/image" Target="../media/image122.png"/><Relationship Id="rId87" Type="http://schemas.openxmlformats.org/officeDocument/2006/relationships/image" Target="../media/image143.svg"/><Relationship Id="rId61" Type="http://schemas.openxmlformats.org/officeDocument/2006/relationships/image" Target="../media/image117.svg"/><Relationship Id="rId82" Type="http://schemas.openxmlformats.org/officeDocument/2006/relationships/image" Target="../media/image138.png"/><Relationship Id="rId19" Type="http://schemas.openxmlformats.org/officeDocument/2006/relationships/image" Target="../media/image75.svg"/><Relationship Id="rId14" Type="http://schemas.openxmlformats.org/officeDocument/2006/relationships/image" Target="../media/image70.png"/><Relationship Id="rId30" Type="http://schemas.openxmlformats.org/officeDocument/2006/relationships/image" Target="../media/image86.png"/><Relationship Id="rId35" Type="http://schemas.openxmlformats.org/officeDocument/2006/relationships/image" Target="../media/image91.svg"/><Relationship Id="rId56" Type="http://schemas.openxmlformats.org/officeDocument/2006/relationships/image" Target="../media/image112.png"/><Relationship Id="rId77" Type="http://schemas.openxmlformats.org/officeDocument/2006/relationships/image" Target="../media/image133.svg"/><Relationship Id="rId100" Type="http://schemas.openxmlformats.org/officeDocument/2006/relationships/image" Target="../media/image156.png"/><Relationship Id="rId8" Type="http://schemas.openxmlformats.org/officeDocument/2006/relationships/image" Target="../media/image64.png"/><Relationship Id="rId51" Type="http://schemas.openxmlformats.org/officeDocument/2006/relationships/image" Target="../media/image107.svg"/><Relationship Id="rId72" Type="http://schemas.openxmlformats.org/officeDocument/2006/relationships/image" Target="../media/image128.png"/><Relationship Id="rId93" Type="http://schemas.openxmlformats.org/officeDocument/2006/relationships/image" Target="../media/image149.svg"/><Relationship Id="rId98" Type="http://schemas.openxmlformats.org/officeDocument/2006/relationships/image" Target="../media/image154.png"/><Relationship Id="rId3" Type="http://schemas.openxmlformats.org/officeDocument/2006/relationships/image" Target="../media/image59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22FABF4-1F54-4143-A109-B7E9BE359E78}"/>
              </a:ext>
            </a:extLst>
          </p:cNvPr>
          <p:cNvSpPr/>
          <p:nvPr userDrawn="1"/>
        </p:nvSpPr>
        <p:spPr>
          <a:xfrm flipH="1">
            <a:off x="5278581" y="0"/>
            <a:ext cx="6910242" cy="6858000"/>
          </a:xfrm>
          <a:custGeom>
            <a:avLst/>
            <a:gdLst>
              <a:gd name="connsiteX0" fmla="*/ 2852449 w 6910242"/>
              <a:gd name="connsiteY0" fmla="*/ 0 h 6858000"/>
              <a:gd name="connsiteX1" fmla="*/ 0 w 6910242"/>
              <a:gd name="connsiteY1" fmla="*/ 0 h 6858000"/>
              <a:gd name="connsiteX2" fmla="*/ 0 w 6910242"/>
              <a:gd name="connsiteY2" fmla="*/ 6858000 h 6858000"/>
              <a:gd name="connsiteX3" fmla="*/ 2852449 w 6910242"/>
              <a:gd name="connsiteY3" fmla="*/ 6858000 h 6858000"/>
              <a:gd name="connsiteX4" fmla="*/ 6910242 w 691024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242" h="6858000">
                <a:moveTo>
                  <a:pt x="2852449" y="0"/>
                </a:moveTo>
                <a:lnTo>
                  <a:pt x="0" y="0"/>
                </a:lnTo>
                <a:lnTo>
                  <a:pt x="0" y="6858000"/>
                </a:lnTo>
                <a:lnTo>
                  <a:pt x="2852449" y="6858000"/>
                </a:lnTo>
                <a:lnTo>
                  <a:pt x="6910242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C1DBD-D69C-904F-BD41-06D6D31FC2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52" y="257665"/>
            <a:ext cx="1511317" cy="943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61E39E-260F-2744-85CB-0AD1F70FD5C5}"/>
              </a:ext>
            </a:extLst>
          </p:cNvPr>
          <p:cNvSpPr txBox="1"/>
          <p:nvPr userDrawn="1"/>
        </p:nvSpPr>
        <p:spPr>
          <a:xfrm>
            <a:off x="503874" y="964456"/>
            <a:ext cx="1390304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#</a:t>
            </a:r>
            <a:r>
              <a:rPr lang="en-US" sz="1200" err="1"/>
              <a:t>TNBestforAll</a:t>
            </a:r>
            <a:endParaRPr lang="en-US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F5F5F4-A1F6-E84F-81C1-515EEFC8D1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52" y="5972469"/>
            <a:ext cx="1586983" cy="62786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9ECF7064-5BC0-1248-BDA0-BEEF30B2D6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3238" y="3810521"/>
            <a:ext cx="5590538" cy="41586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 baseline="0">
                <a:solidFill>
                  <a:schemeClr val="tx1"/>
                </a:solidFill>
                <a:latin typeface="+mn-lt"/>
              </a:defRPr>
            </a:lvl1pPr>
            <a:lvl2pPr marL="3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6672270-EBEA-1543-88D0-6D4BEA5A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1718385"/>
            <a:ext cx="6388232" cy="179852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3EC2EDF-7C27-5D4D-8894-83C514069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4343400"/>
            <a:ext cx="5591175" cy="533400"/>
          </a:xfrm>
        </p:spPr>
        <p:txBody>
          <a:bodyPr>
            <a:normAutofit/>
          </a:bodyPr>
          <a:lstStyle>
            <a:lvl1pPr marL="0" indent="0">
              <a:buNone/>
              <a:defRPr sz="2000" i="1"/>
            </a:lvl1pPr>
          </a:lstStyle>
          <a:p>
            <a:pPr lvl="0"/>
            <a:r>
              <a:rPr lang="en-US"/>
              <a:t>Job Title | Division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EA00B74-34E1-124F-88D8-0EE9D4527C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09978" y="0"/>
            <a:ext cx="6778845" cy="6858000"/>
          </a:xfrm>
          <a:custGeom>
            <a:avLst/>
            <a:gdLst>
              <a:gd name="connsiteX0" fmla="*/ 4057650 w 6778845"/>
              <a:gd name="connsiteY0" fmla="*/ 0 h 6858000"/>
              <a:gd name="connsiteX1" fmla="*/ 6778845 w 6778845"/>
              <a:gd name="connsiteY1" fmla="*/ 0 h 6858000"/>
              <a:gd name="connsiteX2" fmla="*/ 6778845 w 6778845"/>
              <a:gd name="connsiteY2" fmla="*/ 6858000 h 6858000"/>
              <a:gd name="connsiteX3" fmla="*/ 0 w 6778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845" h="6858000">
                <a:moveTo>
                  <a:pt x="4057650" y="0"/>
                </a:moveTo>
                <a:lnTo>
                  <a:pt x="6778845" y="0"/>
                </a:lnTo>
                <a:lnTo>
                  <a:pt x="677884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18DADC-89CE-954B-92B7-4268AF3D12FB}"/>
              </a:ext>
            </a:extLst>
          </p:cNvPr>
          <p:cNvCxnSpPr>
            <a:cxnSpLocks/>
          </p:cNvCxnSpPr>
          <p:nvPr userDrawn="1"/>
        </p:nvCxnSpPr>
        <p:spPr>
          <a:xfrm>
            <a:off x="503238" y="3633918"/>
            <a:ext cx="71437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402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4B1787-BABE-CE4D-9DEB-0528B582C49E}"/>
              </a:ext>
            </a:extLst>
          </p:cNvPr>
          <p:cNvSpPr/>
          <p:nvPr userDrawn="1"/>
        </p:nvSpPr>
        <p:spPr>
          <a:xfrm>
            <a:off x="9171305" y="6096000"/>
            <a:ext cx="3017520" cy="76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F8453D-51AE-5C4A-8959-A46D7A017A91}"/>
              </a:ext>
            </a:extLst>
          </p:cNvPr>
          <p:cNvSpPr/>
          <p:nvPr userDrawn="1"/>
        </p:nvSpPr>
        <p:spPr>
          <a:xfrm>
            <a:off x="0" y="0"/>
            <a:ext cx="301752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F99DD9-D346-234E-A484-DC6BB9699C38}"/>
              </a:ext>
            </a:extLst>
          </p:cNvPr>
          <p:cNvSpPr/>
          <p:nvPr userDrawn="1"/>
        </p:nvSpPr>
        <p:spPr>
          <a:xfrm>
            <a:off x="6114204" y="2092779"/>
            <a:ext cx="3017520" cy="762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6DFE9A-BDB2-8645-8BC3-FA01EBD7BB8D}"/>
              </a:ext>
            </a:extLst>
          </p:cNvPr>
          <p:cNvSpPr/>
          <p:nvPr userDrawn="1"/>
        </p:nvSpPr>
        <p:spPr>
          <a:xfrm>
            <a:off x="3057102" y="0"/>
            <a:ext cx="3017520" cy="762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EC279B-9D0A-664D-BC1F-CF07F588A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57102" y="802822"/>
            <a:ext cx="3017520" cy="3962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ADF8585-3DCE-0A4A-B135-FE9BB134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4204" y="2895600"/>
            <a:ext cx="3017520" cy="3962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AEDF44C-7426-A447-9EE5-59E987FE7D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71305" y="0"/>
            <a:ext cx="3017520" cy="3962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F2D314D-748F-7D4C-B29E-9A76E35991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1305" y="4003221"/>
            <a:ext cx="3017520" cy="20519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BA3ED9C-28A0-F544-BA32-BF1DAFE522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14204" y="0"/>
            <a:ext cx="3017520" cy="20519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160D6265-3645-544F-B94D-887DECCE7C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7102" y="4806043"/>
            <a:ext cx="3017520" cy="20519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B85B437-6871-A748-A3BF-5B62265C67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7868" y="1752600"/>
            <a:ext cx="2233744" cy="3815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1pPr>
            <a:lvl2pPr marL="342814" indent="0">
              <a:buNone/>
              <a:defRPr>
                <a:solidFill>
                  <a:schemeClr val="bg1"/>
                </a:solidFill>
              </a:defRPr>
            </a:lvl2pPr>
            <a:lvl3pPr marL="685629" indent="0">
              <a:buNone/>
              <a:defRPr>
                <a:solidFill>
                  <a:schemeClr val="bg1"/>
                </a:solidFill>
              </a:defRPr>
            </a:lvl3pPr>
            <a:lvl4pPr marL="1028443" indent="0">
              <a:buNone/>
              <a:defRPr>
                <a:solidFill>
                  <a:schemeClr val="bg1"/>
                </a:solidFill>
              </a:defRPr>
            </a:lvl4pPr>
            <a:lvl5pPr marL="137125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DDA7C6B-FC07-C44F-B5DA-1C063D92C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357187"/>
            <a:ext cx="223374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64B0A5-FAE1-1B66-48D3-6E8D2A077277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4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CA318C5-0EED-3646-9300-B64845B07ABD}"/>
              </a:ext>
            </a:extLst>
          </p:cNvPr>
          <p:cNvGrpSpPr/>
          <p:nvPr userDrawn="1"/>
        </p:nvGrpSpPr>
        <p:grpSpPr>
          <a:xfrm>
            <a:off x="7400495" y="0"/>
            <a:ext cx="4608469" cy="6858000"/>
            <a:chOff x="7400495" y="0"/>
            <a:chExt cx="4608469" cy="685800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B94C799-9B24-8244-AB52-17A994763F67}"/>
                </a:ext>
              </a:extLst>
            </p:cNvPr>
            <p:cNvSpPr/>
            <p:nvPr userDrawn="1"/>
          </p:nvSpPr>
          <p:spPr>
            <a:xfrm>
              <a:off x="7400495" y="0"/>
              <a:ext cx="4181398" cy="6858000"/>
            </a:xfrm>
            <a:custGeom>
              <a:avLst/>
              <a:gdLst>
                <a:gd name="connsiteX0" fmla="*/ 4075034 w 4181398"/>
                <a:gd name="connsiteY0" fmla="*/ 0 h 6858000"/>
                <a:gd name="connsiteX1" fmla="*/ 4181398 w 4181398"/>
                <a:gd name="connsiteY1" fmla="*/ 0 h 6858000"/>
                <a:gd name="connsiteX2" fmla="*/ 106364 w 4181398"/>
                <a:gd name="connsiteY2" fmla="*/ 6858000 h 6858000"/>
                <a:gd name="connsiteX3" fmla="*/ 0 w 4181398"/>
                <a:gd name="connsiteY3" fmla="*/ 6858000 h 6858000"/>
                <a:gd name="connsiteX4" fmla="*/ 4075034 w 418139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398" h="6858000">
                  <a:moveTo>
                    <a:pt x="4075034" y="0"/>
                  </a:moveTo>
                  <a:lnTo>
                    <a:pt x="4181398" y="0"/>
                  </a:lnTo>
                  <a:lnTo>
                    <a:pt x="106364" y="6858000"/>
                  </a:lnTo>
                  <a:lnTo>
                    <a:pt x="0" y="6858000"/>
                  </a:lnTo>
                  <a:lnTo>
                    <a:pt x="40750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5FB19FC-EB67-5648-8F38-CE44CA4A507C}"/>
                </a:ext>
              </a:extLst>
            </p:cNvPr>
            <p:cNvSpPr/>
            <p:nvPr userDrawn="1"/>
          </p:nvSpPr>
          <p:spPr>
            <a:xfrm>
              <a:off x="7616860" y="0"/>
              <a:ext cx="4178568" cy="6853237"/>
            </a:xfrm>
            <a:custGeom>
              <a:avLst/>
              <a:gdLst>
                <a:gd name="connsiteX0" fmla="*/ 4072204 w 4178568"/>
                <a:gd name="connsiteY0" fmla="*/ 0 h 6853237"/>
                <a:gd name="connsiteX1" fmla="*/ 4178568 w 4178568"/>
                <a:gd name="connsiteY1" fmla="*/ 0 h 6853237"/>
                <a:gd name="connsiteX2" fmla="*/ 106364 w 4178568"/>
                <a:gd name="connsiteY2" fmla="*/ 6853237 h 6853237"/>
                <a:gd name="connsiteX3" fmla="*/ 0 w 4178568"/>
                <a:gd name="connsiteY3" fmla="*/ 6853237 h 6853237"/>
                <a:gd name="connsiteX4" fmla="*/ 4072204 w 4178568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8" h="6853237">
                  <a:moveTo>
                    <a:pt x="4072204" y="0"/>
                  </a:moveTo>
                  <a:lnTo>
                    <a:pt x="4178568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A6B392C-942F-9947-9296-CF5C4742E984}"/>
                </a:ext>
              </a:extLst>
            </p:cNvPr>
            <p:cNvSpPr/>
            <p:nvPr userDrawn="1"/>
          </p:nvSpPr>
          <p:spPr>
            <a:xfrm>
              <a:off x="7830397" y="0"/>
              <a:ext cx="4178567" cy="6853237"/>
            </a:xfrm>
            <a:custGeom>
              <a:avLst/>
              <a:gdLst>
                <a:gd name="connsiteX0" fmla="*/ 4072204 w 4178567"/>
                <a:gd name="connsiteY0" fmla="*/ 0 h 6853237"/>
                <a:gd name="connsiteX1" fmla="*/ 4178567 w 4178567"/>
                <a:gd name="connsiteY1" fmla="*/ 0 h 6853237"/>
                <a:gd name="connsiteX2" fmla="*/ 106364 w 4178567"/>
                <a:gd name="connsiteY2" fmla="*/ 6853237 h 6853237"/>
                <a:gd name="connsiteX3" fmla="*/ 0 w 4178567"/>
                <a:gd name="connsiteY3" fmla="*/ 6853237 h 6853237"/>
                <a:gd name="connsiteX4" fmla="*/ 4072204 w 4178567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7" h="6853237">
                  <a:moveTo>
                    <a:pt x="4072204" y="0"/>
                  </a:moveTo>
                  <a:lnTo>
                    <a:pt x="4178567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9F5F014-426F-2B4A-AACE-FCECB621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000614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225C54-07E2-B24D-8F11-0185A2F9F3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5129343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774ADCE8-2BEB-EC4B-BF9D-052D10127E42}"/>
              </a:ext>
            </a:extLst>
          </p:cNvPr>
          <p:cNvSpPr/>
          <p:nvPr userDrawn="1"/>
        </p:nvSpPr>
        <p:spPr>
          <a:xfrm flipH="1">
            <a:off x="8131032" y="0"/>
            <a:ext cx="4057793" cy="685800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scree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55AA6CB-C2CB-2746-AE1D-5D62C9BD1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404" y="2514600"/>
            <a:ext cx="6993566" cy="375285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47A6DE-221A-4246-AA12-63BE5B62FA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0307" y="2743200"/>
            <a:ext cx="4937760" cy="309721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29AC598-683F-EE19-6538-331867BC2F7F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© Tennessee Department of Education </a:t>
            </a:r>
            <a:endParaRPr lang="id-ID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06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97A5AE92-EC6D-4543-8230-AAB67ED5F743}"/>
              </a:ext>
            </a:extLst>
          </p:cNvPr>
          <p:cNvSpPr/>
          <p:nvPr userDrawn="1"/>
        </p:nvSpPr>
        <p:spPr>
          <a:xfrm>
            <a:off x="2" y="0"/>
            <a:ext cx="12188825" cy="4323205"/>
          </a:xfrm>
          <a:custGeom>
            <a:avLst/>
            <a:gdLst>
              <a:gd name="connsiteX0" fmla="*/ 0 w 12188825"/>
              <a:gd name="connsiteY0" fmla="*/ 0 h 4323205"/>
              <a:gd name="connsiteX1" fmla="*/ 12188825 w 12188825"/>
              <a:gd name="connsiteY1" fmla="*/ 0 h 4323205"/>
              <a:gd name="connsiteX2" fmla="*/ 12188825 w 12188825"/>
              <a:gd name="connsiteY2" fmla="*/ 2675705 h 4323205"/>
              <a:gd name="connsiteX3" fmla="*/ 12140429 w 12188825"/>
              <a:gd name="connsiteY3" fmla="*/ 2675705 h 4323205"/>
              <a:gd name="connsiteX4" fmla="*/ 0 w 12188825"/>
              <a:gd name="connsiteY4" fmla="*/ 4323205 h 4323205"/>
              <a:gd name="connsiteX5" fmla="*/ 0 w 12188825"/>
              <a:gd name="connsiteY5" fmla="*/ 2675705 h 4323205"/>
              <a:gd name="connsiteX6" fmla="*/ 0 w 12188825"/>
              <a:gd name="connsiteY6" fmla="*/ 2669551 h 4323205"/>
              <a:gd name="connsiteX7" fmla="*/ 0 w 12188825"/>
              <a:gd name="connsiteY7" fmla="*/ 0 h 432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4323205">
                <a:moveTo>
                  <a:pt x="0" y="0"/>
                </a:moveTo>
                <a:lnTo>
                  <a:pt x="12188825" y="0"/>
                </a:lnTo>
                <a:lnTo>
                  <a:pt x="12188825" y="2675705"/>
                </a:lnTo>
                <a:lnTo>
                  <a:pt x="12140429" y="2675705"/>
                </a:lnTo>
                <a:lnTo>
                  <a:pt x="0" y="4323205"/>
                </a:lnTo>
                <a:lnTo>
                  <a:pt x="0" y="2675705"/>
                </a:lnTo>
                <a:lnTo>
                  <a:pt x="0" y="26695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E1C433-2BC4-3443-A53B-F3059BD179E8}"/>
              </a:ext>
            </a:extLst>
          </p:cNvPr>
          <p:cNvSpPr>
            <a:spLocks noChangeAspect="1"/>
          </p:cNvSpPr>
          <p:nvPr userDrawn="1"/>
        </p:nvSpPr>
        <p:spPr>
          <a:xfrm>
            <a:off x="833565" y="3199995"/>
            <a:ext cx="2441448" cy="24414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6B18D6-8D55-5343-AD74-20AA063806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203340" cy="4292711"/>
          </a:xfrm>
          <a:custGeom>
            <a:avLst/>
            <a:gdLst>
              <a:gd name="connsiteX0" fmla="*/ 0 w 12203340"/>
              <a:gd name="connsiteY0" fmla="*/ 0 h 4292711"/>
              <a:gd name="connsiteX1" fmla="*/ 12188825 w 12203340"/>
              <a:gd name="connsiteY1" fmla="*/ 0 h 4292711"/>
              <a:gd name="connsiteX2" fmla="*/ 12203340 w 12203340"/>
              <a:gd name="connsiteY2" fmla="*/ 1767225 h 4292711"/>
              <a:gd name="connsiteX3" fmla="*/ 3015229 w 12203340"/>
              <a:gd name="connsiteY3" fmla="*/ 3668708 h 4292711"/>
              <a:gd name="connsiteX4" fmla="*/ 2996561 w 12203340"/>
              <a:gd name="connsiteY4" fmla="*/ 3643744 h 4292711"/>
              <a:gd name="connsiteX5" fmla="*/ 2055610 w 12203340"/>
              <a:gd name="connsiteY5" fmla="*/ 3199995 h 4292711"/>
              <a:gd name="connsiteX6" fmla="*/ 932034 w 12203340"/>
              <a:gd name="connsiteY6" fmla="*/ 3944751 h 4292711"/>
              <a:gd name="connsiteX7" fmla="*/ 880591 w 12203340"/>
              <a:gd name="connsiteY7" fmla="*/ 4110472 h 4292711"/>
              <a:gd name="connsiteX8" fmla="*/ 0 w 12203340"/>
              <a:gd name="connsiteY8" fmla="*/ 4292711 h 429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3340" h="4292711">
                <a:moveTo>
                  <a:pt x="0" y="0"/>
                </a:moveTo>
                <a:lnTo>
                  <a:pt x="12188825" y="0"/>
                </a:lnTo>
                <a:lnTo>
                  <a:pt x="12203340" y="1767225"/>
                </a:lnTo>
                <a:lnTo>
                  <a:pt x="3015229" y="3668708"/>
                </a:lnTo>
                <a:lnTo>
                  <a:pt x="2996561" y="3643744"/>
                </a:lnTo>
                <a:cubicBezTo>
                  <a:pt x="2772905" y="3372736"/>
                  <a:pt x="2434430" y="3199995"/>
                  <a:pt x="2055610" y="3199995"/>
                </a:cubicBezTo>
                <a:cubicBezTo>
                  <a:pt x="1550517" y="3199995"/>
                  <a:pt x="1117149" y="3507089"/>
                  <a:pt x="932034" y="3944751"/>
                </a:cubicBezTo>
                <a:lnTo>
                  <a:pt x="880591" y="4110472"/>
                </a:lnTo>
                <a:lnTo>
                  <a:pt x="0" y="4292711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2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72284A-1807-2E4B-BB2C-450C06DF4C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5213" y="4038600"/>
            <a:ext cx="6781800" cy="2136913"/>
          </a:xfrm>
        </p:spPr>
        <p:txBody>
          <a:bodyPr/>
          <a:lstStyle>
            <a:lvl1pPr marL="0" indent="0">
              <a:buNone/>
              <a:defRPr i="1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Insert Quote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2FA52E-1996-EC40-A51A-9A4FE260C35F}"/>
              </a:ext>
            </a:extLst>
          </p:cNvPr>
          <p:cNvSpPr txBox="1"/>
          <p:nvPr userDrawn="1"/>
        </p:nvSpPr>
        <p:spPr>
          <a:xfrm>
            <a:off x="3657600" y="3316426"/>
            <a:ext cx="13716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>
                <a:solidFill>
                  <a:schemeClr val="tx2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26E92B36-942C-3A4B-A91C-A961EE87ED1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912610" y="3276397"/>
            <a:ext cx="2286000" cy="2286000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33915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8CC3E-438C-6944-AEA0-C670E2943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DF8C7D-DA00-F14C-9C2F-62C589055A0E}"/>
              </a:ext>
            </a:extLst>
          </p:cNvPr>
          <p:cNvSpPr/>
          <p:nvPr userDrawn="1"/>
        </p:nvSpPr>
        <p:spPr>
          <a:xfrm>
            <a:off x="0" y="2895600"/>
            <a:ext cx="12188825" cy="91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7C31C7F-433A-9644-9390-2B26312E3F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9012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B3818D9-5BD2-2040-9BDF-31E2187C37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7276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238A674-ECA8-5A49-B8F7-4102627D3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5540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BC574ED-3995-D24D-A797-4FE6FF9F6B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73804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63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74C69-3947-4447-91BE-02B1C348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4A5163-EC68-1340-9E13-7E9857D78154}"/>
              </a:ext>
            </a:extLst>
          </p:cNvPr>
          <p:cNvSpPr/>
          <p:nvPr userDrawn="1"/>
        </p:nvSpPr>
        <p:spPr>
          <a:xfrm>
            <a:off x="760412" y="1752600"/>
            <a:ext cx="34290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9ABC47-0A8B-A64E-AFF6-5E3BF8F22FF2}"/>
              </a:ext>
            </a:extLst>
          </p:cNvPr>
          <p:cNvSpPr/>
          <p:nvPr userDrawn="1"/>
        </p:nvSpPr>
        <p:spPr>
          <a:xfrm>
            <a:off x="4379912" y="1765738"/>
            <a:ext cx="34290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D43260-8A36-9E4E-B741-64EE1C13D516}"/>
              </a:ext>
            </a:extLst>
          </p:cNvPr>
          <p:cNvSpPr/>
          <p:nvPr userDrawn="1"/>
        </p:nvSpPr>
        <p:spPr>
          <a:xfrm>
            <a:off x="7999412" y="1773621"/>
            <a:ext cx="3429000" cy="990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D02A7A90-7D9D-F941-BEDB-B7A5E9F53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412" y="2971800"/>
            <a:ext cx="3429000" cy="61118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FA36C1-5130-1D41-BCC3-A8CB54ADE21F}"/>
              </a:ext>
            </a:extLst>
          </p:cNvPr>
          <p:cNvCxnSpPr>
            <a:cxnSpLocks/>
          </p:cNvCxnSpPr>
          <p:nvPr userDrawn="1"/>
        </p:nvCxnSpPr>
        <p:spPr>
          <a:xfrm>
            <a:off x="2179482" y="3810000"/>
            <a:ext cx="59086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594B53E4-5054-D24D-8F10-9D9CE10881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0412" y="4114800"/>
            <a:ext cx="3429000" cy="22860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F59834B7-9F52-8E4A-B881-795196739D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9912" y="2971800"/>
            <a:ext cx="3429000" cy="61118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7B1BB5-5FFF-D94D-A670-547B9C176B7F}"/>
              </a:ext>
            </a:extLst>
          </p:cNvPr>
          <p:cNvCxnSpPr>
            <a:cxnSpLocks/>
          </p:cNvCxnSpPr>
          <p:nvPr userDrawn="1"/>
        </p:nvCxnSpPr>
        <p:spPr>
          <a:xfrm>
            <a:off x="5798982" y="3810000"/>
            <a:ext cx="59086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D43868C3-C7CE-3F41-8435-CADB14EDFE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912" y="4114800"/>
            <a:ext cx="3429000" cy="22860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9389BE13-A5BB-A741-B5D6-E385B489BF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9412" y="2971800"/>
            <a:ext cx="3429000" cy="61118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5F8E8E-41A8-FE40-A75F-EC1A7CFD55CF}"/>
              </a:ext>
            </a:extLst>
          </p:cNvPr>
          <p:cNvCxnSpPr>
            <a:cxnSpLocks/>
          </p:cNvCxnSpPr>
          <p:nvPr userDrawn="1"/>
        </p:nvCxnSpPr>
        <p:spPr>
          <a:xfrm>
            <a:off x="9418482" y="3810000"/>
            <a:ext cx="59086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1D12FD19-000C-744A-B000-AFC616AEC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9412" y="4114800"/>
            <a:ext cx="3429000" cy="22860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70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552E95-F748-7844-A212-1D0DB91C1007}"/>
              </a:ext>
            </a:extLst>
          </p:cNvPr>
          <p:cNvSpPr/>
          <p:nvPr userDrawn="1"/>
        </p:nvSpPr>
        <p:spPr>
          <a:xfrm>
            <a:off x="9143873" y="0"/>
            <a:ext cx="3044952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92200-74AA-294F-A021-342F4FC34C20}"/>
              </a:ext>
            </a:extLst>
          </p:cNvPr>
          <p:cNvSpPr/>
          <p:nvPr userDrawn="1"/>
        </p:nvSpPr>
        <p:spPr>
          <a:xfrm>
            <a:off x="6095916" y="0"/>
            <a:ext cx="3044952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C4062-A4BA-B043-BADD-89F22D77B393}"/>
              </a:ext>
            </a:extLst>
          </p:cNvPr>
          <p:cNvSpPr/>
          <p:nvPr userDrawn="1"/>
        </p:nvSpPr>
        <p:spPr>
          <a:xfrm>
            <a:off x="3047958" y="0"/>
            <a:ext cx="3044952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04C7D2-5385-044F-9EEF-75DAB4274B6D}"/>
              </a:ext>
            </a:extLst>
          </p:cNvPr>
          <p:cNvSpPr/>
          <p:nvPr userDrawn="1"/>
        </p:nvSpPr>
        <p:spPr>
          <a:xfrm>
            <a:off x="0" y="0"/>
            <a:ext cx="3044952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3D4F14-01F5-0649-9A05-93895A948C65}"/>
              </a:ext>
            </a:extLst>
          </p:cNvPr>
          <p:cNvSpPr/>
          <p:nvPr userDrawn="1"/>
        </p:nvSpPr>
        <p:spPr>
          <a:xfrm>
            <a:off x="0" y="0"/>
            <a:ext cx="12188952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89660E-A1E2-B84C-A282-0E596277C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C29E782A-1549-04BC-5D42-7E094DFB6877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85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AD24FB6-8C03-794B-8063-E87486FDBF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868" y="228600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320E24-72C2-DA4C-9CFC-DB5DA0B99003}"/>
              </a:ext>
            </a:extLst>
          </p:cNvPr>
          <p:cNvSpPr/>
          <p:nvPr userDrawn="1"/>
        </p:nvSpPr>
        <p:spPr>
          <a:xfrm>
            <a:off x="6246812" y="4187924"/>
            <a:ext cx="914400" cy="914400"/>
          </a:xfrm>
          <a:prstGeom prst="ellipse">
            <a:avLst/>
          </a:prstGeom>
          <a:solidFill>
            <a:srgbClr val="A8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CC2DB4-62BB-7F4A-BD15-BF97A6ADE12A}"/>
              </a:ext>
            </a:extLst>
          </p:cNvPr>
          <p:cNvSpPr>
            <a:spLocks noChangeAspect="1"/>
          </p:cNvSpPr>
          <p:nvPr userDrawn="1"/>
        </p:nvSpPr>
        <p:spPr>
          <a:xfrm>
            <a:off x="379742" y="1755054"/>
            <a:ext cx="914400" cy="914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D9CB14-23C2-1244-BF62-9E9B603DFF61}"/>
              </a:ext>
            </a:extLst>
          </p:cNvPr>
          <p:cNvSpPr>
            <a:spLocks noChangeAspect="1"/>
          </p:cNvSpPr>
          <p:nvPr userDrawn="1"/>
        </p:nvSpPr>
        <p:spPr>
          <a:xfrm>
            <a:off x="379412" y="2971489"/>
            <a:ext cx="915061" cy="914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AC374B3-3BAC-5944-89A2-F9D190B31E0D}"/>
              </a:ext>
            </a:extLst>
          </p:cNvPr>
          <p:cNvSpPr>
            <a:spLocks noChangeAspect="1"/>
          </p:cNvSpPr>
          <p:nvPr userDrawn="1"/>
        </p:nvSpPr>
        <p:spPr>
          <a:xfrm>
            <a:off x="379742" y="5404359"/>
            <a:ext cx="914400" cy="914400"/>
          </a:xfrm>
          <a:prstGeom prst="ellipse">
            <a:avLst/>
          </a:prstGeom>
          <a:solidFill>
            <a:srgbClr val="815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AE400B-F649-C54C-9540-48547933C605}"/>
              </a:ext>
            </a:extLst>
          </p:cNvPr>
          <p:cNvSpPr>
            <a:spLocks noChangeAspect="1"/>
          </p:cNvSpPr>
          <p:nvPr userDrawn="1"/>
        </p:nvSpPr>
        <p:spPr>
          <a:xfrm>
            <a:off x="6246812" y="1755054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FF4B867-E48B-4244-BC05-6092A55D51AF}"/>
              </a:ext>
            </a:extLst>
          </p:cNvPr>
          <p:cNvSpPr>
            <a:spLocks noChangeAspect="1"/>
          </p:cNvSpPr>
          <p:nvPr userDrawn="1"/>
        </p:nvSpPr>
        <p:spPr>
          <a:xfrm>
            <a:off x="6246812" y="2971489"/>
            <a:ext cx="914400" cy="914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E7EDD3F-837B-6444-926B-6F4759ADF6B6}"/>
              </a:ext>
            </a:extLst>
          </p:cNvPr>
          <p:cNvSpPr>
            <a:spLocks noChangeAspect="1"/>
          </p:cNvSpPr>
          <p:nvPr userDrawn="1"/>
        </p:nvSpPr>
        <p:spPr>
          <a:xfrm>
            <a:off x="379742" y="4187924"/>
            <a:ext cx="914400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3AC53A1-5753-DC43-ABCC-DD0038E43373}"/>
              </a:ext>
            </a:extLst>
          </p:cNvPr>
          <p:cNvSpPr>
            <a:spLocks noChangeAspect="1"/>
          </p:cNvSpPr>
          <p:nvPr userDrawn="1"/>
        </p:nvSpPr>
        <p:spPr>
          <a:xfrm>
            <a:off x="6246812" y="5404359"/>
            <a:ext cx="914400" cy="914400"/>
          </a:xfrm>
          <a:prstGeom prst="ellipse">
            <a:avLst/>
          </a:prstGeom>
          <a:solidFill>
            <a:srgbClr val="03A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Placeholder 18">
            <a:extLst>
              <a:ext uri="{FF2B5EF4-FFF2-40B4-BE49-F238E27FC236}">
                <a16:creationId xmlns:a16="http://schemas.microsoft.com/office/drawing/2014/main" id="{70F20593-2EC2-E844-8E50-E7E52E7CA0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9414" y="16764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23">
            <a:extLst>
              <a:ext uri="{FF2B5EF4-FFF2-40B4-BE49-F238E27FC236}">
                <a16:creationId xmlns:a16="http://schemas.microsoft.com/office/drawing/2014/main" id="{4E7C5C1D-0D32-DF48-9C7A-3282905712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9414" y="20574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57" name="Text Placeholder 18">
            <a:extLst>
              <a:ext uri="{FF2B5EF4-FFF2-40B4-BE49-F238E27FC236}">
                <a16:creationId xmlns:a16="http://schemas.microsoft.com/office/drawing/2014/main" id="{3C2F706C-A3D0-2E41-ADAF-8E9700540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6221" y="28956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23">
            <a:extLst>
              <a:ext uri="{FF2B5EF4-FFF2-40B4-BE49-F238E27FC236}">
                <a16:creationId xmlns:a16="http://schemas.microsoft.com/office/drawing/2014/main" id="{2782B6A3-CEB0-6047-9AC0-DCB812F4C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6221" y="32766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59" name="Text Placeholder 18">
            <a:extLst>
              <a:ext uri="{FF2B5EF4-FFF2-40B4-BE49-F238E27FC236}">
                <a16:creationId xmlns:a16="http://schemas.microsoft.com/office/drawing/2014/main" id="{BA6E5278-EB39-7947-AD13-8817A46FD7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6221" y="41148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23">
            <a:extLst>
              <a:ext uri="{FF2B5EF4-FFF2-40B4-BE49-F238E27FC236}">
                <a16:creationId xmlns:a16="http://schemas.microsoft.com/office/drawing/2014/main" id="{3C23DCDE-D734-3C44-A0E1-0D9C4157E9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6221" y="44958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1" name="Text Placeholder 18">
            <a:extLst>
              <a:ext uri="{FF2B5EF4-FFF2-40B4-BE49-F238E27FC236}">
                <a16:creationId xmlns:a16="http://schemas.microsoft.com/office/drawing/2014/main" id="{AAAF1ED4-3A85-A44F-A517-2029327355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414" y="53340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23">
            <a:extLst>
              <a:ext uri="{FF2B5EF4-FFF2-40B4-BE49-F238E27FC236}">
                <a16:creationId xmlns:a16="http://schemas.microsoft.com/office/drawing/2014/main" id="{CDDF7B02-64A2-1740-9F7F-C29EA2818A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414" y="57150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3" name="Text Placeholder 18">
            <a:extLst>
              <a:ext uri="{FF2B5EF4-FFF2-40B4-BE49-F238E27FC236}">
                <a16:creationId xmlns:a16="http://schemas.microsoft.com/office/drawing/2014/main" id="{188CFC25-B889-344B-90E9-6605F66F75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7412" y="16764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23">
            <a:extLst>
              <a:ext uri="{FF2B5EF4-FFF2-40B4-BE49-F238E27FC236}">
                <a16:creationId xmlns:a16="http://schemas.microsoft.com/office/drawing/2014/main" id="{C34DC39D-0102-BD44-B92E-F62003AF1B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7412" y="20574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5" name="Text Placeholder 18">
            <a:extLst>
              <a:ext uri="{FF2B5EF4-FFF2-40B4-BE49-F238E27FC236}">
                <a16:creationId xmlns:a16="http://schemas.microsoft.com/office/drawing/2014/main" id="{639B980E-A374-EF4A-AC36-85E481F98F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54219" y="28956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23">
            <a:extLst>
              <a:ext uri="{FF2B5EF4-FFF2-40B4-BE49-F238E27FC236}">
                <a16:creationId xmlns:a16="http://schemas.microsoft.com/office/drawing/2014/main" id="{A897EB43-015D-A140-A7D6-53CA700566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54219" y="32766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7" name="Text Placeholder 18">
            <a:extLst>
              <a:ext uri="{FF2B5EF4-FFF2-40B4-BE49-F238E27FC236}">
                <a16:creationId xmlns:a16="http://schemas.microsoft.com/office/drawing/2014/main" id="{13D9F522-42D1-F243-AA98-B4A3DA80AB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54219" y="41148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23">
            <a:extLst>
              <a:ext uri="{FF2B5EF4-FFF2-40B4-BE49-F238E27FC236}">
                <a16:creationId xmlns:a16="http://schemas.microsoft.com/office/drawing/2014/main" id="{4C8DA6B1-6C07-3C4A-8009-0F9C4724D0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54219" y="44958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9" name="Text Placeholder 18">
            <a:extLst>
              <a:ext uri="{FF2B5EF4-FFF2-40B4-BE49-F238E27FC236}">
                <a16:creationId xmlns:a16="http://schemas.microsoft.com/office/drawing/2014/main" id="{9E95319F-2FAB-AF41-B745-EA27168548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7412" y="53340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23">
            <a:extLst>
              <a:ext uri="{FF2B5EF4-FFF2-40B4-BE49-F238E27FC236}">
                <a16:creationId xmlns:a16="http://schemas.microsoft.com/office/drawing/2014/main" id="{82454812-BF3E-C84D-9118-7CFDC60484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37412" y="57150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61346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adem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B6C7C490-BE97-434A-B0E0-B889D0BA9046}"/>
              </a:ext>
            </a:extLst>
          </p:cNvPr>
          <p:cNvSpPr/>
          <p:nvPr userDrawn="1"/>
        </p:nvSpPr>
        <p:spPr>
          <a:xfrm flipH="1">
            <a:off x="0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73436-F046-7947-B5DD-444BF804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9669802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Graphic 3" descr="Books on shelf outline">
            <a:extLst>
              <a:ext uri="{FF2B5EF4-FFF2-40B4-BE49-F238E27FC236}">
                <a16:creationId xmlns:a16="http://schemas.microsoft.com/office/drawing/2014/main" id="{940D108F-9503-4947-B0CD-19DDEBB64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16" y="6132172"/>
            <a:ext cx="635337" cy="6353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CBA89F-F064-9A4A-AC32-1C8775411C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26650-2CFB-5A44-9902-334880A72A8D}"/>
              </a:ext>
            </a:extLst>
          </p:cNvPr>
          <p:cNvSpPr txBox="1"/>
          <p:nvPr userDrawn="1"/>
        </p:nvSpPr>
        <p:spPr>
          <a:xfrm>
            <a:off x="1175002" y="6132172"/>
            <a:ext cx="5309170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b="0" spc="3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ACADEMICS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5419AF-57B0-7543-8A0A-BBAB4D96D7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526" y="228600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84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Read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4A462C-B6BC-9B49-9EFD-8E400653482B}"/>
              </a:ext>
            </a:extLst>
          </p:cNvPr>
          <p:cNvSpPr/>
          <p:nvPr userDrawn="1"/>
        </p:nvSpPr>
        <p:spPr>
          <a:xfrm flipH="1">
            <a:off x="0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17BD01-0BFC-904C-B715-3D6538A923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139" y="5999359"/>
            <a:ext cx="592554" cy="700012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B7985F2-BF6A-3F4A-88E4-111D51C441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A0C61-0915-9716-6DCB-3BB6ED3EF308}"/>
              </a:ext>
            </a:extLst>
          </p:cNvPr>
          <p:cNvSpPr txBox="1"/>
          <p:nvPr userDrawn="1"/>
        </p:nvSpPr>
        <p:spPr>
          <a:xfrm>
            <a:off x="1175002" y="6132172"/>
            <a:ext cx="808826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b="0" spc="3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 READINESS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D23BD-6352-7995-C157-CC72DE502F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526" y="228600"/>
            <a:ext cx="1511317" cy="9430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8CE4263-DE1C-DD6A-90D6-87247005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9669802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182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c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54C0A46-DBD6-C347-AF1F-1EDDDB2F3712}"/>
              </a:ext>
            </a:extLst>
          </p:cNvPr>
          <p:cNvSpPr/>
          <p:nvPr userDrawn="1"/>
        </p:nvSpPr>
        <p:spPr>
          <a:xfrm flipH="1">
            <a:off x="0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658D2DF-4C52-0A4A-9CE0-025857C9A4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Graphic 3" descr="Classroom outline">
            <a:extLst>
              <a:ext uri="{FF2B5EF4-FFF2-40B4-BE49-F238E27FC236}">
                <a16:creationId xmlns:a16="http://schemas.microsoft.com/office/drawing/2014/main" id="{53E484DD-C407-2244-80AE-1AE2FAD4A4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790" y="6086216"/>
            <a:ext cx="656803" cy="656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69B094-2A18-86DB-6065-FC40019A8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9669802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AFD659-DE08-F81D-D8B6-29419CC58644}"/>
              </a:ext>
            </a:extLst>
          </p:cNvPr>
          <p:cNvSpPr txBox="1"/>
          <p:nvPr userDrawn="1"/>
        </p:nvSpPr>
        <p:spPr>
          <a:xfrm>
            <a:off x="1175002" y="6132172"/>
            <a:ext cx="5309170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b="0" spc="3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F1620-F4E9-7A15-009A-F7606CB4CE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526" y="228600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5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4B998E-115A-0949-B25A-E1F59D802CE1}"/>
              </a:ext>
            </a:extLst>
          </p:cNvPr>
          <p:cNvSpPr/>
          <p:nvPr userDrawn="1"/>
        </p:nvSpPr>
        <p:spPr>
          <a:xfrm>
            <a:off x="0" y="3429000"/>
            <a:ext cx="6089904" cy="3429000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9244DF-6737-2C48-904E-C686B0B93AC4}"/>
              </a:ext>
            </a:extLst>
          </p:cNvPr>
          <p:cNvSpPr/>
          <p:nvPr userDrawn="1"/>
        </p:nvSpPr>
        <p:spPr>
          <a:xfrm>
            <a:off x="0" y="0"/>
            <a:ext cx="6089904" cy="34198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77CA56-CD91-9245-BB8B-C9672DDDE099}"/>
              </a:ext>
            </a:extLst>
          </p:cNvPr>
          <p:cNvSpPr>
            <a:spLocks/>
          </p:cNvSpPr>
          <p:nvPr userDrawn="1"/>
        </p:nvSpPr>
        <p:spPr>
          <a:xfrm>
            <a:off x="6094411" y="3429000"/>
            <a:ext cx="6099048" cy="3429000"/>
          </a:xfrm>
          <a:prstGeom prst="rect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36DA20E-DD30-EE4D-8DCB-5C7D1D976680}"/>
              </a:ext>
            </a:extLst>
          </p:cNvPr>
          <p:cNvSpPr>
            <a:spLocks/>
          </p:cNvSpPr>
          <p:nvPr userDrawn="1"/>
        </p:nvSpPr>
        <p:spPr>
          <a:xfrm>
            <a:off x="6094411" y="0"/>
            <a:ext cx="6099048" cy="3419856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pic>
        <p:nvPicPr>
          <p:cNvPr id="27" name="Picture Placeholder 4">
            <a:extLst>
              <a:ext uri="{FF2B5EF4-FFF2-40B4-BE49-F238E27FC236}">
                <a16:creationId xmlns:a16="http://schemas.microsoft.com/office/drawing/2014/main" id="{BF759418-7FBB-2F44-AEAF-12257CCCA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412" y="0"/>
            <a:ext cx="6094413" cy="3419857"/>
          </a:xfrm>
          <a:prstGeom prst="rect">
            <a:avLst/>
          </a:prstGeom>
        </p:spPr>
      </p:pic>
      <p:pic>
        <p:nvPicPr>
          <p:cNvPr id="28" name="Picture Placeholder 7">
            <a:extLst>
              <a:ext uri="{FF2B5EF4-FFF2-40B4-BE49-F238E27FC236}">
                <a16:creationId xmlns:a16="http://schemas.microsoft.com/office/drawing/2014/main" id="{345448B4-78E3-504E-9988-9B3FA3209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6089904" cy="3429000"/>
          </a:xfrm>
          <a:prstGeom prst="rect">
            <a:avLst/>
          </a:prstGeom>
        </p:spPr>
      </p:pic>
      <p:pic>
        <p:nvPicPr>
          <p:cNvPr id="29" name="Picture Placeholder 15">
            <a:extLst>
              <a:ext uri="{FF2B5EF4-FFF2-40B4-BE49-F238E27FC236}">
                <a16:creationId xmlns:a16="http://schemas.microsoft.com/office/drawing/2014/main" id="{2926A221-9BAF-6145-B973-48D10E86C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412" y="3429000"/>
            <a:ext cx="6094413" cy="3429000"/>
          </a:xfrm>
          <a:prstGeom prst="rect">
            <a:avLst/>
          </a:prstGeom>
        </p:spPr>
      </p:pic>
      <p:pic>
        <p:nvPicPr>
          <p:cNvPr id="30" name="Picture Placeholder 4">
            <a:extLst>
              <a:ext uri="{FF2B5EF4-FFF2-40B4-BE49-F238E27FC236}">
                <a16:creationId xmlns:a16="http://schemas.microsoft.com/office/drawing/2014/main" id="{7FF68508-B3D0-6E49-9105-5B2E1F46DE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4413" cy="341985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F24A01C-F851-D648-A92E-F60464E61F7D}"/>
              </a:ext>
            </a:extLst>
          </p:cNvPr>
          <p:cNvCxnSpPr/>
          <p:nvPr userDrawn="1"/>
        </p:nvCxnSpPr>
        <p:spPr>
          <a:xfrm>
            <a:off x="17958848" y="2330411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F5686B90-50E5-D944-88B6-63898EC744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157" y="927652"/>
            <a:ext cx="2846303" cy="176746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4E8504-5C4D-B741-AB4A-E33B155F755B}"/>
              </a:ext>
            </a:extLst>
          </p:cNvPr>
          <p:cNvCxnSpPr>
            <a:cxnSpLocks/>
          </p:cNvCxnSpPr>
          <p:nvPr userDrawn="1"/>
        </p:nvCxnSpPr>
        <p:spPr>
          <a:xfrm>
            <a:off x="2751776" y="4837463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C886C66-DBDB-9844-8B7D-1C3F550CCA72}"/>
              </a:ext>
            </a:extLst>
          </p:cNvPr>
          <p:cNvSpPr>
            <a:spLocks/>
          </p:cNvSpPr>
          <p:nvPr userDrawn="1"/>
        </p:nvSpPr>
        <p:spPr bwMode="auto">
          <a:xfrm>
            <a:off x="1128990" y="3935517"/>
            <a:ext cx="3836433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STUDENT READINESS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32669B-0D4A-CC4B-AE37-A31827DA55FC}"/>
              </a:ext>
            </a:extLst>
          </p:cNvPr>
          <p:cNvSpPr txBox="1"/>
          <p:nvPr userDrawn="1"/>
        </p:nvSpPr>
        <p:spPr>
          <a:xfrm>
            <a:off x="0" y="5047778"/>
            <a:ext cx="6094412" cy="1569660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TENNESSEE PUBLIC SCHOOLS WILL BE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EQUIPPED TO SERVE THE ACADEMIC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NON-ACADEMIC NEEDS OF ALL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 IN THEIR CAREER PATHWAYS</a:t>
            </a:r>
          </a:p>
          <a:p>
            <a:pPr algn="ctr"/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6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03BC20-06AC-B74B-8CDE-5C730FE91818}"/>
              </a:ext>
            </a:extLst>
          </p:cNvPr>
          <p:cNvSpPr>
            <a:spLocks/>
          </p:cNvSpPr>
          <p:nvPr userDrawn="1"/>
        </p:nvSpPr>
        <p:spPr bwMode="auto">
          <a:xfrm>
            <a:off x="8099284" y="520917"/>
            <a:ext cx="2084673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ACADEMICS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7A28AD-5C0A-BC48-A5A6-F83AB814A874}"/>
              </a:ext>
            </a:extLst>
          </p:cNvPr>
          <p:cNvSpPr txBox="1"/>
          <p:nvPr userDrawn="1"/>
        </p:nvSpPr>
        <p:spPr>
          <a:xfrm>
            <a:off x="6815073" y="1701535"/>
            <a:ext cx="4653094" cy="83099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TENNESSEE STUDENTS WILL HAVE ACCESS TO A HIGH-QUALITY EDUCATION,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MATTER WHERE THEY LIVE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BEDBFB8-7978-B147-9A89-C96E19E75314}"/>
              </a:ext>
            </a:extLst>
          </p:cNvPr>
          <p:cNvCxnSpPr>
            <a:cxnSpLocks/>
          </p:cNvCxnSpPr>
          <p:nvPr userDrawn="1"/>
        </p:nvCxnSpPr>
        <p:spPr>
          <a:xfrm>
            <a:off x="8846192" y="1429256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C4B24F3-0929-FA45-839B-577AD3727033}"/>
              </a:ext>
            </a:extLst>
          </p:cNvPr>
          <p:cNvSpPr>
            <a:spLocks/>
          </p:cNvSpPr>
          <p:nvPr userDrawn="1"/>
        </p:nvSpPr>
        <p:spPr bwMode="auto">
          <a:xfrm>
            <a:off x="8081877" y="3938819"/>
            <a:ext cx="2119491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EDUCATORS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C4F12E-DDFB-4249-B201-62ACD020624A}"/>
              </a:ext>
            </a:extLst>
          </p:cNvPr>
          <p:cNvSpPr txBox="1"/>
          <p:nvPr userDrawn="1"/>
        </p:nvSpPr>
        <p:spPr>
          <a:xfrm>
            <a:off x="6862197" y="5047778"/>
            <a:ext cx="4558851" cy="1077218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TENNESSEE WILL SET A NEW PATH FOR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EDUCATION PROFESSION AND BE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TOP STATE IN WHICH TO BECOME AND REMAIN A TEACHER AND LEADER FOR ALL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15FD507-155D-424B-AA16-C5DA54F93574}"/>
              </a:ext>
            </a:extLst>
          </p:cNvPr>
          <p:cNvCxnSpPr>
            <a:cxnSpLocks/>
          </p:cNvCxnSpPr>
          <p:nvPr userDrawn="1"/>
        </p:nvCxnSpPr>
        <p:spPr>
          <a:xfrm>
            <a:off x="8846192" y="4837463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6DD75CB-D124-A44A-B44B-691364141E7E}"/>
              </a:ext>
            </a:extLst>
          </p:cNvPr>
          <p:cNvSpPr txBox="1"/>
          <p:nvPr userDrawn="1"/>
        </p:nvSpPr>
        <p:spPr>
          <a:xfrm>
            <a:off x="2119817" y="2250793"/>
            <a:ext cx="28691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We will set all students on a path to success. 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67334A8-8ECF-1449-8FEF-00FFD7F2BA1B}"/>
              </a:ext>
            </a:extLst>
          </p:cNvPr>
          <p:cNvCxnSpPr>
            <a:cxnSpLocks/>
          </p:cNvCxnSpPr>
          <p:nvPr userDrawn="1"/>
        </p:nvCxnSpPr>
        <p:spPr>
          <a:xfrm>
            <a:off x="0" y="3429000"/>
            <a:ext cx="121888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D769F5-12CD-A74D-A23F-2735AB2FE7F6}"/>
              </a:ext>
            </a:extLst>
          </p:cNvPr>
          <p:cNvCxnSpPr>
            <a:cxnSpLocks/>
          </p:cNvCxnSpPr>
          <p:nvPr userDrawn="1"/>
        </p:nvCxnSpPr>
        <p:spPr>
          <a:xfrm>
            <a:off x="6094412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52AFA4BF-E05E-BA78-9504-F73F63FC1E33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52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nd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945B41F-54CB-F44B-86AF-47A81E3B5799}"/>
              </a:ext>
            </a:extLst>
          </p:cNvPr>
          <p:cNvSpPr/>
          <p:nvPr userDrawn="1"/>
        </p:nvSpPr>
        <p:spPr>
          <a:xfrm flipH="1">
            <a:off x="0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4CAB1-48DD-4145-A58B-E75AA77C45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6CA50DD-94CC-1747-81CC-A2A1F4068E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82832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B99DA5-F5B6-553B-A77A-388096A21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9669802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AB2C80-6AE6-8887-6373-D7C68FBDAD53}"/>
              </a:ext>
            </a:extLst>
          </p:cNvPr>
          <p:cNvSpPr txBox="1"/>
          <p:nvPr userDrawn="1"/>
        </p:nvSpPr>
        <p:spPr>
          <a:xfrm>
            <a:off x="1175002" y="6132172"/>
            <a:ext cx="5309170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b="0" spc="30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SUPPORTING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02695-0848-208F-6601-602341F55B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526" y="228600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17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7673E2B-F1DE-D946-A7C2-90F78908CE53}"/>
              </a:ext>
            </a:extLst>
          </p:cNvPr>
          <p:cNvGrpSpPr/>
          <p:nvPr userDrawn="1"/>
        </p:nvGrpSpPr>
        <p:grpSpPr>
          <a:xfrm rot="16200000">
            <a:off x="-1272916" y="3199707"/>
            <a:ext cx="6858000" cy="458586"/>
            <a:chOff x="0" y="6170814"/>
            <a:chExt cx="12188825" cy="4585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1C6AE5-6C82-A34E-9C2F-8FE717E975F0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DFF7B2-B96F-E049-81A7-045142510EA6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954184-220A-A146-B4E9-0C730F433DBF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BE56A7AD-B524-8F4E-964F-304BB1BE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537" y="228600"/>
            <a:ext cx="904716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AD296F8-2F26-6248-B8FB-B6E8D2CD05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665412" y="1531917"/>
            <a:ext cx="9047164" cy="4335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" name="Picture Placeholder 3">
            <a:extLst>
              <a:ext uri="{FF2B5EF4-FFF2-40B4-BE49-F238E27FC236}">
                <a16:creationId xmlns:a16="http://schemas.microsoft.com/office/drawing/2014/main" id="{079C10EB-00BD-F440-BC51-26A2EF4570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01368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013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914217"/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B82FA9-D576-D1D3-EB59-F69C58A8A964}"/>
              </a:ext>
            </a:extLst>
          </p:cNvPr>
          <p:cNvGrpSpPr/>
          <p:nvPr userDrawn="1"/>
        </p:nvGrpSpPr>
        <p:grpSpPr>
          <a:xfrm>
            <a:off x="8528034" y="6106160"/>
            <a:ext cx="3210027" cy="196444"/>
            <a:chOff x="6927228" y="7552706"/>
            <a:chExt cx="5016271" cy="2270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E13609B-3938-2062-DC23-24402D29AD9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47702AA-339B-E49F-5034-C79229B6DA1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C4150D-8893-044A-CAB5-82B3FFB5B5D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DF89842-448B-A75E-6D94-356FC110ACF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B989901-5D8D-D7F1-8C73-96BDB2C279E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E6C3FF-09CF-FCC5-F819-AB10FD7960F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CCFAFB6-8B37-95AA-24EF-BB1C1FB3C93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D7FEFF3-FB6D-A7EF-FAEC-88C60C7CABE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5014327-7C6A-E6B3-D9B7-4A02A60B8CB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504882F-9DBE-185C-F3EE-94CF79AC0FF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AAD3ADD-2F79-FC5D-6CE3-96FFB178010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F4063E9-8863-5AB7-D6C9-36728852F3F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F22D429-4CBD-082E-2E5C-CD7CBA6389C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7098DB3-506A-8CEB-51BE-8558444F840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A3F52C7-D4C8-EC29-7FB5-991F16F4C51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EDBEFD9-8A60-E420-5162-21888993630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EA6C269-F0DE-B6A8-06C6-8FAF7DD693F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AF58527-3FA7-91BC-2351-30BD99F9CDD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204CD7F-1E8F-B365-0B41-7942E3E3875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B5201B1-BCAD-B1A5-4533-05AE24C9490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F01DFB5-EDE0-5B96-0B42-EE197D3278C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5754732-106D-D371-FAA2-067CB844CDC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178E087-6D79-4C60-FC49-18346A672D2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8A0DB7F-A9AD-EBF4-89FE-0EAA5ED98B7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F988A40-AA8E-1834-9598-9800AC736DF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90B9D75-57F0-527A-C40A-C5690925F2C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1A4445F-A2E4-8918-0ACF-42545AFDF01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2C1E781-D019-D641-9047-10BAFA4E66D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C9EB9EF-1D48-8148-6570-5A9DC6B4BF2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2FD2E88-CDF7-E545-9682-A7CF47113DA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040441C-16C9-4314-45C3-D58BBBC07E6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41F9105-C549-C0D8-4244-9D91AC44A5B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CA2E5E1-011F-4712-8702-F0C03DFC13D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619AD74-D8F8-E36A-758B-1DB1EDA01ED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7512BC4-BC3A-B63E-0AE6-6BFB84024C0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3B1889C-599D-AB4D-51EE-12951DB849A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BBB160E-D03C-153E-E296-27859AF4EB1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6B0DE8-D0A0-CC3E-C572-82400CB1215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EBB4986-C05D-545A-0791-9F64A01B786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7DE3897-4FD0-1A03-E581-F13BA1AFEB3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711616E-B0AE-DA4B-0E7C-E006542DEC8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91056C8-D6A2-230D-811C-F2E6CA4827E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0A9774C-B0A6-A26D-A2B5-AFA2D29BCCF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159A600-34B4-566D-4E14-CC214C90CBC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9D97F48-41BA-3B8F-19F2-25547D98DD0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E4013FC-4B75-E77C-D252-06666DCAC09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1BBF0F1E-BDE4-17EE-73DA-53F66B15415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A2E3AD3-96D2-5562-46A7-89AB2193744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256418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814912-9EAF-4346-926C-B51428900F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225" y="0"/>
            <a:ext cx="5181600" cy="6858000"/>
          </a:xfr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4080F5-2767-0E40-93F1-EADF6F3F72A1}"/>
              </a:ext>
            </a:extLst>
          </p:cNvPr>
          <p:cNvGrpSpPr/>
          <p:nvPr userDrawn="1"/>
        </p:nvGrpSpPr>
        <p:grpSpPr>
          <a:xfrm rot="16200000">
            <a:off x="3226240" y="3199707"/>
            <a:ext cx="6858000" cy="458586"/>
            <a:chOff x="0" y="6170814"/>
            <a:chExt cx="12188825" cy="4585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205986-3ABF-7D40-8499-0D43ECEE93E7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8C1B07-7A1F-8749-9800-562E303C1C8C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72E40A-BB33-554E-8E17-4B0F743DD49F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2B2F9D-EA4A-A946-AEC9-E08A0C483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34" y="228600"/>
            <a:ext cx="5460878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2D5930A-0BA7-8149-A1AB-61D9005E3E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534" y="1531919"/>
            <a:ext cx="5460878" cy="433548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34F7E5B8-205A-957D-3664-018EA6E80E7B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7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930554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E3FBC9-6C0B-004F-AE00-05853C3DF5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32213" cy="6858000"/>
          </a:xfr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ABCF23-3149-9C43-B789-074700B153D7}"/>
              </a:ext>
            </a:extLst>
          </p:cNvPr>
          <p:cNvGrpSpPr/>
          <p:nvPr userDrawn="1"/>
        </p:nvGrpSpPr>
        <p:grpSpPr>
          <a:xfrm rot="16200000">
            <a:off x="837305" y="3199707"/>
            <a:ext cx="6858000" cy="458586"/>
            <a:chOff x="0" y="6170814"/>
            <a:chExt cx="12188825" cy="4585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95F846-6F7C-6247-BAFD-365BDB86C733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9BB4C2-476C-4E49-B11D-0F2D32B86F4B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9D3C85-A57E-DB4A-9A36-C392D30A0D8F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366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E378850-31BD-394C-9D03-7C241ED38CE4}"/>
              </a:ext>
            </a:extLst>
          </p:cNvPr>
          <p:cNvGrpSpPr/>
          <p:nvPr userDrawn="1"/>
        </p:nvGrpSpPr>
        <p:grpSpPr>
          <a:xfrm rot="16200000">
            <a:off x="-1645118" y="4533206"/>
            <a:ext cx="4191003" cy="458586"/>
            <a:chOff x="0" y="6170814"/>
            <a:chExt cx="12188825" cy="4585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EE3CC4-0BA7-A540-BE31-114A39C2ED44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BA21B3-E727-A548-9D5F-55D6F2D91AF5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1D408C-F4DE-FD4B-B55F-9CB6825C3B94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1CDA9E0-12DC-DE43-9456-80E8FDC3CD73}"/>
              </a:ext>
            </a:extLst>
          </p:cNvPr>
          <p:cNvSpPr/>
          <p:nvPr userDrawn="1"/>
        </p:nvSpPr>
        <p:spPr>
          <a:xfrm>
            <a:off x="1" y="0"/>
            <a:ext cx="12188824" cy="2813387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BC06C8C0-10E5-AE40-AA72-66BAC2BD77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952" cy="2667000"/>
          </a:xfr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18A5E09-F974-6F47-9E79-B36FE2C36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70" y="3009050"/>
            <a:ext cx="1056465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7B203F4-996A-F649-BA2A-71E24A932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0969" y="4312370"/>
            <a:ext cx="8123273" cy="2101682"/>
          </a:xfrm>
        </p:spPr>
        <p:txBody>
          <a:bodyPr/>
          <a:lstStyle>
            <a:lvl1pPr marL="0" indent="0">
              <a:buNone/>
              <a:defRPr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D0AD15F-FDAC-A947-937F-1300A3D40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065" y="5658380"/>
            <a:ext cx="1586983" cy="6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83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2CFAAF-5625-7D4D-8E3D-266A07FD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017CB97-2350-5B4F-BB4C-388376433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9"/>
            <a:ext cx="11071516" cy="433548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24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83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1D464B-A5AC-8F48-99FA-84F28D847A97}"/>
              </a:ext>
            </a:extLst>
          </p:cNvPr>
          <p:cNvSpPr/>
          <p:nvPr userDrawn="1"/>
        </p:nvSpPr>
        <p:spPr>
          <a:xfrm>
            <a:off x="1" y="2"/>
            <a:ext cx="12188824" cy="6857999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2C9220F1-E0A6-719C-235A-1A655211AEB1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60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CC23F9-032D-C649-8221-A5E85B50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4" name="Chart 3" descr="Bar chart">
            <a:extLst>
              <a:ext uri="{FF2B5EF4-FFF2-40B4-BE49-F238E27FC236}">
                <a16:creationId xmlns:a16="http://schemas.microsoft.com/office/drawing/2014/main" id="{7E18F1CB-D3FC-5449-BF60-5D6EFDB6045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85361098"/>
              </p:ext>
            </p:extLst>
          </p:nvPr>
        </p:nvGraphicFramePr>
        <p:xfrm>
          <a:off x="499776" y="1585082"/>
          <a:ext cx="7232114" cy="5167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 descr="Chart">
            <a:extLst>
              <a:ext uri="{FF2B5EF4-FFF2-40B4-BE49-F238E27FC236}">
                <a16:creationId xmlns:a16="http://schemas.microsoft.com/office/drawing/2014/main" id="{6E0F6DF5-7B1C-3644-A508-4E0A5F229ED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13787116"/>
              </p:ext>
            </p:extLst>
          </p:nvPr>
        </p:nvGraphicFramePr>
        <p:xfrm>
          <a:off x="9057678" y="198786"/>
          <a:ext cx="2377118" cy="380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 descr="chart example">
            <a:extLst>
              <a:ext uri="{FF2B5EF4-FFF2-40B4-BE49-F238E27FC236}">
                <a16:creationId xmlns:a16="http://schemas.microsoft.com/office/drawing/2014/main" id="{ECA461BE-E978-2543-BF52-CFEF86F0DA80}"/>
              </a:ext>
            </a:extLst>
          </p:cNvPr>
          <p:cNvGrpSpPr/>
          <p:nvPr userDrawn="1"/>
        </p:nvGrpSpPr>
        <p:grpSpPr>
          <a:xfrm>
            <a:off x="8873550" y="3856826"/>
            <a:ext cx="2745372" cy="2175630"/>
            <a:chOff x="585216" y="1597307"/>
            <a:chExt cx="4675916" cy="23140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96A288-41B6-1946-B658-56825632016A}"/>
                </a:ext>
              </a:extLst>
            </p:cNvPr>
            <p:cNvSpPr/>
            <p:nvPr/>
          </p:nvSpPr>
          <p:spPr bwMode="auto">
            <a:xfrm>
              <a:off x="585216" y="1597307"/>
              <a:ext cx="1101566" cy="2314080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CCFB2C-3C85-3240-BE62-BB079485DA98}"/>
                </a:ext>
              </a:extLst>
            </p:cNvPr>
            <p:cNvSpPr/>
            <p:nvPr/>
          </p:nvSpPr>
          <p:spPr bwMode="auto">
            <a:xfrm>
              <a:off x="1776666" y="2233913"/>
              <a:ext cx="1101566" cy="1677473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94FDE2-1D2A-6D49-ADA7-2C1DEE8398D0}"/>
                </a:ext>
              </a:extLst>
            </p:cNvPr>
            <p:cNvSpPr/>
            <p:nvPr/>
          </p:nvSpPr>
          <p:spPr bwMode="auto">
            <a:xfrm>
              <a:off x="2968116" y="3067291"/>
              <a:ext cx="1101566" cy="844098"/>
            </a:xfrm>
            <a:prstGeom prst="rect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F5AF01-1CE0-444E-9ACC-370C42386EE7}"/>
                </a:ext>
              </a:extLst>
            </p:cNvPr>
            <p:cNvSpPr/>
            <p:nvPr/>
          </p:nvSpPr>
          <p:spPr bwMode="auto">
            <a:xfrm>
              <a:off x="4159566" y="3530278"/>
              <a:ext cx="1101566" cy="381110"/>
            </a:xfrm>
            <a:prstGeom prst="rect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9951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42CBF4D8-9553-C541-8755-8ED89563E0A3}"/>
              </a:ext>
            </a:extLst>
          </p:cNvPr>
          <p:cNvSpPr/>
          <p:nvPr userDrawn="1"/>
        </p:nvSpPr>
        <p:spPr>
          <a:xfrm flipH="1">
            <a:off x="5278582" y="0"/>
            <a:ext cx="4057793" cy="685800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4587F7-C138-C246-B8DA-7FD77884A9FA}"/>
              </a:ext>
            </a:extLst>
          </p:cNvPr>
          <p:cNvSpPr/>
          <p:nvPr userDrawn="1"/>
        </p:nvSpPr>
        <p:spPr>
          <a:xfrm>
            <a:off x="9336375" y="0"/>
            <a:ext cx="28524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39E624-5E93-0D40-9F2E-8142DF2F1E99}"/>
              </a:ext>
            </a:extLst>
          </p:cNvPr>
          <p:cNvSpPr/>
          <p:nvPr userDrawn="1"/>
        </p:nvSpPr>
        <p:spPr>
          <a:xfrm>
            <a:off x="6297361" y="1905001"/>
            <a:ext cx="5586544" cy="459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F5E18-B513-F447-A082-DD28AB8845FC}"/>
              </a:ext>
            </a:extLst>
          </p:cNvPr>
          <p:cNvSpPr txBox="1"/>
          <p:nvPr userDrawn="1"/>
        </p:nvSpPr>
        <p:spPr>
          <a:xfrm>
            <a:off x="507868" y="1915775"/>
            <a:ext cx="558654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TDOE Approved PPT Fonts</a:t>
            </a:r>
          </a:p>
          <a:p>
            <a:endParaRPr lang="en-US" b="1"/>
          </a:p>
          <a:p>
            <a:r>
              <a:rPr lang="en-US" b="1">
                <a:solidFill>
                  <a:schemeClr val="accent2"/>
                </a:solidFill>
              </a:rPr>
              <a:t>Standard Headings – Serif Bold Blue</a:t>
            </a:r>
          </a:p>
          <a:p>
            <a: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  <a:t>Georgia Bold</a:t>
            </a:r>
          </a:p>
          <a:p>
            <a:r>
              <a:rPr lang="en-US" sz="1600" b="0" i="1">
                <a:solidFill>
                  <a:schemeClr val="accent2"/>
                </a:solidFill>
                <a:latin typeface="Georgia" panose="02040502050405020303" pitchFamily="18" charset="0"/>
              </a:rPr>
              <a:t>Safer choice for PPT - available on most computers</a:t>
            </a:r>
          </a:p>
          <a:p>
            <a:r>
              <a:rPr lang="en-US" sz="3600" b="1">
                <a:solidFill>
                  <a:schemeClr val="accent2"/>
                </a:solidFill>
                <a:latin typeface="PermianSlabSerifTypeface" panose="02000000000000000000" pitchFamily="2" charset="0"/>
              </a:rPr>
              <a:t>Permian Slab Serif Bold</a:t>
            </a:r>
            <a:br>
              <a:rPr lang="en-US" sz="3600" b="1">
                <a:solidFill>
                  <a:schemeClr val="accent2"/>
                </a:solidFill>
                <a:latin typeface="PermianSlabSerifTypeface" panose="02000000000000000000" pitchFamily="2" charset="0"/>
              </a:rPr>
            </a:br>
            <a:r>
              <a:rPr lang="en-US" sz="1600" b="0" i="1">
                <a:solidFill>
                  <a:schemeClr val="accent2"/>
                </a:solidFill>
                <a:latin typeface="PermianSlabSerifTypeface" panose="02000000000000000000" pitchFamily="2" charset="0"/>
              </a:rPr>
              <a:t>may not be available on every computer</a:t>
            </a:r>
          </a:p>
          <a:p>
            <a:endParaRPr lang="en-US"/>
          </a:p>
          <a:p>
            <a:endParaRPr lang="en-US"/>
          </a:p>
          <a:p>
            <a:r>
              <a:rPr lang="en-US" sz="1800" b="1"/>
              <a:t>Standard Body  / Bullets – Sans Serif Regular</a:t>
            </a:r>
          </a:p>
          <a:p>
            <a:r>
              <a:rPr lang="en-US" sz="2400"/>
              <a:t>Open Sans font family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Arial font family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CE20FF-6924-354D-9730-5064B654CB50}"/>
              </a:ext>
            </a:extLst>
          </p:cNvPr>
          <p:cNvSpPr txBox="1"/>
          <p:nvPr userDrawn="1"/>
        </p:nvSpPr>
        <p:spPr>
          <a:xfrm>
            <a:off x="6297361" y="1905000"/>
            <a:ext cx="55865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TDOE Approved PPT Colors</a:t>
            </a:r>
          </a:p>
          <a:p>
            <a:endParaRPr lang="en-US" b="1"/>
          </a:p>
          <a:p>
            <a:endParaRPr lang="en-US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B85F31-02B1-FE46-80D3-E8F62808E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0309" y="2522220"/>
            <a:ext cx="5180648" cy="5600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54DF34-A7FD-094A-A1CE-D48366923B05}"/>
              </a:ext>
            </a:extLst>
          </p:cNvPr>
          <p:cNvSpPr/>
          <p:nvPr userDrawn="1"/>
        </p:nvSpPr>
        <p:spPr>
          <a:xfrm>
            <a:off x="507868" y="395823"/>
            <a:ext cx="71304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  <a:t>Branding – Fonts and Colors </a:t>
            </a:r>
            <a:b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</a:br>
            <a: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  <a:t>for Reference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3619AD-F865-1E40-BEC5-4D4005221789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71F19E-2BB6-CE42-8419-54FCF502FF25}"/>
              </a:ext>
            </a:extLst>
          </p:cNvPr>
          <p:cNvGrpSpPr/>
          <p:nvPr userDrawn="1"/>
        </p:nvGrpSpPr>
        <p:grpSpPr>
          <a:xfrm>
            <a:off x="6629399" y="3479073"/>
            <a:ext cx="4865913" cy="1352807"/>
            <a:chOff x="6629399" y="3265713"/>
            <a:chExt cx="4865913" cy="135280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7BF23C-84DE-5449-A944-4598BD9478F5}"/>
                </a:ext>
              </a:extLst>
            </p:cNvPr>
            <p:cNvSpPr/>
            <p:nvPr userDrawn="1"/>
          </p:nvSpPr>
          <p:spPr>
            <a:xfrm>
              <a:off x="6629399" y="3282042"/>
              <a:ext cx="914400" cy="914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D6000C-09D3-A749-8A2B-66718C90CDE6}"/>
                </a:ext>
              </a:extLst>
            </p:cNvPr>
            <p:cNvSpPr/>
            <p:nvPr userDrawn="1"/>
          </p:nvSpPr>
          <p:spPr>
            <a:xfrm>
              <a:off x="7924799" y="3282042"/>
              <a:ext cx="914400" cy="9144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9B2413-F52C-A74C-B166-6BAFD9F47070}"/>
                </a:ext>
              </a:extLst>
            </p:cNvPr>
            <p:cNvSpPr/>
            <p:nvPr userDrawn="1"/>
          </p:nvSpPr>
          <p:spPr>
            <a:xfrm>
              <a:off x="9220199" y="3282042"/>
              <a:ext cx="914400" cy="914400"/>
            </a:xfrm>
            <a:prstGeom prst="rect">
              <a:avLst/>
            </a:prstGeom>
            <a:solidFill>
              <a:srgbClr val="EE3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3CEEBE-73D5-984F-B455-D8F5FF8E69E1}"/>
                </a:ext>
              </a:extLst>
            </p:cNvPr>
            <p:cNvSpPr/>
            <p:nvPr userDrawn="1"/>
          </p:nvSpPr>
          <p:spPr>
            <a:xfrm>
              <a:off x="10515599" y="3265713"/>
              <a:ext cx="914400" cy="91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03C857-0D09-4948-80F9-82E8BEA16D42}"/>
                </a:ext>
              </a:extLst>
            </p:cNvPr>
            <p:cNvSpPr txBox="1"/>
            <p:nvPr userDrawn="1"/>
          </p:nvSpPr>
          <p:spPr>
            <a:xfrm>
              <a:off x="66293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#6E7073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EEF433-7549-A54F-80D8-55694C4BC4DD}"/>
                </a:ext>
              </a:extLst>
            </p:cNvPr>
            <p:cNvSpPr txBox="1"/>
            <p:nvPr userDrawn="1"/>
          </p:nvSpPr>
          <p:spPr>
            <a:xfrm>
              <a:off x="79247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#EEEEEE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3A51DA-FB3C-C744-8828-E904FD6B5FE2}"/>
                </a:ext>
              </a:extLst>
            </p:cNvPr>
            <p:cNvSpPr txBox="1"/>
            <p:nvPr userDrawn="1"/>
          </p:nvSpPr>
          <p:spPr>
            <a:xfrm>
              <a:off x="92201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#EE3424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A6DBB4-945C-E844-B174-DCC715476F20}"/>
                </a:ext>
              </a:extLst>
            </p:cNvPr>
            <p:cNvSpPr txBox="1"/>
            <p:nvPr userDrawn="1"/>
          </p:nvSpPr>
          <p:spPr>
            <a:xfrm>
              <a:off x="10466611" y="4310743"/>
              <a:ext cx="1028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#0E2B5A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EAB40D-E97A-DF45-85D9-A61CD6C97316}"/>
              </a:ext>
            </a:extLst>
          </p:cNvPr>
          <p:cNvGrpSpPr/>
          <p:nvPr userDrawn="1"/>
        </p:nvGrpSpPr>
        <p:grpSpPr>
          <a:xfrm>
            <a:off x="6657676" y="5077648"/>
            <a:ext cx="4865913" cy="1352807"/>
            <a:chOff x="6629399" y="3265713"/>
            <a:chExt cx="4865913" cy="135280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38CE40-0498-5E44-923E-3D0F67B61342}"/>
                </a:ext>
              </a:extLst>
            </p:cNvPr>
            <p:cNvSpPr/>
            <p:nvPr userDrawn="1"/>
          </p:nvSpPr>
          <p:spPr>
            <a:xfrm>
              <a:off x="6629399" y="3282042"/>
              <a:ext cx="914400" cy="914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2C5B19E-3967-244D-B600-658B7EF7AC6D}"/>
                </a:ext>
              </a:extLst>
            </p:cNvPr>
            <p:cNvSpPr/>
            <p:nvPr userDrawn="1"/>
          </p:nvSpPr>
          <p:spPr>
            <a:xfrm>
              <a:off x="7924799" y="3282042"/>
              <a:ext cx="914400" cy="914400"/>
            </a:xfrm>
            <a:prstGeom prst="rect">
              <a:avLst/>
            </a:prstGeom>
            <a:solidFill>
              <a:srgbClr val="2DC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1E33E6-A8AD-E14F-B9FB-15A020C2267B}"/>
                </a:ext>
              </a:extLst>
            </p:cNvPr>
            <p:cNvSpPr/>
            <p:nvPr userDrawn="1"/>
          </p:nvSpPr>
          <p:spPr>
            <a:xfrm>
              <a:off x="9220199" y="3282042"/>
              <a:ext cx="914400" cy="914400"/>
            </a:xfrm>
            <a:prstGeom prst="rect">
              <a:avLst/>
            </a:prstGeom>
            <a:solidFill>
              <a:srgbClr val="D2D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99990D-5C13-8B40-A391-68EDD42763D3}"/>
                </a:ext>
              </a:extLst>
            </p:cNvPr>
            <p:cNvSpPr/>
            <p:nvPr userDrawn="1"/>
          </p:nvSpPr>
          <p:spPr>
            <a:xfrm>
              <a:off x="10515599" y="3265713"/>
              <a:ext cx="914400" cy="914400"/>
            </a:xfrm>
            <a:prstGeom prst="rect">
              <a:avLst/>
            </a:prstGeom>
            <a:solidFill>
              <a:srgbClr val="5D79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190A09-DDDC-6046-BD9E-D52D62D97261}"/>
                </a:ext>
              </a:extLst>
            </p:cNvPr>
            <p:cNvSpPr txBox="1"/>
            <p:nvPr userDrawn="1"/>
          </p:nvSpPr>
          <p:spPr>
            <a:xfrm>
              <a:off x="66293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#E87722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B889DE-1BFD-1742-9D5C-3D3528459CB4}"/>
                </a:ext>
              </a:extLst>
            </p:cNvPr>
            <p:cNvSpPr txBox="1"/>
            <p:nvPr userDrawn="1"/>
          </p:nvSpPr>
          <p:spPr>
            <a:xfrm>
              <a:off x="7843154" y="4310743"/>
              <a:ext cx="1077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#2DCCD3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4979F1-646B-6A46-AB25-39C85135A247}"/>
                </a:ext>
              </a:extLst>
            </p:cNvPr>
            <p:cNvSpPr txBox="1"/>
            <p:nvPr userDrawn="1"/>
          </p:nvSpPr>
          <p:spPr>
            <a:xfrm>
              <a:off x="9154885" y="4310743"/>
              <a:ext cx="1077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#D2D755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EB6A0A-5A36-6648-93D5-6FC9FF2A730D}"/>
                </a:ext>
              </a:extLst>
            </p:cNvPr>
            <p:cNvSpPr txBox="1"/>
            <p:nvPr userDrawn="1"/>
          </p:nvSpPr>
          <p:spPr>
            <a:xfrm>
              <a:off x="10466611" y="4310743"/>
              <a:ext cx="1028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#5D7975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60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6A80A89-1BA0-5C44-8514-C5D9DFBD7236}"/>
              </a:ext>
            </a:extLst>
          </p:cNvPr>
          <p:cNvSpPr/>
          <p:nvPr userDrawn="1"/>
        </p:nvSpPr>
        <p:spPr>
          <a:xfrm>
            <a:off x="-23257" y="0"/>
            <a:ext cx="3930554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528034" y="6106160"/>
            <a:ext cx="3210027" cy="196444"/>
            <a:chOff x="6927228" y="7552706"/>
            <a:chExt cx="5016271" cy="227062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57" name="Title Placeholder 1">
            <a:extLst>
              <a:ext uri="{FF2B5EF4-FFF2-40B4-BE49-F238E27FC236}">
                <a16:creationId xmlns:a16="http://schemas.microsoft.com/office/drawing/2014/main" id="{23F9C191-2D7F-CD43-AE85-048422897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1334" y="228600"/>
            <a:ext cx="624672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A66B4290-B988-2544-9CDD-E153F5931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0255" y="1531917"/>
            <a:ext cx="6246726" cy="4411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F227487-E919-7A49-B599-FA575AC1F4FE}"/>
              </a:ext>
            </a:extLst>
          </p:cNvPr>
          <p:cNvGrpSpPr/>
          <p:nvPr userDrawn="1"/>
        </p:nvGrpSpPr>
        <p:grpSpPr>
          <a:xfrm rot="16200000">
            <a:off x="-229494" y="3199707"/>
            <a:ext cx="6858000" cy="458586"/>
            <a:chOff x="0" y="6170814"/>
            <a:chExt cx="12188825" cy="45858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9D72522-0673-2A40-9161-9546733B7C88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AF55D50-06B9-9149-AA67-072EB550E6E7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371612A-D036-A140-A204-E10D7C771A1E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D5FB9A4-B083-FA46-B029-5FAF6078FE60}"/>
              </a:ext>
            </a:extLst>
          </p:cNvPr>
          <p:cNvSpPr/>
          <p:nvPr userDrawn="1"/>
        </p:nvSpPr>
        <p:spPr>
          <a:xfrm>
            <a:off x="437243" y="393865"/>
            <a:ext cx="4708359" cy="60702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ECAD39-DFCC-A445-A2F6-945E60E432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05" y="650914"/>
            <a:ext cx="4165635" cy="55561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7859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3CE76F-62A7-BE43-BB16-A675AA79F0BB}"/>
              </a:ext>
            </a:extLst>
          </p:cNvPr>
          <p:cNvSpPr/>
          <p:nvPr userDrawn="1"/>
        </p:nvSpPr>
        <p:spPr>
          <a:xfrm>
            <a:off x="0" y="3991335"/>
            <a:ext cx="12188825" cy="2866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BCB30-C16C-8D4E-AD15-5EC15692C5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65" y="4507362"/>
            <a:ext cx="1617558" cy="64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E18B3-4F4F-D04B-AB1D-0C84AD3CB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928" y="1316382"/>
            <a:ext cx="1650532" cy="1030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804A93-595F-D640-86AF-457F0F3F6C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16" y="1511456"/>
            <a:ext cx="1617856" cy="6400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D15BA47-2B84-E443-ACE5-07967AD3B8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3944" y="2686386"/>
            <a:ext cx="1714500" cy="10414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0162C14-2055-AB4A-AFB1-DC52700E92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3944" y="1310796"/>
            <a:ext cx="1714500" cy="10414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C034A77-4164-2D4A-A923-27BC36CC61D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43944" y="5482980"/>
            <a:ext cx="1714500" cy="1041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A0290-7C19-4A40-A3E3-B1AD1832C0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43944" y="4306702"/>
            <a:ext cx="1714500" cy="10414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A616F74-DD4C-FC4A-AC30-2B57356DA3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88115" y="2664796"/>
            <a:ext cx="1943487" cy="108458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C4E11A0-E8E1-BC49-8C43-7961D8CE57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88115" y="1289206"/>
            <a:ext cx="1943487" cy="10845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29DB76D-6BE9-1A4F-A87E-B2183C02288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88115" y="5461390"/>
            <a:ext cx="1943487" cy="108458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F3194667-10CD-3641-BB1E-BE20208844E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088115" y="4285112"/>
            <a:ext cx="1943487" cy="10845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C74139-B78F-9B48-8C5A-F442465A5CA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52" y="2887046"/>
            <a:ext cx="1604584" cy="6400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9B7054-14D5-394F-A7D5-DF791EE5C8E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52" y="5683640"/>
            <a:ext cx="1604584" cy="6400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88FC040-B5FB-C948-A4E5-E2B5AE3E7E5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928" y="2694183"/>
            <a:ext cx="1650532" cy="10258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2D0B04B-1E7D-164E-9619-7B0FD98251D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928" y="5498962"/>
            <a:ext cx="1624193" cy="10094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D182FB5-771B-5B46-BF63-A8CCE79921F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928" y="4316160"/>
            <a:ext cx="1639660" cy="102248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3F5FE-3155-6046-90FB-C598CC07951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832927" y="4438039"/>
            <a:ext cx="764882" cy="77872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567B533-05F1-3640-BBEB-1B6CA63671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703899" y="5533516"/>
            <a:ext cx="906134" cy="9403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5F3B8C2-B235-D14E-B821-51DF99C84BA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477686" y="5317880"/>
            <a:ext cx="1347216" cy="13716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C093AD71-AE46-8E4A-A1EB-BB43E475418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748098" y="2521286"/>
            <a:ext cx="1347216" cy="13716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E2061AE5-2DF4-1A44-A38F-A53D6562246E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398148" y="4135478"/>
            <a:ext cx="1347216" cy="13716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C7CADC2-DE23-AD4B-B685-B70227B65467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477686" y="2775784"/>
            <a:ext cx="1437673" cy="86260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A0776E28-998E-4041-BF33-F89F61772047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347070" y="1433683"/>
            <a:ext cx="2713657" cy="79562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BDD5228-99F1-9140-A332-F4A63BD88913}"/>
              </a:ext>
            </a:extLst>
          </p:cNvPr>
          <p:cNvSpPr/>
          <p:nvPr userDrawn="1"/>
        </p:nvSpPr>
        <p:spPr>
          <a:xfrm>
            <a:off x="507868" y="395823"/>
            <a:ext cx="11102719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629" rtl="0" eaLnBrk="1" latinLnBrk="0" hangingPunct="1">
              <a:spcBef>
                <a:spcPct val="0"/>
              </a:spcBef>
              <a:buNone/>
            </a:pPr>
            <a:r>
              <a:rPr lang="en-US" sz="3599" b="1" kern="1200">
                <a:solidFill>
                  <a:schemeClr val="accent2"/>
                </a:solidFill>
                <a:latin typeface="Georgia" panose="02040502050405020303" pitchFamily="18" charset="0"/>
                <a:ea typeface="+mj-ea"/>
                <a:cs typeface="+mj-cs"/>
              </a:rPr>
              <a:t>Common Logos &amp; TN State Graphic Elements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501AF59-22F0-A94A-A4B9-FCCE18AABCEB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DBF64B9-9EA6-C145-A11A-EAF3BAB848EB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273" y="1089548"/>
            <a:ext cx="271714" cy="8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3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3741A-8EE6-8C49-8520-6418AED61522}"/>
              </a:ext>
            </a:extLst>
          </p:cNvPr>
          <p:cNvSpPr/>
          <p:nvPr userDrawn="1"/>
        </p:nvSpPr>
        <p:spPr>
          <a:xfrm>
            <a:off x="507868" y="395823"/>
            <a:ext cx="4439036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629" rtl="0" eaLnBrk="1" latinLnBrk="0" hangingPunct="1">
              <a:spcBef>
                <a:spcPct val="0"/>
              </a:spcBef>
              <a:buNone/>
            </a:pPr>
            <a:r>
              <a:rPr lang="en-US" sz="3599" b="1" kern="1200">
                <a:solidFill>
                  <a:schemeClr val="accent2"/>
                </a:solidFill>
                <a:latin typeface="Georgia" panose="02040502050405020303" pitchFamily="18" charset="0"/>
                <a:ea typeface="+mj-ea"/>
                <a:cs typeface="+mj-cs"/>
              </a:rPr>
              <a:t>Simple Line Icons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DCF5C1-BD21-A74C-B490-EE3167D16572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0847C2FE-F9EE-2747-8714-AE390CBD05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6190" y="1222787"/>
            <a:ext cx="914400" cy="9144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C26BFAD-3A11-9346-B82A-3FC99CBF90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2903" y="1222787"/>
            <a:ext cx="914400" cy="9144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B56E5527-D745-B44C-99EA-B3385179A2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78984" y="1222787"/>
            <a:ext cx="914400" cy="9144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3DFD813B-19B1-A14C-BC4F-511E53CE84C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5067" y="1222787"/>
            <a:ext cx="914400" cy="9144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BBB2B73A-7CFB-1F4E-B272-3897B93E75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71149" y="1222787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77AD503-D630-B64F-B271-192C7EE1351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32168" y="1222787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8397CF7-4002-5B48-8DE5-07ECF802BA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40999" y="1222787"/>
            <a:ext cx="914400" cy="9144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E73C6980-3717-F64B-B02A-A92081A4A1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82453" y="1222787"/>
            <a:ext cx="914400" cy="9144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1C8F8964-B374-8F4E-B30F-E62E075E8B7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823912" y="1222787"/>
            <a:ext cx="914400" cy="9144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90C9108-9FCB-144E-BA54-E5D46C142BD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2637" y="1222787"/>
            <a:ext cx="914400" cy="9144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D6EBDDD6-C559-A546-AF9C-911CFE7C9E5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978984" y="2480052"/>
            <a:ext cx="914400" cy="91440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C16F62EF-4820-A74A-A8BF-8F6F3BDAEC0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125067" y="2480052"/>
            <a:ext cx="914400" cy="91440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FDC65AAD-7E82-1643-9DFE-0FD6CF8D1971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71149" y="2480052"/>
            <a:ext cx="914400" cy="9144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1EF710EF-F055-D445-B1BC-8E1CC1F518E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32168" y="2480052"/>
            <a:ext cx="914400" cy="91440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96E828F-AFA3-D944-9C98-0F63F6262A22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540999" y="2480052"/>
            <a:ext cx="914400" cy="91440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8E94DE81-7199-8946-B49F-DE7FDF0AEE5F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682453" y="2480052"/>
            <a:ext cx="914400" cy="91440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F9656505-310A-FC4D-9B81-910F014B70D7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823912" y="2480052"/>
            <a:ext cx="914400" cy="9144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D9275CCF-CC2D-5D40-8B3D-1F7599E3B7E6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832903" y="2480052"/>
            <a:ext cx="914400" cy="9144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1F9D7853-8551-B14D-A546-DF2B66DD5BBE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676190" y="2480052"/>
            <a:ext cx="914400" cy="914400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A6A11B83-FE29-0D47-AD9F-5BD6181A987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72637" y="2480052"/>
            <a:ext cx="914400" cy="914400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66BC2792-2B57-3E47-8702-A196145F6447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72637" y="3609761"/>
            <a:ext cx="914400" cy="914400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ECECA867-F1DB-8146-BDD5-B851F0A957AC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676190" y="3609761"/>
            <a:ext cx="914400" cy="91440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23C02834-9659-364F-A1A6-D796F7E83269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32903" y="3609761"/>
            <a:ext cx="914400" cy="91440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5B7DAE9A-BA65-4B4F-AD82-1562C3D92A3D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78984" y="3609761"/>
            <a:ext cx="914400" cy="91440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D9D86EDB-A4B7-4E45-A391-F916F71BF6D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125067" y="3609761"/>
            <a:ext cx="914400" cy="9144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9842D526-C7C3-7C47-8F20-3E0291821185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271149" y="3609761"/>
            <a:ext cx="914400" cy="91440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3A272E9D-898F-2F4A-A1A1-7D5871A72501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332168" y="3609761"/>
            <a:ext cx="914400" cy="91440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821F70A9-707E-F146-94AF-08CC08D56ADD}"/>
              </a:ext>
            </a:extLst>
          </p:cNvPr>
          <p:cNvPicPr>
            <a:picLocks noChangeAspect="1"/>
          </p:cNvPicPr>
          <p:nvPr userDrawn="1"/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540999" y="3609761"/>
            <a:ext cx="914400" cy="91440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705F3FFA-AAFD-D248-8488-2CD428F07E16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682453" y="3609761"/>
            <a:ext cx="914400" cy="914400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FCB6D16B-C3BA-D841-A864-D45B9338AB93}"/>
              </a:ext>
            </a:extLst>
          </p:cNvPr>
          <p:cNvPicPr>
            <a:picLocks noChangeAspect="1"/>
          </p:cNvPicPr>
          <p:nvPr userDrawn="1"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823912" y="3609761"/>
            <a:ext cx="914400" cy="91440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ABCB3520-5186-4240-9028-244C570045A5}"/>
              </a:ext>
            </a:extLst>
          </p:cNvPr>
          <p:cNvPicPr>
            <a:picLocks noChangeAspect="1"/>
          </p:cNvPicPr>
          <p:nvPr userDrawn="1"/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572637" y="4651717"/>
            <a:ext cx="914400" cy="914400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02ABCD3B-98EA-A24F-ABC2-3C239E3608FC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676190" y="4651717"/>
            <a:ext cx="914400" cy="91440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6BD4A1B1-9913-5F45-9A9F-D62304063346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32903" y="4651717"/>
            <a:ext cx="914400" cy="91440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3AFB5711-95F8-AC4A-851D-F489AA8816EB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78984" y="4651717"/>
            <a:ext cx="914400" cy="9144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FC391E16-473D-6343-B56F-386452E3B393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125067" y="4651717"/>
            <a:ext cx="914400" cy="91440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180447E1-D7F4-7E45-B315-3F1423A63C8D}"/>
              </a:ext>
            </a:extLst>
          </p:cNvPr>
          <p:cNvPicPr>
            <a:picLocks noChangeAspect="1"/>
          </p:cNvPicPr>
          <p:nvPr userDrawn="1"/>
        </p:nvPicPr>
        <p:blipFill>
          <a:blip r:embed="rId7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271149" y="4651717"/>
            <a:ext cx="914400" cy="914400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ABA7A3D0-E799-B74F-B62E-906224B9D775}"/>
              </a:ext>
            </a:extLst>
          </p:cNvPr>
          <p:cNvPicPr>
            <a:picLocks noChangeAspect="1"/>
          </p:cNvPicPr>
          <p:nvPr userDrawn="1"/>
        </p:nvPicPr>
        <p:blipFill>
          <a:blip r:embed="rId7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332168" y="4651717"/>
            <a:ext cx="914400" cy="914400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2B86704D-EC58-9543-B25A-EF2FDCAA7C8A}"/>
              </a:ext>
            </a:extLst>
          </p:cNvPr>
          <p:cNvPicPr>
            <a:picLocks noChangeAspect="1"/>
          </p:cNvPicPr>
          <p:nvPr userDrawn="1"/>
        </p:nvPicPr>
        <p:blipFill>
          <a:blip r:embed="rId7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540999" y="4651717"/>
            <a:ext cx="914400" cy="914400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D3CB457F-ABD5-D047-B3D6-8FF93EDE14E4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682453" y="4651717"/>
            <a:ext cx="914400" cy="91440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8EAB62DC-2801-6842-A659-C0E0E313F851}"/>
              </a:ext>
            </a:extLst>
          </p:cNvPr>
          <p:cNvPicPr>
            <a:picLocks noChangeAspect="1"/>
          </p:cNvPicPr>
          <p:nvPr userDrawn="1"/>
        </p:nvPicPr>
        <p:blipFill>
          <a:blip r:embed="rId8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823912" y="4651717"/>
            <a:ext cx="914400" cy="914400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BE6E5E71-D875-334C-85BE-D72644F9A3C1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572637" y="5693673"/>
            <a:ext cx="914400" cy="914400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96A908EB-FC90-0349-85E2-24253A813354}"/>
              </a:ext>
            </a:extLst>
          </p:cNvPr>
          <p:cNvPicPr>
            <a:picLocks noChangeAspect="1"/>
          </p:cNvPicPr>
          <p:nvPr userDrawn="1"/>
        </p:nvPicPr>
        <p:blipFill>
          <a:blip r:embed="rId8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676190" y="5693673"/>
            <a:ext cx="914400" cy="914400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53256011-330C-154D-A3EB-F66E34E82494}"/>
              </a:ext>
            </a:extLst>
          </p:cNvPr>
          <p:cNvPicPr>
            <a:picLocks noChangeAspect="1"/>
          </p:cNvPicPr>
          <p:nvPr userDrawn="1"/>
        </p:nvPicPr>
        <p:blipFill>
          <a:blip r:embed="rId8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2832903" y="5693673"/>
            <a:ext cx="914400" cy="914400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6AE98316-AC08-E045-88B4-C79AD32665BE}"/>
              </a:ext>
            </a:extLst>
          </p:cNvPr>
          <p:cNvPicPr>
            <a:picLocks noChangeAspect="1"/>
          </p:cNvPicPr>
          <p:nvPr userDrawn="1"/>
        </p:nvPicPr>
        <p:blipFill>
          <a:blip r:embed="rId8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3978984" y="5693673"/>
            <a:ext cx="914400" cy="914400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CCD49EDD-6FBD-ED4A-B51F-71BB263CA5A5}"/>
              </a:ext>
            </a:extLst>
          </p:cNvPr>
          <p:cNvPicPr>
            <a:picLocks noChangeAspect="1"/>
          </p:cNvPicPr>
          <p:nvPr userDrawn="1"/>
        </p:nvPicPr>
        <p:blipFill>
          <a:blip r:embed="rId9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125067" y="5693673"/>
            <a:ext cx="914400" cy="914400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675B0881-9C97-5C47-9020-5B1C64F648CB}"/>
              </a:ext>
            </a:extLst>
          </p:cNvPr>
          <p:cNvPicPr>
            <a:picLocks noChangeAspect="1"/>
          </p:cNvPicPr>
          <p:nvPr userDrawn="1"/>
        </p:nvPicPr>
        <p:blipFill>
          <a:blip r:embed="rId9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271149" y="5693673"/>
            <a:ext cx="914400" cy="914400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863D07FC-FAC4-F24C-8466-7662F216946B}"/>
              </a:ext>
            </a:extLst>
          </p:cNvPr>
          <p:cNvPicPr>
            <a:picLocks noChangeAspect="1"/>
          </p:cNvPicPr>
          <p:nvPr userDrawn="1"/>
        </p:nvPicPr>
        <p:blipFill>
          <a:blip r:embed="rId9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7332168" y="5693673"/>
            <a:ext cx="914400" cy="914400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430B36E7-16E5-E343-A201-FB9EC16F1D66}"/>
              </a:ext>
            </a:extLst>
          </p:cNvPr>
          <p:cNvPicPr>
            <a:picLocks noChangeAspect="1"/>
          </p:cNvPicPr>
          <p:nvPr userDrawn="1"/>
        </p:nvPicPr>
        <p:blipFill>
          <a:blip r:embed="rId9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540999" y="5693673"/>
            <a:ext cx="914400" cy="914400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166E3074-4E63-D841-9C64-A2B62EC5EC38}"/>
              </a:ext>
            </a:extLst>
          </p:cNvPr>
          <p:cNvPicPr>
            <a:picLocks noChangeAspect="1"/>
          </p:cNvPicPr>
          <p:nvPr userDrawn="1"/>
        </p:nvPicPr>
        <p:blipFill>
          <a:blip r:embed="rId9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682453" y="5693673"/>
            <a:ext cx="914400" cy="914400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3A7D0A86-E0D0-9048-94F4-124EB34EF4E0}"/>
              </a:ext>
            </a:extLst>
          </p:cNvPr>
          <p:cNvPicPr>
            <a:picLocks noChangeAspect="1"/>
          </p:cNvPicPr>
          <p:nvPr userDrawn="1"/>
        </p:nvPicPr>
        <p:blipFill>
          <a:blip r:embed="rId10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0823912" y="5693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8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xfrm>
            <a:off x="507868" y="228600"/>
            <a:ext cx="11071616" cy="1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Georgi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body" idx="1"/>
          </p:nvPr>
        </p:nvSpPr>
        <p:spPr>
          <a:xfrm>
            <a:off x="507868" y="1531923"/>
            <a:ext cx="11071616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80886" algn="l">
              <a:spcBef>
                <a:spcPts val="0"/>
              </a:spcBef>
              <a:spcAft>
                <a:spcPts val="0"/>
              </a:spcAft>
              <a:buSzPts val="2400"/>
              <a:buChar char="▪"/>
              <a:defRPr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126" lvl="1" indent="-355493" algn="l">
              <a:spcBef>
                <a:spcPts val="900"/>
              </a:spcBef>
              <a:spcAft>
                <a:spcPts val="0"/>
              </a:spcAft>
              <a:buSzPts val="2000"/>
              <a:buChar char="–"/>
              <a:defRPr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189" lvl="2" indent="-342797" algn="l">
              <a:spcBef>
                <a:spcPts val="9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251" lvl="3" indent="-330101" algn="l">
              <a:spcBef>
                <a:spcPts val="900"/>
              </a:spcBef>
              <a:spcAft>
                <a:spcPts val="0"/>
              </a:spcAft>
              <a:buSzPts val="1600"/>
              <a:buChar char="o"/>
              <a:defRPr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314" lvl="4" indent="-317405" algn="l">
              <a:spcBef>
                <a:spcPts val="900"/>
              </a:spcBef>
              <a:spcAft>
                <a:spcPts val="0"/>
              </a:spcAft>
              <a:buSzPts val="1400"/>
              <a:buChar char="»"/>
              <a:defRPr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2377" lvl="5" indent="-342797" algn="l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995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2" y="1"/>
            <a:ext cx="1237465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6"/>
          <p:cNvSpPr/>
          <p:nvPr/>
        </p:nvSpPr>
        <p:spPr>
          <a:xfrm rot="5400000">
            <a:off x="532282" y="5756240"/>
            <a:ext cx="571500" cy="1396279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6"/>
          <p:cNvSpPr/>
          <p:nvPr/>
        </p:nvSpPr>
        <p:spPr>
          <a:xfrm rot="5400000">
            <a:off x="532282" y="5066870"/>
            <a:ext cx="571500" cy="1396279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/>
          <p:nvPr/>
        </p:nvSpPr>
        <p:spPr>
          <a:xfrm rot="5400000">
            <a:off x="532282" y="4377500"/>
            <a:ext cx="571500" cy="1396279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 rot="-5400000">
            <a:off x="-3989915" y="-256900"/>
            <a:ext cx="9217289" cy="64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 SemiBold"/>
              <a:buNone/>
              <a:defRPr sz="2399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1516172" y="680721"/>
            <a:ext cx="9834670" cy="5496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32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B69308-2F65-2848-AAFA-EE30143CC517}"/>
              </a:ext>
            </a:extLst>
          </p:cNvPr>
          <p:cNvSpPr/>
          <p:nvPr userDrawn="1"/>
        </p:nvSpPr>
        <p:spPr>
          <a:xfrm>
            <a:off x="1" y="2"/>
            <a:ext cx="12188824" cy="6857999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73" y="1996312"/>
            <a:ext cx="8881659" cy="1759104"/>
          </a:xfrm>
        </p:spPr>
        <p:txBody>
          <a:bodyPr anchor="b">
            <a:normAutofit/>
          </a:bodyPr>
          <a:lstStyle>
            <a:lvl1pPr>
              <a:defRPr sz="4399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7869" y="3808754"/>
            <a:ext cx="7544375" cy="2019300"/>
          </a:xfrm>
        </p:spPr>
        <p:txBody>
          <a:bodyPr>
            <a:normAutofit/>
          </a:bodyPr>
          <a:lstStyle>
            <a:lvl1pPr marL="0" indent="0">
              <a:buNone/>
              <a:defRPr sz="35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EC782-1B54-8047-A170-93C1869A6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52" y="5970906"/>
            <a:ext cx="1590642" cy="629429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BA51A2CB-DEA5-E648-B477-EDB42CDE57EC}"/>
              </a:ext>
            </a:extLst>
          </p:cNvPr>
          <p:cNvSpPr/>
          <p:nvPr userDrawn="1"/>
        </p:nvSpPr>
        <p:spPr>
          <a:xfrm flipH="1">
            <a:off x="8131032" y="0"/>
            <a:ext cx="4057793" cy="6858000"/>
          </a:xfrm>
          <a:prstGeom prst="rtTriangle">
            <a:avLst/>
          </a:prstGeom>
          <a:solidFill>
            <a:schemeClr val="bg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63B73-8422-294E-94B7-3924DE2507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8070">
            <a:off x="9840876" y="2975187"/>
            <a:ext cx="1188888" cy="37759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6849F3B-A36C-8C44-9AA2-BC9AB8AF4C0C}"/>
              </a:ext>
            </a:extLst>
          </p:cNvPr>
          <p:cNvGrpSpPr/>
          <p:nvPr userDrawn="1"/>
        </p:nvGrpSpPr>
        <p:grpSpPr>
          <a:xfrm>
            <a:off x="87609" y="267987"/>
            <a:ext cx="11887088" cy="175769"/>
            <a:chOff x="-556175" y="5388428"/>
            <a:chExt cx="10099009" cy="1492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A4EA4B-0CF8-7A41-9056-B4300BB4E6F8}"/>
                </a:ext>
              </a:extLst>
            </p:cNvPr>
            <p:cNvGrpSpPr/>
            <p:nvPr userDrawn="1"/>
          </p:nvGrpSpPr>
          <p:grpSpPr>
            <a:xfrm>
              <a:off x="-556175" y="5388428"/>
              <a:ext cx="2501953" cy="149291"/>
              <a:chOff x="6927228" y="7552706"/>
              <a:chExt cx="5016271" cy="227062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206EA435-3B39-1A4E-9264-AA3E38A14A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D5EA43B9-62CB-0043-BD26-C0A6AEE232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35ED08B7-16D9-964D-B7D7-AAA79B310D0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A2EC5139-D0F4-1649-95F8-76716460EE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220B3E14-7E42-5847-BBF7-8C5B6F70AB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6BFEC779-EE9D-3644-A71C-DA568EE9AE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2C5EE8FE-03A8-3A42-B5AE-3270095378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282F8862-91FA-D54D-804C-7D999652662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27F06E37-9335-8B41-B4CC-87D6F329E9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0692EF78-6BE5-4C45-BBDC-934B7DED27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2BAB7C71-2CA6-3245-8EA0-EB003D734BF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D6793FF5-7C9E-044A-86D6-1455FB5A2D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21410636-46E9-0C40-983D-F63A106EB8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F3A8CAD-C5ED-C444-A400-0C8547F3B9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320009C4-57FB-E347-879B-026F8BE2E9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2D66A40-70DA-7A4A-B43A-06089B443F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CEF69C96-8419-2B4C-A171-5886E7B130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3E56D531-54E8-AC49-BD86-18B61197083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EFF6591B-A675-874E-98FC-C3BBB873E5B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CA3ABE9B-58D0-AB45-9483-E99BB2BD534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FA497271-DD48-F544-92DE-297E50BF2CB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6047BD6A-FAC4-BA41-83BD-ADF28AB2314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4557C642-121B-A94B-9D58-90610EB1EE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BC9BB053-2BE3-1C4E-A8E0-083CA7852A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5F7257CA-A586-C542-9397-B0ECDA2092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05EDE776-0D5C-2740-B029-608E8A0B72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38F1A9F1-03E2-EC44-B4A9-C58A91EF35F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CD7B96AA-1058-D641-88C8-0A5CB5E2394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03E4956F-85F7-DC45-B89C-336CCB07CF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A1FC606C-0C3B-EB45-A465-7069D3D635D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7D12103E-4B30-8449-843E-30AAE60B8A8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D65CF63B-CF5C-B54B-AA26-CCC3386B56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961E9018-B192-AE4A-BE72-E10E70EEE3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B21BB6D3-5206-6540-9DAF-5937D6318A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72734CD3-210C-E54F-BFD1-65900AF41C0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0CDECCAF-6C45-3B40-8579-14A9A8E0A7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E35EC5F-6544-4B48-BC39-84B339EC4F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CBF089D7-C027-684B-A375-0E28298696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9843EBFF-53A7-FB46-B38F-9D9206589F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41028949-1888-F34C-BBDE-AF873F5068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2CCF133F-B5D1-E549-B56F-5A377FC2478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667AB8A7-7D04-8A4E-BDB7-786262071A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284D9588-B2DD-5F41-B5C5-EB92FA37FB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5C945B8F-AA7E-E842-9927-5BE1D804A63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BE0CA13D-85EC-EE42-8D6A-2E584B3F76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A49A9E47-0078-C542-BAB2-E864FF94B5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4B56A45B-DF1A-654B-87B5-D57C99E6655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143CAC94-7C36-CC43-A7AB-2177123475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71FEA2-63D5-3D41-B42F-34CF16015121}"/>
                </a:ext>
              </a:extLst>
            </p:cNvPr>
            <p:cNvGrpSpPr/>
            <p:nvPr userDrawn="1"/>
          </p:nvGrpSpPr>
          <p:grpSpPr>
            <a:xfrm>
              <a:off x="2008922" y="5388428"/>
              <a:ext cx="2501953" cy="149291"/>
              <a:chOff x="6927228" y="7552706"/>
              <a:chExt cx="5016271" cy="227062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894C953C-BB22-5941-A86F-4576188E321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2EA00C85-0CCB-D140-A4FF-1CEE0765A6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80C65E66-C0FC-9746-A5C2-73876510E6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3AC81CF0-E6A4-A84A-B2A9-31B6A24729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6D10E6C4-A13B-8E41-9A1C-F4C00B3BDBC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A1E8F3D-0110-3A4E-9EAC-0EFCFF2076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8C9CBEBC-B64D-AC4A-85F5-BE5979E451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7084259B-5DFA-4B48-BFC3-A1D39F94CF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EA507884-B494-8046-A308-D41F54A24A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A7C35056-71D8-3642-9332-D86979563E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23088FCA-1B41-CA42-834B-72F386B1D9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1DE9A8B9-7CC6-E148-B5CE-05828D1A2DA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29C402EC-E63B-1C4D-9325-95E50C98D0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3C0C01AD-0EA0-6E4C-90AD-2A1767CF3E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578D1D3C-64A9-E441-BA32-D4CE23C15B8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0F597194-2DF6-F74F-A333-DD473431EF9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BCE48169-247C-8E48-8D4A-D50F7EA6251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9DC9EA72-77F7-4046-9AD6-5597059161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501A15D-7A94-C84D-A288-72AB4378AD6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2D875C90-7F7B-6F43-90A3-C4BB49F6510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7A51128-51B3-5345-A6A0-0CD1A5DD5D2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39D97B16-4BF5-0042-9A14-E554F4F224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CC7B2743-661D-3C42-8D0C-3780A55414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FAEE387C-8086-A946-BD45-1AEE9E4A1D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1AA000F0-70C5-954B-B4C8-39FD8FEE501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1232A9AE-1A6D-2446-A2C6-A1C9578954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B4D3D3F8-7193-0E43-BC83-1FDB745FD5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04DB799C-2504-FF40-86BF-E23EA1BC81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BC3635F-F6D5-6249-89CC-D727251C1AF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E8C41FB3-7CE9-4347-9450-2E6FA1E167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7B6A150D-F973-CB46-B4B8-2C6319D5AE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EE9B4A2C-6A2C-8849-B220-8F9E5DDDA6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696FA9B2-93E8-5547-A40B-7255CB269A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33FF8229-5048-FC4F-88B9-BDE0CE2704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4BE7463-43F7-6441-97BC-4E9645FCFD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D175B4F-94B7-4140-BF9E-37ADEB5CAC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044F9DCE-2B7F-6841-A58B-9CC735F774A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EBAE5DC-6941-AF42-82E9-54A7CA0AB53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48C81B78-6E60-6641-A45F-5DCF72C0D2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B818A35-6020-D742-B5D7-EAE7A8A2C11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3F43CDF-AF72-6242-B16C-AFEECA3BE1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3774CAA-205E-C449-B2D4-4E1B0D55E1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3EDF1371-75B9-F940-8E23-9D71ACFAA2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9A0592DC-11B9-8B46-A723-14C71E7FB2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C6141967-CC00-4E4B-A51C-CC09653D46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1D9D1D30-68A4-C042-9EC8-0697586520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AD3A2933-429F-9648-8695-A933ACCD46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D460269A-7090-6A4C-A50B-A0C5B593E7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E6F950E-B75F-3140-AD9E-332A661FFB23}"/>
                </a:ext>
              </a:extLst>
            </p:cNvPr>
            <p:cNvGrpSpPr/>
            <p:nvPr userDrawn="1"/>
          </p:nvGrpSpPr>
          <p:grpSpPr>
            <a:xfrm>
              <a:off x="4583275" y="5388428"/>
              <a:ext cx="2501953" cy="149291"/>
              <a:chOff x="6927228" y="7552706"/>
              <a:chExt cx="5016271" cy="227062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84B1DE5-79A5-2843-A72C-E2614B206B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0BCABE5-4E73-F04F-B3AF-6ECA752A84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DCCCCFC-23A7-6146-8F58-118DC54A28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1B89E2E8-9F3F-024A-8A70-426E1BE107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7266D4AC-D67E-A848-B2E5-E5FA49B0201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668660C-D1CC-C643-AC17-CFED44C6FB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A5E0A8E2-FE2C-774C-B8E6-BDF188241F6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C6AB6F-160E-914B-A5A9-2008C220DC2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BC40C0B-FAF1-EB4E-BDF1-EEE06E8489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60E685A-C3DA-904B-9B5E-AFCE86BB47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0E897DF-4373-334D-9025-2EC4E028CF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51D9E58-4D3A-7E4D-8FD1-7C47ACDC9C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798E3DCB-A169-DA45-8DAD-FBBE6AA0C3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31F90A25-4C0D-5F43-B308-586B1AB437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9349908-BFF6-2F40-AD4B-B1318FEE7C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BFB7C4A-D604-7042-BE02-724E13CAD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CAACBCD-3198-0C49-B005-294BF07750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38ABA712-DB38-7E42-8E46-4D72EE198D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F2DC26A-2292-0C4B-9F27-D34A9389422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1A675BD-5953-E943-B647-1B5DFF0473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42D4302-8A69-D34A-808E-4A17E456A16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654412E-AECD-DE48-B3F7-BF5CDAC32A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A958F87-5DCA-5B4A-9C19-F44BDBF72A3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1BEE9C6E-F2C5-C248-93F7-9DC7AAD4B2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3C82C40-9F78-604E-8A73-51AD8BC6FB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0B2B591-ADAD-5F4C-AB6B-78058A6992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C064662-D3B2-7245-BFF1-954B693864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3DBD8CC9-1728-0046-9B2C-42CF36A15A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3C68883-5038-444E-9362-6580416174F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D8BF9E4-5835-4349-BDB3-C28493C8AD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FFC75BE5-188F-7247-9FA7-B8A4616DDD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4F523D5-59C6-C948-A06D-E6DEA96820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9DEC9ABA-6E25-CA4A-8197-9F26D64ADA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42FDEEB-DDC7-4542-A3D9-3002B836B1B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43E4B328-0C96-1049-8CAB-E045BA6D33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1C296C84-6CEB-804E-A10B-51760C50AB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2FAF3117-EF26-634E-96FC-1D8B050281A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270F9DA-6C81-A547-8C34-3B2A9A16454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47635969-821E-D540-A115-E05882F75A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0C48C81C-4F34-3D4D-96E9-839E4E145E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444E25F-F100-264C-A23B-423E9CDCFEF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6F87A6E0-E881-7043-B35E-C934E573066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B46BAF82-606D-DA40-9DC5-1981E3104B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CC245857-E44D-E64B-9B1C-6FBE69C4FF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B8690599-6BBA-4646-A44A-5BE9495B5F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286EA83-8AB8-684D-9C4F-5AE20943D9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3903DB5D-F5A8-B043-8ED8-6C234EFFF5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D5D4EAE5-0356-EE48-9954-FD702B666E7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ECD57EC-9B00-844A-A19A-9EC3013E7905}"/>
                </a:ext>
              </a:extLst>
            </p:cNvPr>
            <p:cNvGrpSpPr/>
            <p:nvPr userDrawn="1"/>
          </p:nvGrpSpPr>
          <p:grpSpPr>
            <a:xfrm>
              <a:off x="7148372" y="5388428"/>
              <a:ext cx="2394462" cy="149291"/>
              <a:chOff x="6927228" y="7552706"/>
              <a:chExt cx="4800758" cy="22706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A62D392-CBDB-5244-A295-F969999C30E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4113640-A68F-7D42-9B7E-2B4E5520A8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1B608D6-4AED-B649-964F-8F1E0BD2A9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9BD793F-F8E1-1243-BF04-47FDEF9526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F69974F-DE52-364A-8B70-4F8DF24D396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41C8D5E-75EB-1046-8E77-DAB81F68EA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C19F3FA-F16E-4F48-B81B-51E4C52155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5E3686-7C9D-0B47-9B5D-513F9346F8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39C2A61-1C9A-ED4F-A3A3-8808719947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55B5001-B955-4A41-8B28-54C81E48C9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BAA5CB7-1687-4D4D-BE89-FA6BBFC7AD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B45DA8C-12BA-E043-8A01-9FFEB25C17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8C21DD5-BBD1-AB43-8545-8B23C84D54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D804194-05E5-1B40-A95A-AF0FC59740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12A492D-1DA9-DB41-B350-705B88DDB97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28D6AF7-418B-D549-85D9-1A359263033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9EA35BC-B648-F941-BB9B-37EA964058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94DD0B2-F176-2D42-9C64-3B5D9FFC08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21932EA-5E78-0344-8F12-96E1C70E262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351103D-ACE5-C446-9CE4-5660091CB3C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7407856-E4AC-FA48-BCB1-3CC0B461D4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834A26C-E0FB-CE4C-9433-8CAA67831E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EC5F057-5E9E-CC4B-B319-95DF2F10B6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7B1D311-8A48-DE44-A11F-E17F90EB4F1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DC3E3C0-3A58-AA4A-8395-46D588A595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85F9D5E-8695-4D46-B542-7868E9BF95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7B0DA58-D691-0946-A321-F86F9BCAE2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467E46E-F0B8-604F-9FFA-1535AC5C80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F6DFDA4-3EFF-AC43-9391-5ED5C7FFF3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83651F0-7934-F74B-B0E9-33F0075583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237FD67-4E41-D94F-975D-E3F953E60F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4EC6473-E956-E047-9250-4504D7FDCF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1167F6F-4E36-2A43-9440-2F797CF9FE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49D008E-561B-DB43-937A-40B6FF1796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2CFDA9F-551B-7543-8DF5-5F1363BD2D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2BEEAE5-71C9-5B43-858B-1B5EB45801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EE9DC9C-777B-4141-BB29-B402A6D326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DE612C4-80BA-2A44-8C58-E8715930B71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E62430D-26B5-7D40-A7F3-E81E5A83A2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8D58D6D-0688-2A4A-9910-914A4A5ED1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D251BE-278E-514F-80DE-276C3AD592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65B9040-FDB8-1045-AB77-3D7E01FFA19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E09843D-1D09-F243-8BC0-78C6206FBA6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38976D9-4CFE-7740-A507-80992474B4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ABF1F06-95D6-9941-8A31-6F64791390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ACE9E71-711C-A089-E312-3493086E49A4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8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6A3134-F569-8646-A42D-F63E04F64D14}"/>
              </a:ext>
            </a:extLst>
          </p:cNvPr>
          <p:cNvGrpSpPr/>
          <p:nvPr userDrawn="1"/>
        </p:nvGrpSpPr>
        <p:grpSpPr>
          <a:xfrm>
            <a:off x="7400495" y="0"/>
            <a:ext cx="4608469" cy="6858000"/>
            <a:chOff x="7400495" y="0"/>
            <a:chExt cx="4608469" cy="6858000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118687-118E-1C41-9FB4-27FF8AD1F8ED}"/>
                </a:ext>
              </a:extLst>
            </p:cNvPr>
            <p:cNvSpPr/>
            <p:nvPr userDrawn="1"/>
          </p:nvSpPr>
          <p:spPr>
            <a:xfrm>
              <a:off x="7400495" y="0"/>
              <a:ext cx="4181398" cy="6858000"/>
            </a:xfrm>
            <a:custGeom>
              <a:avLst/>
              <a:gdLst>
                <a:gd name="connsiteX0" fmla="*/ 4075034 w 4181398"/>
                <a:gd name="connsiteY0" fmla="*/ 0 h 6858000"/>
                <a:gd name="connsiteX1" fmla="*/ 4181398 w 4181398"/>
                <a:gd name="connsiteY1" fmla="*/ 0 h 6858000"/>
                <a:gd name="connsiteX2" fmla="*/ 106364 w 4181398"/>
                <a:gd name="connsiteY2" fmla="*/ 6858000 h 6858000"/>
                <a:gd name="connsiteX3" fmla="*/ 0 w 4181398"/>
                <a:gd name="connsiteY3" fmla="*/ 6858000 h 6858000"/>
                <a:gd name="connsiteX4" fmla="*/ 4075034 w 418139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398" h="6858000">
                  <a:moveTo>
                    <a:pt x="4075034" y="0"/>
                  </a:moveTo>
                  <a:lnTo>
                    <a:pt x="4181398" y="0"/>
                  </a:lnTo>
                  <a:lnTo>
                    <a:pt x="106364" y="6858000"/>
                  </a:lnTo>
                  <a:lnTo>
                    <a:pt x="0" y="6858000"/>
                  </a:lnTo>
                  <a:lnTo>
                    <a:pt x="40750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CA8E291-A12D-5B49-BE1A-688ACBDCA8B5}"/>
                </a:ext>
              </a:extLst>
            </p:cNvPr>
            <p:cNvSpPr/>
            <p:nvPr userDrawn="1"/>
          </p:nvSpPr>
          <p:spPr>
            <a:xfrm>
              <a:off x="7616860" y="0"/>
              <a:ext cx="4178568" cy="6853237"/>
            </a:xfrm>
            <a:custGeom>
              <a:avLst/>
              <a:gdLst>
                <a:gd name="connsiteX0" fmla="*/ 4072204 w 4178568"/>
                <a:gd name="connsiteY0" fmla="*/ 0 h 6853237"/>
                <a:gd name="connsiteX1" fmla="*/ 4178568 w 4178568"/>
                <a:gd name="connsiteY1" fmla="*/ 0 h 6853237"/>
                <a:gd name="connsiteX2" fmla="*/ 106364 w 4178568"/>
                <a:gd name="connsiteY2" fmla="*/ 6853237 h 6853237"/>
                <a:gd name="connsiteX3" fmla="*/ 0 w 4178568"/>
                <a:gd name="connsiteY3" fmla="*/ 6853237 h 6853237"/>
                <a:gd name="connsiteX4" fmla="*/ 4072204 w 4178568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8" h="6853237">
                  <a:moveTo>
                    <a:pt x="4072204" y="0"/>
                  </a:moveTo>
                  <a:lnTo>
                    <a:pt x="4178568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6923CB-F2BF-CA48-8C03-8AEFA99D081C}"/>
                </a:ext>
              </a:extLst>
            </p:cNvPr>
            <p:cNvSpPr/>
            <p:nvPr userDrawn="1"/>
          </p:nvSpPr>
          <p:spPr>
            <a:xfrm>
              <a:off x="7830397" y="0"/>
              <a:ext cx="4178567" cy="6853237"/>
            </a:xfrm>
            <a:custGeom>
              <a:avLst/>
              <a:gdLst>
                <a:gd name="connsiteX0" fmla="*/ 4072204 w 4178567"/>
                <a:gd name="connsiteY0" fmla="*/ 0 h 6853237"/>
                <a:gd name="connsiteX1" fmla="*/ 4178567 w 4178567"/>
                <a:gd name="connsiteY1" fmla="*/ 0 h 6853237"/>
                <a:gd name="connsiteX2" fmla="*/ 106364 w 4178567"/>
                <a:gd name="connsiteY2" fmla="*/ 6853237 h 6853237"/>
                <a:gd name="connsiteX3" fmla="*/ 0 w 4178567"/>
                <a:gd name="connsiteY3" fmla="*/ 6853237 h 6853237"/>
                <a:gd name="connsiteX4" fmla="*/ 4072204 w 4178567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7" h="6853237">
                  <a:moveTo>
                    <a:pt x="4072204" y="0"/>
                  </a:moveTo>
                  <a:lnTo>
                    <a:pt x="4178567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023B4474-A5E7-FD4B-87BC-41821CD8CA5D}"/>
              </a:ext>
            </a:extLst>
          </p:cNvPr>
          <p:cNvSpPr/>
          <p:nvPr userDrawn="1"/>
        </p:nvSpPr>
        <p:spPr>
          <a:xfrm flipH="1">
            <a:off x="8131032" y="0"/>
            <a:ext cx="4057793" cy="685800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A55D89-C39F-4D43-AE63-61EB5128A2CE}"/>
              </a:ext>
            </a:extLst>
          </p:cNvPr>
          <p:cNvSpPr/>
          <p:nvPr userDrawn="1"/>
        </p:nvSpPr>
        <p:spPr>
          <a:xfrm>
            <a:off x="8131032" y="2009788"/>
            <a:ext cx="3629107" cy="3630052"/>
          </a:xfrm>
          <a:prstGeom prst="ellipse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9222229-0C55-D44F-9E0B-BD6657EC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9" y="228600"/>
            <a:ext cx="10039275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B270A57-A186-E741-B7EB-237807E41C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7319950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24371D59-BD56-DA4C-843B-99CF7AC81C3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295313" y="2174542"/>
            <a:ext cx="3300545" cy="3300545"/>
          </a:xfrm>
          <a:prstGeom prst="ellipse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02E0BF29-865E-6D8B-578D-387019834176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© Tennessee Department of Education </a:t>
            </a:r>
            <a:endParaRPr lang="id-ID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74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E3EC3A5-8DCE-854F-BBDA-489A49DBA4BB}"/>
              </a:ext>
            </a:extLst>
          </p:cNvPr>
          <p:cNvGrpSpPr/>
          <p:nvPr userDrawn="1"/>
        </p:nvGrpSpPr>
        <p:grpSpPr>
          <a:xfrm>
            <a:off x="0" y="5953038"/>
            <a:ext cx="12188825" cy="458586"/>
            <a:chOff x="0" y="6170814"/>
            <a:chExt cx="12188825" cy="458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2FE6E9-E9DF-AB40-9AE7-7D62BD427FF7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D1E78ED1-F414-6C40-90F3-F5AFF60C4045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2DCB7BFD-68C1-FC4D-823C-BBFB370FA89C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AC5AEF8-E7BB-1D4F-A049-B1E811BC6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468" y="228600"/>
            <a:ext cx="959209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660F89-3C72-2B46-B3F5-11717829B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3468" y="1531917"/>
            <a:ext cx="9592096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88F303-BD04-1949-8375-D52BF73748A8}"/>
              </a:ext>
            </a:extLst>
          </p:cNvPr>
          <p:cNvSpPr/>
          <p:nvPr userDrawn="1"/>
        </p:nvSpPr>
        <p:spPr>
          <a:xfrm>
            <a:off x="0" y="0"/>
            <a:ext cx="1827213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FFA5001-507A-524A-BED7-A5FD450C4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74813" cy="6858000"/>
          </a:xfr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60924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069" y="2075773"/>
            <a:ext cx="1288850" cy="395302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91E509F-E98D-3848-BA75-E94AF92F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204832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9C32CE-05CD-9E4D-AB4D-99C9C3D54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9522822" cy="4311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D10000-67FF-DD43-9E31-3F0A5DAC7F84}"/>
              </a:ext>
            </a:extLst>
          </p:cNvPr>
          <p:cNvGrpSpPr/>
          <p:nvPr userDrawn="1"/>
        </p:nvGrpSpPr>
        <p:grpSpPr>
          <a:xfrm>
            <a:off x="87609" y="6201840"/>
            <a:ext cx="12013611" cy="175769"/>
            <a:chOff x="-556175" y="5388428"/>
            <a:chExt cx="10206500" cy="1492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A15094-7A12-4547-841F-3F598746B08A}"/>
                </a:ext>
              </a:extLst>
            </p:cNvPr>
            <p:cNvGrpSpPr/>
            <p:nvPr userDrawn="1"/>
          </p:nvGrpSpPr>
          <p:grpSpPr>
            <a:xfrm>
              <a:off x="-556175" y="5388428"/>
              <a:ext cx="2501953" cy="149291"/>
              <a:chOff x="6927228" y="7552706"/>
              <a:chExt cx="5016271" cy="227062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AC81769C-ACD0-AA46-B55B-55D9845DC1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BC76E733-8AC1-8244-A878-DA7EECA7CB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5826B60D-6BD7-BE4E-B6AE-340C1C09DC5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611D097-B55B-AE44-9B42-DCA92C06CDC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46C53F09-7D4D-B94C-B8E0-11F2795FDB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A486865-4261-1B4B-B0F7-2D5849B35D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AC73E1FF-F2EC-BE45-AEB5-7FFAABDE2BA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3859127-8766-774E-AF82-8BEF0AC5F5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EDACB262-FDFC-F442-9CCA-41D550EB34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7B900191-750E-A946-8349-F4790B296A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7C70DE60-DBF4-CA44-AF95-5957981C2A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CC1CCEA-99D5-4D4F-A014-D288FAABDB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9A88879A-B09A-F545-B3CD-B5C985D01F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2599358C-6F81-C24A-BC47-7167EC9786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99754045-23E0-6543-91C2-E729691929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DCA3B432-94C5-E841-A4FA-1DAB112F77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BB765CDB-B45E-4446-8F5B-E51DB59E6B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ED056CB-4654-0144-B516-8F7048BA26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3EBDDD1E-2CE1-5E47-B197-FBB2AEAA3E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104DEC34-9F54-5C41-B50C-D1871B7F65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4F96B8D3-C1A3-9D45-B2C0-0F7F96815FE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50123706-07DE-0E4E-90CE-C4D6842A0A2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E7D8CBD-6778-B94D-B063-660BD02DA2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3C62E5E3-D59A-4443-9ACE-988B9A1586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1978F71-AF9E-7D4C-9AB6-5A1FD0B2480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589FFE61-9030-534B-A6F4-2FC1730F52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14C2F76-16A9-E840-B6E6-F49949CEEB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6639544A-CF32-BC4D-BFC0-E2DC34E49E5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D3BCBB0D-40AC-FF4B-A1D4-E8BD7CAFB7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109A4713-EEC6-724A-924A-004AB4FBE64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88CCCC1-D404-1F41-B8D3-15E36B5964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94D58B8E-0625-054E-8C67-52822EB7A05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CB9DCFAA-93B3-8644-AD88-9EC07EEA99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DB23739-9E10-4345-8C0E-6C0F3ECEC3D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E83BE764-F6D7-D047-990F-AB458CD41F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1E74F30B-2336-9346-9200-F78A2723F3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70734039-795D-5D48-9694-F635EE86C9F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FC1E56BE-4508-6A44-B8D0-6CAF3643ED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D211267B-870F-6946-ABDF-1F5861ADC4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8D151696-3744-F44E-A416-96C512145F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1136BDF7-A7C7-5D43-973B-785D3D698F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C20E71D8-1BF8-BC4A-94D3-40D6ADC9BB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01BE462C-96AE-244A-9A1E-F1D3E8526D7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69E1E159-EF97-C547-9277-59CA6EA0087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CA5878C4-288C-1C4B-84A2-5070CB95B5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6C3D10E-8DA4-C24C-B029-754C486790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353F3EB9-2191-E741-87F6-7825BE855E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7E45163F-DBE1-914F-8A1F-1A787E2DC3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297214-78B1-CF4B-B744-901345F30602}"/>
                </a:ext>
              </a:extLst>
            </p:cNvPr>
            <p:cNvGrpSpPr/>
            <p:nvPr userDrawn="1"/>
          </p:nvGrpSpPr>
          <p:grpSpPr>
            <a:xfrm>
              <a:off x="2008922" y="5388428"/>
              <a:ext cx="2501953" cy="149291"/>
              <a:chOff x="6927228" y="7552706"/>
              <a:chExt cx="5016271" cy="227062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292706E5-076B-5F4C-812F-FEC6E9915D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4E3D1405-581F-6244-91CD-85A984DEC7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F2BCD18-8678-404E-9D15-F1BD7C0752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27BFD6CE-ECCD-444D-A7B0-4B48D67FDF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37929201-4384-E146-B984-1B2B04F2FD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1A8DBFB-0288-314B-8FC9-105BF1D70A1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B66C2E77-979E-8447-B176-1CCDA73AD47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B4F26C27-0427-084D-90EE-625F83DD47D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72460563-A889-E945-8955-E9D1F149E0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40A6ACA5-BBB6-6141-8F99-097460C84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4BCCFF44-BB58-5643-A26C-CA81C93C43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661A0BA7-8837-BC4A-A51F-2CF4F9B613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02926DD6-27B3-8149-B92A-D411A42B44C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5EB62302-9E2F-5544-A7B6-57F7CED38A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9815D6B-B72A-E045-8689-A8ED057DEC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083634D3-5FEC-8842-B7B2-8B230768EF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BD9E4A9B-0FED-554A-A870-B4709BE5CF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60B57485-220E-714B-A2C2-B3B85ADE0B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8AFB7CB3-A903-DD4A-B6F2-0F5CF5CDE09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57F66685-D8F3-2C42-9253-CB6FE5AB08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FD9D70CF-6892-AB40-9B13-D229F7448A0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7E74A9E9-14B9-254D-A201-96B112C001B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F7C45194-5CBF-6840-B5A4-8D3A44D4FD6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0C9F3887-2520-364D-8505-A53938DB66C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535A291F-F9F8-6240-AB7E-9688DCD3AD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AF7E5FF7-B52D-A849-BEF0-E1DF76E4E0C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EB3407C5-1F9F-D949-9ABA-889FE9C4A3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716575CD-F19A-224E-8826-8835C6162D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EDC22ADC-686E-504D-B0D0-4B51D43A2AF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5F35CC8B-996A-144F-946D-15D332A933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6E5CBD76-CCC7-5142-8407-168685142F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F2F2862C-DA42-3B4E-842C-C81DD965EF1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96FE1C5-2B0A-584A-B04A-4F3DA96992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567B61A4-0A80-8F4E-8D71-6166C6E33F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FEAA5028-41C5-6647-A1CC-4513221918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725B31FB-57CE-1545-8795-44733B2982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D4072B1-FF73-9848-9733-7C55D1A0050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3BE2D710-FF1F-954D-AF85-6DA1D68D3A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805013CF-77D8-7341-9093-41782D24F6C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E29D4563-308F-B44A-9773-E565F20D211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F47E6BB1-1E6D-044C-932D-F7F7322745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280F1885-F2F7-404A-A8A0-90189995FA5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BDD3253-8FFE-0745-863F-B612B52793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93644F3-7B15-0448-99E0-A95C47E1D6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7FB7D09-035C-C646-B7E8-C044DB0F2B9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91AC3056-116B-5445-BC1D-67EE52B6E6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99197D4B-68B1-E745-8F21-415016EAB7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02C8B4F6-259F-584B-8F27-69244A42D5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0D03E38-69EB-DC4D-A1D7-FB8B055B3764}"/>
                </a:ext>
              </a:extLst>
            </p:cNvPr>
            <p:cNvGrpSpPr/>
            <p:nvPr userDrawn="1"/>
          </p:nvGrpSpPr>
          <p:grpSpPr>
            <a:xfrm>
              <a:off x="4583275" y="5388428"/>
              <a:ext cx="2501953" cy="149291"/>
              <a:chOff x="6927228" y="7552706"/>
              <a:chExt cx="5016271" cy="227062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F83B358-F012-4445-AC3A-1ABD62EB8A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0B0CFAB7-51E2-C64C-9CC8-F024812FF9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9D9FB5E-EC1A-CC46-9248-EAA8754542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1DC9453-8CB4-C446-B4DB-E592CB833E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EFC4078-951A-8747-8304-DD69FAB1D9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08135A2-0ADA-EE43-BF14-307F8D29A19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AA7F266-163E-8E44-A219-3936AC3BE6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1BF96821-339B-7540-AF72-5322BFCDC8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EF8393D7-2917-A94A-919B-650F3CE90B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79D1CD9-296B-0845-8DB1-810AFB12268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0D36610-910D-DA42-875F-F4B35ED17C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5F38B31-6862-3243-BEF5-366B7DB8D7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8087064-1DB8-0946-BB41-42B82E19F5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E0F0522-2F6B-EC43-A2B6-550C1BCD9F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5EFFE54-37C4-9048-BE15-4D39983644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ED94618-5D44-5C4B-A7B4-B6B9A3C559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E44D03E3-63F4-6440-BFB0-562E5210B3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57295A1-8673-6541-B40A-740E749009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3F61C51-FF64-314A-8ED8-591841616E3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8B7D709-C184-D540-A4A0-8D4E03DFB6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D872C8F-5DD9-AE44-A051-3F62028060F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B265698-03A2-E74B-B1BC-8DADEB3384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5A50DE7-C78C-9441-878B-7EED15998D7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D29EEB4-E77B-0A40-8550-48358B40D2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334AB9B7-5A59-2C40-947D-339323EAF6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39BADCC-E5D0-3B47-8FF0-DA5D7A6F6A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80815E60-D580-3D4D-9577-9E3F283188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ECF54FB2-76F1-C449-AC3C-7F608DABC9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B50446C-7133-CA47-95D7-4088A012ED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27C3106-421B-5D48-8E14-E49DC444A9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89D8682-C322-A54B-AE4C-01A52CC5EF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D5D83B9-2A90-5744-9D12-465762EC98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C66BB921-2452-694F-8E9A-26069D607E6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CBC8AB1-5CBD-E64F-A202-D1D90143BF3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A7DAC34-6AED-6C4F-9B83-3914DEB95F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D0D6C7F3-B425-4E4F-866C-120C25EBA0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DD50A258-8AA1-9445-B251-2B6B68E65F9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57B083A-9063-FE45-8303-4126F7DCD87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33C4777-3165-6046-98E4-45327DE8E1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E7CB826-708C-1441-B1DD-D88EF14F62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5E96F96-021C-CE44-9DD2-CDC018BD0D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DF448B1A-2AC4-2D47-8024-EBF9DB0810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107FAEB-0D07-2F48-8EB1-7DA42F5FCB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DD1F9484-750A-8542-9677-223E0C8146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36C2DE35-6592-8D46-91C2-E7E229AF8C2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2F00CD62-DA8E-1D46-9A2B-C44D2E205F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BD30E9B3-AE1A-3949-89A0-A8D4072212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A609772A-8D5B-674D-B520-98089C35BE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7264B34-1353-B840-B929-B78AE18C8968}"/>
                </a:ext>
              </a:extLst>
            </p:cNvPr>
            <p:cNvGrpSpPr/>
            <p:nvPr userDrawn="1"/>
          </p:nvGrpSpPr>
          <p:grpSpPr>
            <a:xfrm>
              <a:off x="7148372" y="5388428"/>
              <a:ext cx="2501953" cy="149291"/>
              <a:chOff x="6927228" y="7552706"/>
              <a:chExt cx="5016271" cy="22706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6455C24-9D00-3E42-B03D-9131EA1007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BF9D318-54BD-6548-8035-05EB85BEA27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057AD0F-E641-3B49-8157-42793C103BC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355372B-14E8-094B-AF56-18AD8DB080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DDEA467-0890-2E43-A9C6-7F9B1D6AF8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8FA7C5F-6973-8E4F-9F6F-AA3305E2AB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7D7484-03A9-E845-AC47-694AD30250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51892BF-DF01-9F48-984B-22DFA1F94A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2BA570F-EEED-1D46-B19E-A3CFC99248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EFA85B5-5007-0F41-8FE1-2E864981C6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40490A4-6A5F-DA43-938B-BA8011D418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12CA745-1BFE-C54E-A388-1C71FEA6F5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14DD249-A210-A448-B03A-022B96494C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856CFBD-76DE-E54B-8811-40BF5B8515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3E13981-996B-F74E-BDB0-BBD65F1DCF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5226105-411C-9546-8605-7F00292025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9AA2FDC-7E18-8143-B79A-88D706793D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45312BB-D91F-214A-A12F-CCCA557A28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7A711E9-D108-364B-846D-FE2A61BA46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2D691DA-3FA9-D94F-A669-867ECD0ACC1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6D2D21F-8FD5-0A49-B275-A50B6C81DB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8A3FE7C-CCE3-E54C-9DD5-38276A9156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D28709A-CD3D-BB4A-ABA0-2337551819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BD1E5D2-367A-6945-8DA7-31C5CBDF352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C7FC2FE-5670-5D43-BB96-CC0BB20D6F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E110EAD-D09B-0949-9FAC-B9E5336BD6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902BEEE-E692-AD4A-A016-57551BC4FE3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2BCF384-61FE-474F-8678-D22C295228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C0E0173-D74F-8F4D-A549-DB54BDBAE6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9C27113-99AA-B049-8007-E2F256506B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FAA9F2E-EA23-0342-B585-56175D88294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FBC823E-7C2A-E04D-AEC4-9F891174BF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F67A6D3-BDDD-1A42-8E08-885709559F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537C916-282F-FF46-8D64-7B69850B288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19AC659-69E8-9042-8C36-62644A554E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C56E4CB-B47A-5948-979C-ED344D50B0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C2692BD-89C9-DF47-8AEA-9017569DB7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41AED1D-2BE5-AF42-9F28-A20471EED3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D400831-0FCD-774D-BDC8-FFE72A97E55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C3CAB3B-A75A-D74A-BFD3-F8171988C7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45A9641-E700-F248-9D33-500442AC5D7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1AF4AB0-7D82-E647-87BE-B74954EE8B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E07ED09-94BB-2742-8051-944ACD92921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67A6002-BF98-BB47-B773-94158633CF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10122CE-0D61-534D-8216-10B671E392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7DEED5B-3E22-DD47-9F07-F1D320D6B72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9D7049D5-06F4-9C48-A4FA-95128E7BB4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14E10B6-8E47-EA46-B151-9A59EF16101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828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A17CE0F-86B2-4F4A-8062-08DFB4C0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455" y="228600"/>
            <a:ext cx="961024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C9AD7-8289-4247-B9A4-3E901630EB14}"/>
              </a:ext>
            </a:extLst>
          </p:cNvPr>
          <p:cNvSpPr/>
          <p:nvPr userDrawn="1"/>
        </p:nvSpPr>
        <p:spPr>
          <a:xfrm>
            <a:off x="0" y="0"/>
            <a:ext cx="18002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804675-D4D6-2C48-BFDC-3C3B0F22F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96062">
            <a:off x="395472" y="260826"/>
            <a:ext cx="953640" cy="2924142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107627E-8D49-1F41-B296-873CA2E250E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102330" y="1531917"/>
            <a:ext cx="9610246" cy="4335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0B34F4-D37B-4FCE-B19E-8AC2D3136F87}"/>
              </a:ext>
            </a:extLst>
          </p:cNvPr>
          <p:cNvGrpSpPr/>
          <p:nvPr userDrawn="1"/>
        </p:nvGrpSpPr>
        <p:grpSpPr>
          <a:xfrm>
            <a:off x="8528034" y="6106160"/>
            <a:ext cx="3210027" cy="196444"/>
            <a:chOff x="6927228" y="7552706"/>
            <a:chExt cx="5016271" cy="2270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D79D985-522E-4815-9A90-CCB2102481D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9991DFE-94E4-19AB-0972-9088099F7E0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A4D449-EF5B-3993-277C-449A2CFF57D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4463259-608B-E08B-D5CE-F8DC6BECF6E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F675E3D-B129-E72A-E03D-2E93027FA32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5F26DBF-EDAC-20C4-6EC5-9DB9EF743A5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21616D7-BEEA-38D6-8DE2-533BDE86313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97235D8-3725-2BF7-1FA7-E0CBCCA96A8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47862A7-7803-A1F4-84E2-AE3E916E4B9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1FF9CD8-1A58-E1A7-807B-85DA801F6A6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4F93EA7-D6B3-ED8F-0CA5-8A1C2743FE2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5DAFC5D-831F-7CE6-6969-C5F5FC17EBD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F61CE59-B617-169E-F5F8-D197A929534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79C6CE1-2D95-E701-8511-69F4F10CC64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8F2DF64-891F-1D9D-AD98-A204C7ECB46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A0404E7-26AB-7047-24B4-F88E21A7C5F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4929038-12E0-10F7-317B-CE2DF81AB78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4BD55B9-A153-D481-66A8-BEB251A2B2A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92EA9E0-1EF4-60B3-060C-5C40BECBD00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CE7DD42-BEEC-2EA7-F803-4ABFE8C038D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60D47DB-51AA-D091-1402-757DA94FD19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5BA26B2-60A8-3E34-C3F3-254E98C4A9C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85FB6BF-A280-B9AA-036C-069B10CCFB7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6BFA3FB-EB9E-9C53-2E8D-337501C3347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E257809-91C9-54B8-974F-9D44D2CAB4D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5A00912-2EC0-668B-9829-BA72DEFDB3C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2ED9DEE-1621-BFB0-629A-36410ECB94A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2EAAB73-3433-053F-17F3-572C20CA846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5963C91-7D74-2A9B-EAC1-CF50B4E21B7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7293302-A164-C136-54A2-7BA6EF41230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154296C-7268-08D1-FB83-FEE1198CB90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3A7833B-A9B7-6397-0160-7A2A473C46D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209A318-9D33-89C6-CEE5-9B65B5CBC84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39EB5A9-440D-E966-2A7F-51EFB41EC16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4BF16B5-C4D3-9C56-3D42-BA5128EC4D2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BCAAF9B-73C3-52B9-A7BB-82217926591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F93CD8F-7644-9ACC-31B8-C493D312FC7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9990D3F-44C8-D228-C7EA-CBD7717FBF5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FE225CB-51B9-4E01-EC39-1575092D128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99E5398-1B3C-FF77-A50B-F5D27F60DDB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C842B528-A8EE-E257-827E-733123B701C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ECBA0FA-8421-7094-7C24-70C585702CE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D169013-4512-F5F2-066E-D7A2E27C15D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F61AD7B-30F1-CA25-081A-C12DAF007F1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4BE33CE-C2CC-FC5F-06D4-6F70D8CC591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279D601-5CF4-2C8C-951B-0BB86C7E553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2733E9E-0A64-25A8-960F-DB6409D242B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CB0BD8E-2776-176D-33E5-48A3432A190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689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73B2B5-0208-6E49-B4DB-F158C5731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2455" y="228600"/>
            <a:ext cx="9610246" cy="120831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>
                <a:latin typeface="Open Sans" panose="020B0606030504020204" pitchFamily="34" charset="0"/>
              </a:rPr>
              <a:t>Table Example (this slide cannot be edited)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C0C0AC-259E-8F45-A45D-E10E772A4F9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097459670"/>
              </p:ext>
            </p:extLst>
          </p:nvPr>
        </p:nvGraphicFramePr>
        <p:xfrm>
          <a:off x="2101850" y="1436914"/>
          <a:ext cx="9610725" cy="47783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2145">
                  <a:extLst>
                    <a:ext uri="{9D8B030D-6E8A-4147-A177-3AD203B41FA5}">
                      <a16:colId xmlns:a16="http://schemas.microsoft.com/office/drawing/2014/main" val="648917623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600804887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2796580745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541427354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814551050"/>
                    </a:ext>
                  </a:extLst>
                </a:gridCol>
              </a:tblGrid>
              <a:tr h="367566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Header Row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531304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r>
                        <a:rPr lang="en-US"/>
                        <a:t>Row 1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013265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99826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874840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410066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617798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368491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443610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834433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657742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97714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34154"/>
                  </a:ext>
                </a:extLst>
              </a:tr>
              <a:tr h="3675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89853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C4C5E06-77C1-1D48-854A-8ABEC6913C06}"/>
              </a:ext>
            </a:extLst>
          </p:cNvPr>
          <p:cNvSpPr/>
          <p:nvPr userDrawn="1"/>
        </p:nvSpPr>
        <p:spPr>
          <a:xfrm>
            <a:off x="0" y="0"/>
            <a:ext cx="18002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13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06E48F-2B6D-054C-8148-737292423D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96062">
            <a:off x="395472" y="260826"/>
            <a:ext cx="953640" cy="29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8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868" y="1531919"/>
            <a:ext cx="11071516" cy="433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68D8C1C-F6AD-DDA8-C956-474970713F5E}"/>
              </a:ext>
            </a:extLst>
          </p:cNvPr>
          <p:cNvSpPr txBox="1">
            <a:spLocks/>
          </p:cNvSpPr>
          <p:nvPr userDrawn="1"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© Tennessee Department of Education </a:t>
            </a:r>
            <a:endParaRPr lang="id-ID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4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69" r:id="rId2"/>
    <p:sldLayoutId id="2147483931" r:id="rId3"/>
    <p:sldLayoutId id="2147483918" r:id="rId4"/>
    <p:sldLayoutId id="2147483923" r:id="rId5"/>
    <p:sldLayoutId id="2147483920" r:id="rId6"/>
    <p:sldLayoutId id="2147483921" r:id="rId7"/>
    <p:sldLayoutId id="2147483930" r:id="rId8"/>
    <p:sldLayoutId id="2147483986" r:id="rId9"/>
    <p:sldLayoutId id="2147483981" r:id="rId10"/>
    <p:sldLayoutId id="2147483922" r:id="rId11"/>
    <p:sldLayoutId id="2147483977" r:id="rId12"/>
    <p:sldLayoutId id="2147483984" r:id="rId13"/>
    <p:sldLayoutId id="2147483983" r:id="rId14"/>
    <p:sldLayoutId id="2147483976" r:id="rId15"/>
    <p:sldLayoutId id="2147483962" r:id="rId16"/>
    <p:sldLayoutId id="2147483972" r:id="rId17"/>
    <p:sldLayoutId id="2147483964" r:id="rId18"/>
    <p:sldLayoutId id="2147483965" r:id="rId19"/>
    <p:sldLayoutId id="2147483988" r:id="rId20"/>
    <p:sldLayoutId id="2147483979" r:id="rId21"/>
    <p:sldLayoutId id="2147483978" r:id="rId22"/>
    <p:sldLayoutId id="2147483942" r:id="rId23"/>
    <p:sldLayoutId id="2147483943" r:id="rId24"/>
    <p:sldLayoutId id="2147483966" r:id="rId25"/>
    <p:sldLayoutId id="2147483945" r:id="rId26"/>
    <p:sldLayoutId id="2147483967" r:id="rId27"/>
    <p:sldLayoutId id="2147483987" r:id="rId28"/>
    <p:sldLayoutId id="2147483960" r:id="rId29"/>
    <p:sldLayoutId id="2147483961" r:id="rId30"/>
    <p:sldLayoutId id="2147483959" r:id="rId31"/>
    <p:sldLayoutId id="2147483989" r:id="rId32"/>
    <p:sldLayoutId id="2147483990" r:id="rId33"/>
  </p:sldLayoutIdLst>
  <p:txStyles>
    <p:titleStyle>
      <a:lvl1pPr algn="l" defTabSz="685629" rtl="0" eaLnBrk="1" latinLnBrk="0" hangingPunct="1">
        <a:spcBef>
          <a:spcPct val="0"/>
        </a:spcBef>
        <a:buNone/>
        <a:defRPr sz="3599" b="1" kern="1200">
          <a:solidFill>
            <a:schemeClr val="accent2"/>
          </a:solidFill>
          <a:latin typeface="Georgia" panose="02040502050405020303" pitchFamily="18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57111" indent="-257111" algn="l" defTabSz="685629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57074" indent="-214260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036" indent="-171407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199850" indent="-171407" algn="l" defTabSz="685629" rtl="0" eaLnBrk="1" latinLnBrk="0" hangingPunct="1">
        <a:spcBef>
          <a:spcPct val="20000"/>
        </a:spcBef>
        <a:buClr>
          <a:schemeClr val="tx1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2664" indent="-171407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479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3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07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2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9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3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57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2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6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4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kc.vumc.org/assets/files/triad/tips/Accommodations_Fidelity_Checklist.pdf" TargetMode="External"/><Relationship Id="rId2" Type="http://schemas.openxmlformats.org/officeDocument/2006/relationships/hyperlink" Target="https://vkc.vumc.org/assets/files/triad/tips/Autism_Guide_Edu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kc.vumc.org/assets/files/triad/tips/Autism_Communication_Reading_Writing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cusercontent.com/b28b453ee164f9a2e2b5057e1/files/2c384223-3206-bda0-75c0-b797c2922436/Career_Technical_Safety_Tests_for_Students_with_Disabilities.01.pdf" TargetMode="External"/><Relationship Id="rId2" Type="http://schemas.openxmlformats.org/officeDocument/2006/relationships/hyperlink" Target="https://www.tn.gov/content/dam/tn/education/textbook/SOPWebcast_Final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cusercontent.com/b28b453ee164f9a2e2b5057e1/files/0bfcb0e6-9f6d-c3df-dd65-ace8b33cf7f8/Return_of_Eligible_Students_with_Disabilities_Until_Age_22__April_2024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cusercontent.com/b28b453ee164f9a2e2b5057e1/files/09d869db-9fe7-8793-b712-860244ce2885/Overview_of_Procedural_Safeguards.pdf" TargetMode="External"/><Relationship Id="rId2" Type="http://schemas.openxmlformats.org/officeDocument/2006/relationships/hyperlink" Target="https://familyengagementtn.com/informal-removals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cusercontent.com/b28b453ee164f9a2e2b5057e1/files/177b6217-bb71-8818-b691-3b43408279a5/What_you_need_to_know_about_Section_504.pd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Jamie.Seek@tn.gov" TargetMode="External"/><Relationship Id="rId3" Type="http://schemas.openxmlformats.org/officeDocument/2006/relationships/hyperlink" Target="mailto:Special.Populations@tn.gov" TargetMode="External"/><Relationship Id="rId7" Type="http://schemas.openxmlformats.org/officeDocument/2006/relationships/hyperlink" Target="mailto:Haley.Richardson@tn.gov" TargetMode="External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Alison.Gauld@tn.gov" TargetMode="External"/><Relationship Id="rId5" Type="http://schemas.openxmlformats.org/officeDocument/2006/relationships/hyperlink" Target="mailto:April.Ebbinger@tn.gov" TargetMode="External"/><Relationship Id="rId4" Type="http://schemas.openxmlformats.org/officeDocument/2006/relationships/hyperlink" Target="mailto:Susan.Usery@tn.gov" TargetMode="External"/><Relationship Id="rId9" Type="http://schemas.openxmlformats.org/officeDocument/2006/relationships/hyperlink" Target="mailto:Allyson.Collins@tn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sv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1178177-9AED-8F21-210D-91E3CA4792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Tennessee Department of Education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FC345E-5BB4-9093-FC87-226194F2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MTSU Sped Collaborative</a:t>
            </a:r>
            <a:br>
              <a:rPr lang="en-US"/>
            </a:br>
            <a:r>
              <a:rPr lang="en-US"/>
              <a:t>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0BBDA-FAD1-B04B-134C-1BDA9EEE1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Special Education &amp; Student Support</a:t>
            </a:r>
          </a:p>
        </p:txBody>
      </p:sp>
      <p:pic>
        <p:nvPicPr>
          <p:cNvPr id="8" name="Picture Placeholder 7" descr="A picture containing person, indoor, working&#10;&#10;Description automatically generated">
            <a:extLst>
              <a:ext uri="{FF2B5EF4-FFF2-40B4-BE49-F238E27FC236}">
                <a16:creationId xmlns:a16="http://schemas.microsoft.com/office/drawing/2014/main" id="{7E986B35-D6C5-8E6D-1820-B7A988EE3A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9978" y="0"/>
            <a:ext cx="6778845" cy="6858000"/>
          </a:xfr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27BB873-715B-67A7-0114-C31526454A31}"/>
              </a:ext>
            </a:extLst>
          </p:cNvPr>
          <p:cNvSpPr txBox="1">
            <a:spLocks/>
          </p:cNvSpPr>
          <p:nvPr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B08A-080F-6BE0-F54E-95A12B134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50">
                <a:latin typeface="Georgia"/>
                <a:ea typeface="Open Sans"/>
                <a:cs typeface="Open Sans"/>
              </a:rPr>
              <a:t>Digital Assessment Library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ECD62-0F7A-9B80-9443-0D73C27159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</a:rPr>
              <a:t>Provides unlimited access to a suite of 40+ assessments</a:t>
            </a: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</a:rPr>
              <a:t>Spanish and English versions will be available</a:t>
            </a: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</a:rPr>
              <a:t>Protocols are provided at no charge to districts</a:t>
            </a: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</a:rPr>
              <a:t>Districts can use electronic administration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71473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90D9-82E2-F5FD-9932-E6F2CF8FC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62" y="0"/>
            <a:ext cx="11204832" cy="1208314"/>
          </a:xfrm>
        </p:spPr>
        <p:txBody>
          <a:bodyPr/>
          <a:lstStyle/>
          <a:p>
            <a:r>
              <a:rPr lang="en-US" dirty="0"/>
              <a:t>Evaluation &amp; Eligibility Standards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1C606-5F5E-931D-DAE8-4B8DD7717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311" y="1411602"/>
            <a:ext cx="10823934" cy="40074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</a:rPr>
              <a:t>Task forces have been assembled to review and modify current eligibility standards and guidance documents.</a:t>
            </a:r>
          </a:p>
        </p:txBody>
      </p:sp>
    </p:spTree>
    <p:extLst>
      <p:ext uri="{BB962C8B-B14F-4D97-AF65-F5344CB8AC3E}">
        <p14:creationId xmlns:p14="http://schemas.microsoft.com/office/powerpoint/2010/main" val="3787108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90D9-82E2-F5FD-9932-E6F2CF8FC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62" y="0"/>
            <a:ext cx="11204832" cy="1208314"/>
          </a:xfrm>
        </p:spPr>
        <p:txBody>
          <a:bodyPr/>
          <a:lstStyle/>
          <a:p>
            <a:r>
              <a:rPr lang="en-US" dirty="0"/>
              <a:t>Evaluation &amp; Eligibility Standards, cont.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1C606-5F5E-931D-DAE8-4B8DD7717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125" y="1012153"/>
            <a:ext cx="10823934" cy="544639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</a:rPr>
              <a:t>First round included SLD, SLI, DD, Autism, and ED.</a:t>
            </a:r>
            <a:endParaRPr lang="en-US" sz="3600" dirty="0"/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</a:rPr>
              <a:t>Second round (applications open now) include OHI, IG, VI, HI, Deafness, and Deaf-Blindness.</a:t>
            </a: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</a:rPr>
              <a:t>Third round (applications open next summer) include ID, FD, TBI, OI, and MD.</a:t>
            </a: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</a:rPr>
              <a:t>Eligibility standards will be available for public comment.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22730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B291E-A59D-464D-BA47-6360207E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60" y="-54106"/>
            <a:ext cx="11204832" cy="1208314"/>
          </a:xfrm>
        </p:spPr>
        <p:txBody>
          <a:bodyPr/>
          <a:lstStyle/>
          <a:p>
            <a:r>
              <a:rPr lang="en-US" sz="3550">
                <a:latin typeface="Georgia"/>
                <a:ea typeface="Open Sans"/>
                <a:cs typeface="Open Sans"/>
              </a:rPr>
              <a:t>RTI </a:t>
            </a:r>
            <a:r>
              <a:rPr lang="en-US" sz="3550" baseline="30000">
                <a:latin typeface="Georgia"/>
                <a:ea typeface="Open Sans"/>
                <a:cs typeface="Open Sans"/>
              </a:rPr>
              <a:t>2</a:t>
            </a:r>
            <a:r>
              <a:rPr lang="en-US" sz="3550">
                <a:latin typeface="Georgia"/>
                <a:ea typeface="Open Sans"/>
                <a:cs typeface="Open Sans"/>
              </a:rPr>
              <a:t> A + 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A9312-1F58-7744-84BF-7085C47ABB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989" y="829272"/>
            <a:ext cx="10599685" cy="43117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</a:rPr>
              <a:t>Regional in person Data-Based Decision-Making Training series completed in May.</a:t>
            </a:r>
            <a:endParaRPr lang="en-US" sz="3600" dirty="0"/>
          </a:p>
          <a:p>
            <a:pPr marL="556895" lvl="1" indent="-213995">
              <a:buFont typeface="Courier New" panose="05000000000000000000" pitchFamily="2" charset="2"/>
              <a:buChar char="o"/>
            </a:pPr>
            <a:r>
              <a:rPr lang="en-US" sz="3600" dirty="0">
                <a:latin typeface="Open Sans"/>
                <a:ea typeface="Open Sans"/>
                <a:cs typeface="Open Sans"/>
              </a:rPr>
              <a:t>Asynchronous Training to be delivered this month</a:t>
            </a:r>
            <a:endParaRPr lang="en-US" sz="3600" dirty="0"/>
          </a:p>
          <a:p>
            <a:pPr marL="856615" lvl="2" indent="-170815">
              <a:buFont typeface="Wingdings" panose="05000000000000000000" pitchFamily="2" charset="2"/>
              <a:buChar char="§"/>
            </a:pPr>
            <a:r>
              <a:rPr lang="en-US" sz="3400">
                <a:latin typeface="Open Sans"/>
                <a:ea typeface="Open Sans"/>
                <a:cs typeface="Open Sans"/>
              </a:rPr>
              <a:t>Part I available now</a:t>
            </a:r>
          </a:p>
          <a:p>
            <a:pPr marL="856615" lvl="2" indent="-170815"/>
            <a:r>
              <a:rPr lang="en-US" sz="3400">
                <a:latin typeface="Open Sans"/>
                <a:ea typeface="Open Sans"/>
                <a:cs typeface="Open Sans"/>
              </a:rPr>
              <a:t>Part II anticipated within the next week</a:t>
            </a:r>
          </a:p>
          <a:p>
            <a:pPr marL="256540" indent="-256540"/>
            <a:r>
              <a:rPr lang="en-US" sz="3600" dirty="0">
                <a:latin typeface="Open Sans"/>
                <a:ea typeface="Open Sans"/>
                <a:cs typeface="Open Sans"/>
              </a:rPr>
              <a:t>Communities of Practice and Office Hours offerings for 24-25 have been released.</a:t>
            </a:r>
          </a:p>
          <a:p>
            <a:pPr marL="0" indent="0">
              <a:buNone/>
            </a:pP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111223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245D-0D26-FD4E-8FA4-AE98AF71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89" y="-54988"/>
            <a:ext cx="11071516" cy="1208314"/>
          </a:xfrm>
        </p:spPr>
        <p:txBody>
          <a:bodyPr/>
          <a:lstStyle/>
          <a:p>
            <a:r>
              <a:rPr lang="en-US" dirty="0"/>
              <a:t>Regional Special Education Summits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BDC9DDF-A4E4-9850-E623-54E22230C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49" y="917150"/>
            <a:ext cx="4303387" cy="43033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0505D-21D9-990C-178E-37427CF12371}"/>
              </a:ext>
            </a:extLst>
          </p:cNvPr>
          <p:cNvSpPr txBox="1"/>
          <p:nvPr/>
        </p:nvSpPr>
        <p:spPr>
          <a:xfrm>
            <a:off x="550525" y="1230518"/>
            <a:ext cx="104788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West TN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September 23 &amp; 24,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February 24 &amp; 25, 2025</a:t>
            </a:r>
          </a:p>
          <a:p>
            <a:r>
              <a:rPr lang="en-US" sz="3600" b="1" dirty="0"/>
              <a:t>Middle TN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September 26 &amp; 27,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February 27 &amp;28, 2025</a:t>
            </a:r>
          </a:p>
          <a:p>
            <a:r>
              <a:rPr lang="en-US" sz="3600" b="1" dirty="0"/>
              <a:t>East TN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September 30 &amp; October 1,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March 3 &amp; 4, 2025</a:t>
            </a:r>
          </a:p>
        </p:txBody>
      </p:sp>
    </p:spTree>
    <p:extLst>
      <p:ext uri="{BB962C8B-B14F-4D97-AF65-F5344CB8AC3E}">
        <p14:creationId xmlns:p14="http://schemas.microsoft.com/office/powerpoint/2010/main" val="467115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59FDA-7971-0B0D-BE16-EB4809971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Assessment Specialists Communities of Practice (COP)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B3DF1-4CB0-D991-4296-F52BFB5CD9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Virtual COPs will occur on Thursdays of most months from 1:30 -3:30 CT</a:t>
            </a:r>
          </a:p>
          <a:p>
            <a:r>
              <a:rPr lang="en-US" sz="3600" dirty="0"/>
              <a:t>Topics will be presented by Dr. Ebbinger, Jamie Seek, and Allyson Collins.</a:t>
            </a:r>
          </a:p>
          <a:p>
            <a:r>
              <a:rPr lang="en-US" sz="3600" dirty="0"/>
              <a:t>COPs will cover a range of topics relevant to school psychologists, speech-language pathologists and IDEA directors</a:t>
            </a:r>
          </a:p>
        </p:txBody>
      </p:sp>
    </p:spTree>
    <p:extLst>
      <p:ext uri="{BB962C8B-B14F-4D97-AF65-F5344CB8AC3E}">
        <p14:creationId xmlns:p14="http://schemas.microsoft.com/office/powerpoint/2010/main" val="1836787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5615-5077-753B-9106-0BDCE9980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963C4-B45A-1907-C5D9-18C9700B01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hlinkClick r:id="rId2"/>
              </a:rPr>
              <a:t>A Brief Guide on Autism for Educators</a:t>
            </a:r>
            <a:endParaRPr lang="en-US" sz="3600" dirty="0"/>
          </a:p>
          <a:p>
            <a:r>
              <a:rPr lang="en-US" sz="3600" dirty="0">
                <a:hlinkClick r:id="rId3"/>
              </a:rPr>
              <a:t>Accommodations Fidelity Checklist</a:t>
            </a:r>
            <a:endParaRPr lang="en-US" sz="3600" dirty="0"/>
          </a:p>
          <a:p>
            <a:r>
              <a:rPr lang="en-US" sz="3600" dirty="0">
                <a:hlinkClick r:id="rId4"/>
              </a:rPr>
              <a:t>Story-Based Lessons to Promote Communication Skills, Reading, Comprehension Skills, and Writing Skills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02082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5615-5077-753B-9106-0BDCE9980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Resources, cont.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963C4-B45A-1907-C5D9-18C9700B01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hlinkClick r:id="rId2"/>
              </a:rPr>
              <a:t>Creating High-Quality Summaries of Performance</a:t>
            </a:r>
            <a:endParaRPr lang="en-US" sz="3600" dirty="0"/>
          </a:p>
          <a:p>
            <a:r>
              <a:rPr lang="en-US" sz="3600" dirty="0">
                <a:hlinkClick r:id="rId3"/>
              </a:rPr>
              <a:t>CTE Safety Test guidance</a:t>
            </a:r>
            <a:endParaRPr lang="en-US" sz="3600" dirty="0"/>
          </a:p>
          <a:p>
            <a:r>
              <a:rPr lang="en-US" sz="3600" dirty="0">
                <a:hlinkClick r:id="rId4"/>
              </a:rPr>
              <a:t>Return of Eligible Students Until Age 22 guidance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56803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5615-5077-753B-9106-0BDCE9980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Family-friendly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963C4-B45A-1907-C5D9-18C9700B01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hlinkClick r:id="rId2"/>
              </a:rPr>
              <a:t>Informal Removals</a:t>
            </a:r>
            <a:endParaRPr lang="en-US" sz="3600" dirty="0"/>
          </a:p>
          <a:p>
            <a:r>
              <a:rPr lang="en-US" sz="3600" dirty="0">
                <a:hlinkClick r:id="rId3"/>
              </a:rPr>
              <a:t>Overview of Procedural Safeguards</a:t>
            </a:r>
            <a:endParaRPr lang="en-US" sz="3600" dirty="0"/>
          </a:p>
          <a:p>
            <a:r>
              <a:rPr lang="en-US" sz="3600" dirty="0">
                <a:hlinkClick r:id="rId4"/>
              </a:rPr>
              <a:t>What you need to know about Section 504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6832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5615-5077-753B-9106-0BDCE9980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Coming Soon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963C4-B45A-1907-C5D9-18C9700B01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56540" indent="-256540"/>
            <a:r>
              <a:rPr lang="en-US" sz="3600" dirty="0"/>
              <a:t>Revised Special Education Framework</a:t>
            </a:r>
            <a:endParaRPr lang="en-US"/>
          </a:p>
          <a:p>
            <a:pPr marL="256540" indent="-256540"/>
            <a:r>
              <a:rPr lang="en-US" sz="3600">
                <a:latin typeface="Open Sans"/>
                <a:ea typeface="Open Sans"/>
                <a:cs typeface="Open Sans"/>
              </a:rPr>
              <a:t>Updated RTI</a:t>
            </a:r>
            <a:r>
              <a:rPr lang="en-US" sz="3600" baseline="30000">
                <a:latin typeface="Open Sans"/>
                <a:ea typeface="Open Sans"/>
                <a:cs typeface="Open Sans"/>
              </a:rPr>
              <a:t>2</a:t>
            </a:r>
            <a:r>
              <a:rPr lang="en-US" sz="3600">
                <a:latin typeface="Open Sans"/>
                <a:ea typeface="Open Sans"/>
                <a:cs typeface="Open Sans"/>
              </a:rPr>
              <a:t> Implementation Guide</a:t>
            </a:r>
            <a:endParaRPr lang="en-US" sz="3600"/>
          </a:p>
          <a:p>
            <a:pPr marL="256540" indent="-256540"/>
            <a:r>
              <a:rPr lang="en-US" sz="3600">
                <a:latin typeface="Open Sans"/>
                <a:ea typeface="Open Sans"/>
                <a:cs typeface="Open Sans"/>
              </a:rPr>
              <a:t>Updated RTI</a:t>
            </a:r>
            <a:r>
              <a:rPr lang="en-US" sz="3600" baseline="30000">
                <a:latin typeface="Open Sans"/>
                <a:ea typeface="Open Sans"/>
                <a:cs typeface="Open Sans"/>
              </a:rPr>
              <a:t>2</a:t>
            </a:r>
            <a:r>
              <a:rPr lang="en-US" sz="3600">
                <a:latin typeface="Open Sans"/>
                <a:ea typeface="Open Sans"/>
                <a:cs typeface="Open Sans"/>
              </a:rPr>
              <a:t>-B Manual</a:t>
            </a:r>
            <a:endParaRPr lang="en-US" sz="3600"/>
          </a:p>
          <a:p>
            <a:pPr marL="256540" indent="-256540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960569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46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2CB96D0-9FF6-8D06-8FF7-32C48E8EC6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" r="36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C640EB-A197-88D9-7039-09D176058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563CF-F90E-190E-93BF-2FFCD0D64A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962" y="1436914"/>
            <a:ext cx="5725702" cy="4983835"/>
          </a:xfrm>
        </p:spPr>
        <p:txBody>
          <a:bodyPr>
            <a:normAutofit/>
          </a:bodyPr>
          <a:lstStyle/>
          <a:p>
            <a:r>
              <a:rPr lang="en-US" sz="3200" dirty="0">
                <a:hlinkClick r:id="rId3"/>
              </a:rPr>
              <a:t>Special.Populations@tn.gov</a:t>
            </a:r>
            <a:endParaRPr lang="en-US" sz="3200" dirty="0"/>
          </a:p>
          <a:p>
            <a:r>
              <a:rPr lang="en-US" sz="3200" dirty="0">
                <a:hlinkClick r:id="rId4"/>
              </a:rPr>
              <a:t>Susan.Usery@tn.gov</a:t>
            </a:r>
            <a:endParaRPr lang="en-US" sz="3200" dirty="0"/>
          </a:p>
          <a:p>
            <a:r>
              <a:rPr lang="en-US" sz="3200" dirty="0">
                <a:hlinkClick r:id="rId5"/>
              </a:rPr>
              <a:t>April.Ebbinger@tn.gov</a:t>
            </a:r>
            <a:endParaRPr lang="en-US" sz="3200" dirty="0"/>
          </a:p>
          <a:p>
            <a:r>
              <a:rPr lang="en-US" sz="3200" dirty="0">
                <a:hlinkClick r:id="rId6"/>
              </a:rPr>
              <a:t>Alison.Gauld@tn.gov</a:t>
            </a:r>
            <a:endParaRPr lang="en-US" sz="3200" dirty="0"/>
          </a:p>
          <a:p>
            <a:r>
              <a:rPr lang="en-US" sz="3200" dirty="0">
                <a:hlinkClick r:id="rId7"/>
              </a:rPr>
              <a:t>Haley.Richardson@tn.gov</a:t>
            </a:r>
            <a:endParaRPr lang="en-US" sz="3200" dirty="0"/>
          </a:p>
          <a:p>
            <a:r>
              <a:rPr lang="en-US" sz="3200" dirty="0">
                <a:hlinkClick r:id="rId8"/>
              </a:rPr>
              <a:t>Jamie.Seek@tn.gov</a:t>
            </a:r>
            <a:endParaRPr lang="en-US" sz="3200" dirty="0"/>
          </a:p>
          <a:p>
            <a:r>
              <a:rPr lang="en-US" sz="3200" dirty="0">
                <a:hlinkClick r:id="rId9"/>
              </a:rPr>
              <a:t>Allyson.Collins@tn.gov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CC1A23E-E62A-1666-8909-8C7E89A55C9D}"/>
              </a:ext>
            </a:extLst>
          </p:cNvPr>
          <p:cNvSpPr txBox="1">
            <a:spLocks/>
          </p:cNvSpPr>
          <p:nvPr/>
        </p:nvSpPr>
        <p:spPr>
          <a:xfrm>
            <a:off x="7032343" y="6515754"/>
            <a:ext cx="5105401" cy="2369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074" indent="-214260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036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99850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2664" indent="-171407" algn="l" defTabSz="685629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479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93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107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922" indent="-171407" algn="l" defTabSz="68562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© Tennessee Department of Education </a:t>
            </a:r>
            <a:endParaRPr lang="id-ID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4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720B0C-D8FC-38B2-F027-59593F1D0B1E}"/>
              </a:ext>
            </a:extLst>
          </p:cNvPr>
          <p:cNvSpPr txBox="1"/>
          <p:nvPr/>
        </p:nvSpPr>
        <p:spPr>
          <a:xfrm>
            <a:off x="3505216" y="1087654"/>
            <a:ext cx="5178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eorgia" panose="02040502050405020303" pitchFamily="18" charset="0"/>
              </a:rPr>
              <a:t>Introductions</a:t>
            </a:r>
          </a:p>
        </p:txBody>
      </p:sp>
      <p:pic>
        <p:nvPicPr>
          <p:cNvPr id="3" name="Picture Placeholder 9" descr="Meeting with solid fill">
            <a:extLst>
              <a:ext uri="{FF2B5EF4-FFF2-40B4-BE49-F238E27FC236}">
                <a16:creationId xmlns:a16="http://schemas.microsoft.com/office/drawing/2014/main" id="{3DF9F41F-3047-D79F-C1D8-C33D8F153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43797" y="968547"/>
            <a:ext cx="4768170" cy="555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74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30C8B-6DB7-1A40-AA29-B9F55D2A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45" y="1216666"/>
            <a:ext cx="10442849" cy="175910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the Tennessee Department of Education is Doing to Support Schools</a:t>
            </a:r>
          </a:p>
        </p:txBody>
      </p:sp>
    </p:spTree>
    <p:extLst>
      <p:ext uri="{BB962C8B-B14F-4D97-AF65-F5344CB8AC3E}">
        <p14:creationId xmlns:p14="http://schemas.microsoft.com/office/powerpoint/2010/main" val="895836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e958203ba7_0_0"/>
          <p:cNvSpPr txBox="1">
            <a:spLocks noGrp="1"/>
          </p:cNvSpPr>
          <p:nvPr>
            <p:ph type="title"/>
          </p:nvPr>
        </p:nvSpPr>
        <p:spPr>
          <a:xfrm>
            <a:off x="1674066" y="36584"/>
            <a:ext cx="10367138" cy="15688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91401" tIns="45688" rIns="91401" bIns="45688" rtlCol="0" anchor="ctr" anchorCtr="0">
            <a:normAutofit fontScale="90000"/>
          </a:bodyPr>
          <a:lstStyle/>
          <a:p>
            <a:pPr>
              <a:buClr>
                <a:srgbClr val="FFFFFF"/>
              </a:buClr>
              <a:buSzPts val="3600"/>
            </a:pPr>
            <a:r>
              <a:rPr lang="en-US" sz="3600" dirty="0">
                <a:solidFill>
                  <a:srgbClr val="FFFFFF"/>
                </a:solidFill>
                <a:latin typeface="+mn-lt"/>
              </a:rPr>
              <a:t>Tennessee Technical Assistance Network (TN-TAN)</a:t>
            </a:r>
            <a:r>
              <a:rPr lang="en-US" sz="4400" i="0" u="none" strike="noStrike" dirty="0">
                <a:solidFill>
                  <a:srgbClr val="FFFFFF"/>
                </a:solidFill>
                <a:latin typeface="+mn-lt"/>
              </a:rPr>
              <a:t> </a:t>
            </a:r>
            <a:br>
              <a:rPr lang="en-US" i="0" u="none" strike="noStrike" dirty="0">
                <a:solidFill>
                  <a:srgbClr val="FFFFFF"/>
                </a:solidFill>
                <a:latin typeface="+mn-lt"/>
              </a:rPr>
            </a:br>
            <a:r>
              <a:rPr lang="en-US" sz="1800" b="0" dirty="0">
                <a:solidFill>
                  <a:srgbClr val="FFFFFF"/>
                </a:solidFill>
                <a:latin typeface="+mn-lt"/>
                <a:ea typeface="Arial"/>
                <a:cs typeface="Arial"/>
                <a:sym typeface="Arial"/>
              </a:rPr>
              <a:t>provides school districts, administrators, educators, and families access to free high-quality training, resources, and supports designed to improve outcomes for students with disabilities, ages 3-22. See below for more information about our areas of support. </a:t>
            </a:r>
            <a:endParaRPr sz="1400" dirty="0">
              <a:latin typeface="+mn-lt"/>
            </a:endParaRPr>
          </a:p>
        </p:txBody>
      </p:sp>
      <p:sp>
        <p:nvSpPr>
          <p:cNvPr id="422" name="Google Shape;422;g1e958203ba7_0_0"/>
          <p:cNvSpPr/>
          <p:nvPr/>
        </p:nvSpPr>
        <p:spPr>
          <a:xfrm>
            <a:off x="6211981" y="4404246"/>
            <a:ext cx="5550354" cy="109981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785" dist="33020" dir="3180000" algn="ctr">
              <a:srgbClr val="000000">
                <a:alpha val="28240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>
              <a:buClr>
                <a:srgbClr val="B40000"/>
              </a:buClr>
              <a:buSzPts val="1800"/>
            </a:pPr>
            <a:r>
              <a:rPr lang="en-US" sz="3600" b="1" dirty="0">
                <a:solidFill>
                  <a:srgbClr val="B40000"/>
                </a:solidFill>
                <a:latin typeface="Georgia"/>
                <a:ea typeface="Georgia"/>
                <a:cs typeface="Georgia"/>
                <a:sym typeface="Georgia"/>
              </a:rPr>
              <a:t>    Secondary Transition</a:t>
            </a:r>
            <a:endParaRPr sz="3600" b="1" dirty="0">
              <a:solidFill>
                <a:srgbClr val="B4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3" name="Google Shape;423;g1e958203ba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34" y="229433"/>
            <a:ext cx="1416931" cy="137604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1e958203ba7_0_0"/>
          <p:cNvSpPr/>
          <p:nvPr/>
        </p:nvSpPr>
        <p:spPr>
          <a:xfrm>
            <a:off x="378076" y="1728243"/>
            <a:ext cx="5550354" cy="127946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785" dist="33020" dir="3180000" algn="ctr">
              <a:srgbClr val="000000">
                <a:alpha val="28240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>
              <a:buClr>
                <a:srgbClr val="B40000"/>
              </a:buClr>
              <a:buSzPts val="1800"/>
            </a:pPr>
            <a:r>
              <a:rPr lang="en-US" sz="3600" b="1" dirty="0">
                <a:solidFill>
                  <a:srgbClr val="B40000"/>
                </a:solidFill>
                <a:latin typeface="Georgia"/>
                <a:ea typeface="Georgia"/>
                <a:cs typeface="Georgia"/>
                <a:sym typeface="Georgia"/>
              </a:rPr>
              <a:t>    Intensive Behavior</a:t>
            </a:r>
            <a:endParaRPr sz="3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5" name="Google Shape;425;g1e958203ba7_0_0"/>
          <p:cNvSpPr/>
          <p:nvPr/>
        </p:nvSpPr>
        <p:spPr>
          <a:xfrm>
            <a:off x="6210057" y="1748263"/>
            <a:ext cx="5550354" cy="127946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785" dist="33020" dir="3180000" algn="ctr">
              <a:srgbClr val="000000">
                <a:alpha val="28240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>
              <a:buClr>
                <a:srgbClr val="B40000"/>
              </a:buClr>
              <a:buSzPts val="1800"/>
            </a:pPr>
            <a:r>
              <a:rPr lang="en-US" sz="3600" b="1" dirty="0">
                <a:solidFill>
                  <a:srgbClr val="B40000"/>
                </a:solidFill>
                <a:latin typeface="Georgia"/>
                <a:ea typeface="Georgia"/>
                <a:cs typeface="Georgia"/>
                <a:sym typeface="Georgia"/>
              </a:rPr>
              <a:t>Preschool</a:t>
            </a:r>
            <a:endParaRPr sz="3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6" name="Google Shape;426;g1e958203ba7_0_0"/>
          <p:cNvSpPr/>
          <p:nvPr/>
        </p:nvSpPr>
        <p:spPr>
          <a:xfrm>
            <a:off x="6211981" y="3142838"/>
            <a:ext cx="5550354" cy="114630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785" dist="33020" dir="3180000" algn="ctr">
              <a:srgbClr val="000000">
                <a:alpha val="28240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>
              <a:buClr>
                <a:srgbClr val="B40000"/>
              </a:buClr>
              <a:buSzPts val="1800"/>
            </a:pPr>
            <a:r>
              <a:rPr lang="en-US" sz="3600" b="1" dirty="0">
                <a:solidFill>
                  <a:srgbClr val="B40000"/>
                </a:solidFill>
                <a:latin typeface="Georgia"/>
                <a:ea typeface="Georgia"/>
                <a:cs typeface="Georgia"/>
                <a:sym typeface="Georgia"/>
              </a:rPr>
              <a:t>Autism</a:t>
            </a:r>
            <a:endParaRPr sz="3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7" name="Google Shape;427;g1e958203ba7_0_0"/>
          <p:cNvSpPr/>
          <p:nvPr/>
        </p:nvSpPr>
        <p:spPr>
          <a:xfrm>
            <a:off x="352732" y="3094337"/>
            <a:ext cx="5575848" cy="114630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785" dist="33020" dir="3180000" algn="ctr">
              <a:srgbClr val="000000">
                <a:alpha val="28240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>
              <a:buClr>
                <a:srgbClr val="B40000"/>
              </a:buClr>
              <a:buSzPts val="1800"/>
            </a:pPr>
            <a:r>
              <a:rPr lang="en-US" sz="3600" b="1" dirty="0">
                <a:solidFill>
                  <a:srgbClr val="B40000"/>
                </a:solidFill>
                <a:latin typeface="Georgia"/>
                <a:ea typeface="Georgia"/>
                <a:cs typeface="Georgia"/>
                <a:sym typeface="Georgia"/>
              </a:rPr>
              <a:t>    RTI</a:t>
            </a:r>
            <a:r>
              <a:rPr lang="en-US" sz="3600" b="1" baseline="30000" dirty="0">
                <a:solidFill>
                  <a:srgbClr val="B40000"/>
                </a:solidFill>
                <a:latin typeface="Georgia"/>
                <a:ea typeface="Georgia"/>
                <a:cs typeface="Georgia"/>
                <a:sym typeface="Georgia"/>
              </a:rPr>
              <a:t>2</a:t>
            </a:r>
            <a:r>
              <a:rPr lang="en-US" sz="3600" b="1" dirty="0">
                <a:solidFill>
                  <a:srgbClr val="B40000"/>
                </a:solidFill>
                <a:latin typeface="Georgia"/>
                <a:ea typeface="Georgia"/>
                <a:cs typeface="Georgia"/>
                <a:sym typeface="Georgia"/>
              </a:rPr>
              <a:t>-A+RTI</a:t>
            </a:r>
            <a:r>
              <a:rPr lang="en-US" sz="3600" b="1" baseline="30000" dirty="0">
                <a:solidFill>
                  <a:srgbClr val="B40000"/>
                </a:solidFill>
                <a:latin typeface="Georgia"/>
                <a:ea typeface="Georgia"/>
                <a:cs typeface="Georgia"/>
                <a:sym typeface="Georgia"/>
              </a:rPr>
              <a:t>2</a:t>
            </a:r>
            <a:r>
              <a:rPr lang="en-US" sz="3600" b="1" dirty="0">
                <a:solidFill>
                  <a:srgbClr val="B40000"/>
                </a:solidFill>
                <a:latin typeface="Georgia"/>
                <a:ea typeface="Georgia"/>
                <a:cs typeface="Georgia"/>
                <a:sym typeface="Georgia"/>
              </a:rPr>
              <a:t>-B</a:t>
            </a:r>
            <a:endParaRPr sz="3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8" name="Google Shape;428;g1e958203ba7_0_0"/>
          <p:cNvPicPr preferRelativeResize="0"/>
          <p:nvPr/>
        </p:nvPicPr>
        <p:blipFill rotWithShape="1">
          <a:blip r:embed="rId4">
            <a:alphaModFix/>
          </a:blip>
          <a:srcRect l="22519" t="11528" r="22042" b="44786"/>
          <a:stretch/>
        </p:blipFill>
        <p:spPr>
          <a:xfrm>
            <a:off x="478146" y="2226038"/>
            <a:ext cx="386599" cy="32391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9" name="Google Shape;429;g1e958203ba7_0_0"/>
          <p:cNvPicPr preferRelativeResize="0"/>
          <p:nvPr/>
        </p:nvPicPr>
        <p:blipFill rotWithShape="1">
          <a:blip r:embed="rId4">
            <a:alphaModFix/>
          </a:blip>
          <a:srcRect l="22519" t="11528" r="22042" b="44786"/>
          <a:stretch/>
        </p:blipFill>
        <p:spPr>
          <a:xfrm>
            <a:off x="478147" y="3476915"/>
            <a:ext cx="386599" cy="32391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0" name="Google Shape;430;g1e958203ba7_0_0"/>
          <p:cNvPicPr preferRelativeResize="0"/>
          <p:nvPr/>
        </p:nvPicPr>
        <p:blipFill rotWithShape="1">
          <a:blip r:embed="rId4">
            <a:alphaModFix/>
          </a:blip>
          <a:srcRect l="22519" t="11528" r="22042" b="44786"/>
          <a:stretch/>
        </p:blipFill>
        <p:spPr>
          <a:xfrm>
            <a:off x="6356454" y="2212198"/>
            <a:ext cx="386599" cy="32391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1" name="Google Shape;431;g1e958203ba7_0_0"/>
          <p:cNvPicPr preferRelativeResize="0"/>
          <p:nvPr/>
        </p:nvPicPr>
        <p:blipFill rotWithShape="1">
          <a:blip r:embed="rId4">
            <a:alphaModFix/>
          </a:blip>
          <a:srcRect l="22519" t="11528" r="22042" b="44786"/>
          <a:stretch/>
        </p:blipFill>
        <p:spPr>
          <a:xfrm>
            <a:off x="6365175" y="3505529"/>
            <a:ext cx="386599" cy="323916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2" name="Google Shape;432;g1e958203ba7_0_0"/>
          <p:cNvSpPr/>
          <p:nvPr/>
        </p:nvSpPr>
        <p:spPr>
          <a:xfrm>
            <a:off x="352732" y="4381002"/>
            <a:ext cx="5575848" cy="114630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785" dist="33020" dir="3180000" algn="ctr">
              <a:srgbClr val="000000">
                <a:alpha val="28240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>
              <a:buClr>
                <a:srgbClr val="B40000"/>
              </a:buClr>
              <a:buSzPts val="1800"/>
            </a:pPr>
            <a:r>
              <a:rPr lang="en-US" sz="3600" b="1" dirty="0">
                <a:solidFill>
                  <a:srgbClr val="B40000"/>
                </a:solidFill>
                <a:latin typeface="Georgia"/>
                <a:ea typeface="Georgia"/>
                <a:cs typeface="Georgia"/>
                <a:sym typeface="Georgia"/>
              </a:rPr>
              <a:t>    Assistive Technology</a:t>
            </a:r>
            <a:endParaRPr sz="36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3" name="Google Shape;433;g1e958203ba7_0_0"/>
          <p:cNvPicPr preferRelativeResize="0"/>
          <p:nvPr/>
        </p:nvPicPr>
        <p:blipFill rotWithShape="1">
          <a:blip r:embed="rId4">
            <a:alphaModFix/>
          </a:blip>
          <a:srcRect l="22519" t="11528" r="22042" b="44786"/>
          <a:stretch/>
        </p:blipFill>
        <p:spPr>
          <a:xfrm>
            <a:off x="478147" y="4792194"/>
            <a:ext cx="386599" cy="32391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34" name="Google Shape;434;g1e958203ba7_0_0"/>
          <p:cNvPicPr preferRelativeResize="0"/>
          <p:nvPr/>
        </p:nvPicPr>
        <p:blipFill rotWithShape="1">
          <a:blip r:embed="rId4">
            <a:alphaModFix/>
          </a:blip>
          <a:srcRect l="22519" t="11528" r="22042" b="44786"/>
          <a:stretch/>
        </p:blipFill>
        <p:spPr>
          <a:xfrm>
            <a:off x="6365175" y="4767939"/>
            <a:ext cx="386599" cy="323916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5" name="Google Shape;435;g1e958203ba7_0_0"/>
          <p:cNvSpPr/>
          <p:nvPr/>
        </p:nvSpPr>
        <p:spPr>
          <a:xfrm>
            <a:off x="3141506" y="5619155"/>
            <a:ext cx="5575848" cy="114630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785" dist="33020" dir="3180000" algn="ctr">
              <a:srgbClr val="000000">
                <a:alpha val="28630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>
              <a:buClr>
                <a:srgbClr val="B40000"/>
              </a:buClr>
              <a:buSzPts val="1800"/>
            </a:pPr>
            <a:r>
              <a:rPr lang="en-US" sz="3600" b="1" dirty="0">
                <a:solidFill>
                  <a:srgbClr val="B40000"/>
                </a:solidFill>
                <a:latin typeface="Georgia"/>
                <a:ea typeface="Georgia"/>
                <a:cs typeface="Georgia"/>
                <a:sym typeface="Georgia"/>
              </a:rPr>
              <a:t>Family Engagement</a:t>
            </a:r>
            <a:endParaRPr sz="3600" b="1" dirty="0">
              <a:solidFill>
                <a:srgbClr val="B4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6" name="Google Shape;436;g1e958203ba7_0_0"/>
          <p:cNvPicPr preferRelativeResize="0"/>
          <p:nvPr/>
        </p:nvPicPr>
        <p:blipFill rotWithShape="1">
          <a:blip r:embed="rId4">
            <a:alphaModFix/>
          </a:blip>
          <a:srcRect l="22519" t="11528" r="22042" b="44786"/>
          <a:stretch/>
        </p:blipFill>
        <p:spPr>
          <a:xfrm>
            <a:off x="3153253" y="6030347"/>
            <a:ext cx="386599" cy="323916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488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B291E-A59D-464D-BA47-6360207E4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TN PULSE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A9312-1F58-7744-84BF-7085C47ABB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7319950" cy="4900056"/>
          </a:xfrm>
        </p:spPr>
        <p:txBody>
          <a:bodyPr>
            <a:normAutofit/>
          </a:bodyPr>
          <a:lstStyle/>
          <a:p>
            <a:r>
              <a:rPr lang="en-US" sz="3600" dirty="0"/>
              <a:t>Individual Education Programs (IEPs)</a:t>
            </a:r>
          </a:p>
          <a:p>
            <a:r>
              <a:rPr lang="en-US" sz="3600" dirty="0"/>
              <a:t>Individual Learning Plans for English Learners (ILP)</a:t>
            </a:r>
          </a:p>
          <a:p>
            <a:r>
              <a:rPr lang="en-US" sz="3600" dirty="0"/>
              <a:t>Individual Learning Plans for students with characteristics of dyslexia (ILP-D)</a:t>
            </a:r>
          </a:p>
          <a:p>
            <a:r>
              <a:rPr lang="en-US" sz="3600" dirty="0"/>
              <a:t>504 Plans</a:t>
            </a:r>
          </a:p>
        </p:txBody>
      </p:sp>
      <p:pic>
        <p:nvPicPr>
          <p:cNvPr id="10" name="Picture Placeholder 9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B438320-4901-2C4E-ADA7-D58B7A0018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0713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05A96-DD5B-0234-CD16-CD031A6A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99"/>
              <a:t>Additional LEA Supports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6741C-AB13-1FA1-7822-8986B7D3F067}"/>
              </a:ext>
            </a:extLst>
          </p:cNvPr>
          <p:cNvSpPr/>
          <p:nvPr/>
        </p:nvSpPr>
        <p:spPr>
          <a:xfrm>
            <a:off x="6788487" y="3350795"/>
            <a:ext cx="4867611" cy="2951346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Teaching All Students (TAS)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85E691-782A-8E26-55C4-292B1CB7E901}"/>
              </a:ext>
            </a:extLst>
          </p:cNvPr>
          <p:cNvSpPr/>
          <p:nvPr/>
        </p:nvSpPr>
        <p:spPr>
          <a:xfrm>
            <a:off x="1920876" y="399449"/>
            <a:ext cx="4867611" cy="295134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Rural Access to Interventions in School Environments 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(Project RAISE)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D99683-8C4E-6D2F-B009-F7AE5CD2E48A}"/>
              </a:ext>
            </a:extLst>
          </p:cNvPr>
          <p:cNvSpPr/>
          <p:nvPr/>
        </p:nvSpPr>
        <p:spPr>
          <a:xfrm>
            <a:off x="1920875" y="3359975"/>
            <a:ext cx="4867611" cy="2951345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Providing Access to the Visual Environment (PAVE)</a:t>
            </a: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D97D55-19E9-10FF-C8D2-83A8480FCA39}"/>
              </a:ext>
            </a:extLst>
          </p:cNvPr>
          <p:cNvSpPr/>
          <p:nvPr/>
        </p:nvSpPr>
        <p:spPr>
          <a:xfrm>
            <a:off x="6788486" y="390268"/>
            <a:ext cx="4867611" cy="2951346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Access for All Learning Network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 (AALN Preschool &amp; K-8)</a:t>
            </a:r>
          </a:p>
        </p:txBody>
      </p:sp>
    </p:spTree>
    <p:extLst>
      <p:ext uri="{BB962C8B-B14F-4D97-AF65-F5344CB8AC3E}">
        <p14:creationId xmlns:p14="http://schemas.microsoft.com/office/powerpoint/2010/main" val="3919556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B291E-A59D-464D-BA47-6360207E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12" y="0"/>
            <a:ext cx="11204832" cy="1208314"/>
          </a:xfrm>
        </p:spPr>
        <p:txBody>
          <a:bodyPr>
            <a:normAutofit/>
          </a:bodyPr>
          <a:lstStyle/>
          <a:p>
            <a:r>
              <a:rPr lang="en-US" dirty="0"/>
              <a:t>Educational Interpreter Training &amp; Assessment Center (EITAC)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A9312-1F58-7744-84BF-7085C47ABB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112" y="1593668"/>
            <a:ext cx="10301302" cy="4311785"/>
          </a:xfrm>
        </p:spPr>
        <p:txBody>
          <a:bodyPr>
            <a:noAutofit/>
          </a:bodyPr>
          <a:lstStyle/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DFD99-114E-03A3-833A-E3AE2F89EE0D}"/>
              </a:ext>
            </a:extLst>
          </p:cNvPr>
          <p:cNvSpPr txBox="1"/>
          <p:nvPr/>
        </p:nvSpPr>
        <p:spPr>
          <a:xfrm>
            <a:off x="446809" y="1423555"/>
            <a:ext cx="97570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/>
              <a:t>Provide Interpreter Training and prepare to individuals across the state seeking a school services personnel license as an Educational Interpreter.</a:t>
            </a:r>
          </a:p>
        </p:txBody>
      </p:sp>
    </p:spTree>
    <p:extLst>
      <p:ext uri="{BB962C8B-B14F-4D97-AF65-F5344CB8AC3E}">
        <p14:creationId xmlns:p14="http://schemas.microsoft.com/office/powerpoint/2010/main" val="1085701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B291E-A59D-464D-BA47-6360207E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12" y="0"/>
            <a:ext cx="11204832" cy="1208314"/>
          </a:xfrm>
        </p:spPr>
        <p:txBody>
          <a:bodyPr>
            <a:normAutofit/>
          </a:bodyPr>
          <a:lstStyle/>
          <a:p>
            <a:r>
              <a:rPr lang="en-US" dirty="0"/>
              <a:t>Speech-Language Pathology Tuition Waiver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A9312-1F58-7744-84BF-7085C47ABB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112" y="1054654"/>
            <a:ext cx="10301302" cy="4311785"/>
          </a:xfrm>
        </p:spPr>
        <p:txBody>
          <a:bodyPr>
            <a:noAutofit/>
          </a:bodyPr>
          <a:lstStyle/>
          <a:p>
            <a:r>
              <a:rPr lang="en-US" sz="3600" dirty="0"/>
              <a:t>Partnership between the department and two institutes of higher learning</a:t>
            </a:r>
          </a:p>
          <a:p>
            <a:r>
              <a:rPr lang="en-US" sz="3600" dirty="0"/>
              <a:t>Provides a tuition-free pathway for candidates interested in being speech-language pathologists (SLPs), leading to TDOE licensure as a SLP</a:t>
            </a:r>
          </a:p>
          <a:p>
            <a:r>
              <a:rPr lang="en-US" sz="3600" dirty="0"/>
              <a:t>Focuses on preparation for working in public schools for 2 years post-graduation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2940587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TDOE BFA 2021">
      <a:dk1>
        <a:srgbClr val="3C3E40"/>
      </a:dk1>
      <a:lt1>
        <a:srgbClr val="FFFFFF"/>
      </a:lt1>
      <a:dk2>
        <a:srgbClr val="6E7073"/>
      </a:dk2>
      <a:lt2>
        <a:srgbClr val="EEEEEE"/>
      </a:lt2>
      <a:accent1>
        <a:srgbClr val="EE3424"/>
      </a:accent1>
      <a:accent2>
        <a:srgbClr val="0E2B5A"/>
      </a:accent2>
      <a:accent3>
        <a:srgbClr val="E87722"/>
      </a:accent3>
      <a:accent4>
        <a:srgbClr val="2DCCD3"/>
      </a:accent4>
      <a:accent5>
        <a:srgbClr val="D2D755"/>
      </a:accent5>
      <a:accent6>
        <a:srgbClr val="5D7975"/>
      </a:accent6>
      <a:hlink>
        <a:srgbClr val="0563C1"/>
      </a:hlink>
      <a:folHlink>
        <a:srgbClr val="954F72"/>
      </a:folHlink>
    </a:clrScheme>
    <a:fontScheme name="TDOE Fonts">
      <a:majorFont>
        <a:latin typeface="PermianSlabSerifTypefac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estforAll-WIDESCREEN-2023" id="{6141625C-A022-E44D-9AF2-78D359C837DA}" vid="{8246D1CD-41C0-0044-9776-42DD32D74C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C9693990E684CB25E24C0476E73F6" ma:contentTypeVersion="18" ma:contentTypeDescription="Create a new document." ma:contentTypeScope="" ma:versionID="d60cb33dd417c395c7f7736c0664fe6c">
  <xsd:schema xmlns:xsd="http://www.w3.org/2001/XMLSchema" xmlns:xs="http://www.w3.org/2001/XMLSchema" xmlns:p="http://schemas.microsoft.com/office/2006/metadata/properties" xmlns:ns2="a6fb3132-2a12-489d-b27d-81c9ba699cc1" xmlns:ns3="8851f2c7-eccf-41dd-8b49-7404b349b09c" targetNamespace="http://schemas.microsoft.com/office/2006/metadata/properties" ma:root="true" ma:fieldsID="5649a01e8e265b9dce42848a2e980424" ns2:_="" ns3:_="">
    <xsd:import namespace="a6fb3132-2a12-489d-b27d-81c9ba699cc1"/>
    <xsd:import namespace="8851f2c7-eccf-41dd-8b49-7404b349b0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3132-2a12-489d-b27d-81c9ba699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e6257d-7176-48e0-8b40-523761a9c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1f2c7-eccf-41dd-8b49-7404b349b0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38a28d9-d8be-41a8-872f-a191d799db73}" ma:internalName="TaxCatchAll" ma:showField="CatchAllData" ma:web="8851f2c7-eccf-41dd-8b49-7404b349b0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851f2c7-eccf-41dd-8b49-7404b349b09c">
      <UserInfo>
        <DisplayName/>
        <AccountId xsi:nil="true"/>
        <AccountType/>
      </UserInfo>
    </SharedWithUsers>
    <lcf76f155ced4ddcb4097134ff3c332f xmlns="a6fb3132-2a12-489d-b27d-81c9ba699cc1">
      <Terms xmlns="http://schemas.microsoft.com/office/infopath/2007/PartnerControls"/>
    </lcf76f155ced4ddcb4097134ff3c332f>
    <TaxCatchAll xmlns="8851f2c7-eccf-41dd-8b49-7404b349b09c" xsi:nil="true"/>
  </documentManagement>
</p:properties>
</file>

<file path=customXml/itemProps1.xml><?xml version="1.0" encoding="utf-8"?>
<ds:datastoreItem xmlns:ds="http://schemas.openxmlformats.org/officeDocument/2006/customXml" ds:itemID="{3174612A-C8CC-47CB-AC34-CA4DE5407C49}"/>
</file>

<file path=customXml/itemProps2.xml><?xml version="1.0" encoding="utf-8"?>
<ds:datastoreItem xmlns:ds="http://schemas.openxmlformats.org/officeDocument/2006/customXml" ds:itemID="{5D848918-0EBC-4BAE-A79C-C7698340A6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6F60C1-803E-4BBB-9567-67897965F98D}">
  <ds:schemaRefs>
    <ds:schemaRef ds:uri="407edfbb-f553-4497-9898-07573932387a"/>
    <ds:schemaRef ds:uri="7abb0968-01eb-4496-bf11-c419c2a15cc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MTSU Sped Collaborative 2024</Template>
  <TotalTime>5847</TotalTime>
  <Words>659</Words>
  <Application>Microsoft Office PowerPoint</Application>
  <PresentationFormat>Custom</PresentationFormat>
  <Paragraphs>92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Courier New</vt:lpstr>
      <vt:lpstr>Georgia</vt:lpstr>
      <vt:lpstr>Lato Light</vt:lpstr>
      <vt:lpstr>Open Sans</vt:lpstr>
      <vt:lpstr>Open Sans SemiBold</vt:lpstr>
      <vt:lpstr>PermianSlabSerifTypeface</vt:lpstr>
      <vt:lpstr>Segoe UI</vt:lpstr>
      <vt:lpstr>Wingdings</vt:lpstr>
      <vt:lpstr>Theme1</vt:lpstr>
      <vt:lpstr>MTSU Sped Collaborative 2024</vt:lpstr>
      <vt:lpstr>PowerPoint Presentation</vt:lpstr>
      <vt:lpstr>PowerPoint Presentation</vt:lpstr>
      <vt:lpstr>What the Tennessee Department of Education is Doing to Support Schools</vt:lpstr>
      <vt:lpstr>Tennessee Technical Assistance Network (TN-TAN)  provides school districts, administrators, educators, and families access to free high-quality training, resources, and supports designed to improve outcomes for students with disabilities, ages 3-22. See below for more information about our areas of support. </vt:lpstr>
      <vt:lpstr>TN PULSE</vt:lpstr>
      <vt:lpstr>Additional LEA Supports</vt:lpstr>
      <vt:lpstr>Educational Interpreter Training &amp; Assessment Center (EITAC)</vt:lpstr>
      <vt:lpstr>Speech-Language Pathology Tuition Waiver</vt:lpstr>
      <vt:lpstr>Digital Assessment Library</vt:lpstr>
      <vt:lpstr>Evaluation &amp; Eligibility Standards </vt:lpstr>
      <vt:lpstr>Evaluation &amp; Eligibility Standards, cont. </vt:lpstr>
      <vt:lpstr>RTI 2 A + B</vt:lpstr>
      <vt:lpstr>Regional Special Education Summits</vt:lpstr>
      <vt:lpstr>Monthly Assessment Specialists Communities of Practice (COP)</vt:lpstr>
      <vt:lpstr>Resources</vt:lpstr>
      <vt:lpstr>Resources, cont.</vt:lpstr>
      <vt:lpstr>Family-friendly Resources</vt:lpstr>
      <vt:lpstr>Resources Coming Soon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Susan Usery</dc:creator>
  <cp:keywords/>
  <dc:description/>
  <cp:lastModifiedBy>Susan Usery</cp:lastModifiedBy>
  <cp:revision>1</cp:revision>
  <cp:lastPrinted>2019-11-04T17:49:10Z</cp:lastPrinted>
  <dcterms:created xsi:type="dcterms:W3CDTF">2024-06-24T13:16:59Z</dcterms:created>
  <dcterms:modified xsi:type="dcterms:W3CDTF">2024-07-15T14:44:14Z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0x010100F78C9693990E684CB25E24C0476E73F6</vt:lpwstr>
  </property>
  <property fmtid="{D5CDD505-2E9C-101B-9397-08002B2CF9AE}" pid="3" name="MediaServiceImageTags">
    <vt:lpwstr/>
  </property>
  <property fmtid="{D5CDD505-2E9C-101B-9397-08002B2CF9AE}" pid="4" name="Order">
    <vt:lpwstr>8300.00000000000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