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Lst>
  <p:notesMasterIdLst>
    <p:notesMasterId r:id="rId33"/>
  </p:notesMasterIdLst>
  <p:handoutMasterIdLst>
    <p:handoutMasterId r:id="rId34"/>
  </p:handoutMasterIdLst>
  <p:sldIdLst>
    <p:sldId id="1690" r:id="rId5"/>
    <p:sldId id="1704" r:id="rId6"/>
    <p:sldId id="1705" r:id="rId7"/>
    <p:sldId id="1712" r:id="rId8"/>
    <p:sldId id="1775" r:id="rId9"/>
    <p:sldId id="1718" r:id="rId10"/>
    <p:sldId id="1720" r:id="rId11"/>
    <p:sldId id="1721" r:id="rId12"/>
    <p:sldId id="1713" r:id="rId13"/>
    <p:sldId id="1708" r:id="rId14"/>
    <p:sldId id="1710" r:id="rId15"/>
    <p:sldId id="1714" r:id="rId16"/>
    <p:sldId id="1715" r:id="rId17"/>
    <p:sldId id="1716" r:id="rId18"/>
    <p:sldId id="1771" r:id="rId19"/>
    <p:sldId id="1744" r:id="rId20"/>
    <p:sldId id="1745" r:id="rId21"/>
    <p:sldId id="1761" r:id="rId22"/>
    <p:sldId id="1722" r:id="rId23"/>
    <p:sldId id="1717" r:id="rId24"/>
    <p:sldId id="1725" r:id="rId25"/>
    <p:sldId id="1723" r:id="rId26"/>
    <p:sldId id="1724" r:id="rId27"/>
    <p:sldId id="1774" r:id="rId28"/>
    <p:sldId id="1728" r:id="rId29"/>
    <p:sldId id="1727" r:id="rId30"/>
    <p:sldId id="1726" r:id="rId31"/>
    <p:sldId id="1711" r:id="rId32"/>
  </p:sldIdLst>
  <p:sldSz cx="9144000" cy="6858000" type="screen4x3"/>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925E07-3877-9D97-B686-E9146F08ACF6}" name="Shaundraya Hersey" initials="SH" userId="Shaundraya Hersey" providerId="None"/>
  <p188:author id="{ED32FE12-B33B-427E-E987-FE1D3250A8CC}" name="Amanda  Duvall" initials="AD" userId="S::amanda.duvall@tnedu.gov::41699b31-3f29-4396-a833-0453722523d0" providerId="AD"/>
  <p188:author id="{7869F061-4F52-C37F-818B-1800E1F0FAD3}" name="Nattaly Perryman" initials="NP" userId="Nattaly Perryman" providerId="None"/>
  <p188:author id="{31D12E94-F95A-A8D0-8CC6-A58FF0039078}" name="Joann Runion" initials="JR" userId="Joann Runion" providerId="None"/>
  <p188:author id="{D97F8EB1-6F8A-45BB-0763-8B5C155CA661}" name="Jennifer Jordan" initials="JJ" userId="S::jennifer.jordan26@tnedu.gov::da7db54e-048e-4abc-b2cd-c4c845a4aacd" providerId="AD"/>
  <p188:author id="{4F4A01B3-C365-4608-5D5E-E8A3C2F17FBE}" name="Hannah Gribble" initials="HG" userId="S::hannah.gribble89@tnedu.gov::bb9285da-da01-4fad-b57e-eba9d9480ed4" providerId="AD"/>
  <p188:author id="{82574CDC-5CDF-E8FE-61DA-E04C97AD24B6}" name="Joann Runion" initials="JR" userId="S::joann.runion@tnedu.gov::9798fd74-1d0a-462c-b688-6f7d0ceb42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7975"/>
    <a:srgbClr val="D2D755"/>
    <a:srgbClr val="2DCCD3"/>
    <a:srgbClr val="EE3424"/>
    <a:srgbClr val="1B365D"/>
    <a:srgbClr val="174A7C"/>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40" autoAdjust="0"/>
  </p:normalViewPr>
  <p:slideViewPr>
    <p:cSldViewPr snapToGrid="0">
      <p:cViewPr varScale="1">
        <p:scale>
          <a:sx n="63" d="100"/>
          <a:sy n="63" d="100"/>
        </p:scale>
        <p:origin x="1776" y="78"/>
      </p:cViewPr>
      <p:guideLst>
        <p:guide orient="horz" pos="2184"/>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0AFB-3148-8D33-1247D9C82DC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0AFB-3148-8D33-1247D9C82DC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0AFB-3148-8D33-1247D9C82DC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1F22-3349-A34C-23E4CF4FAC14}"/>
              </c:ext>
            </c:extLst>
          </c:dPt>
          <c:dPt>
            <c:idx val="1"/>
            <c:bubble3D val="0"/>
            <c:spPr>
              <a:solidFill>
                <a:schemeClr val="accent4"/>
              </a:solidFill>
              <a:ln w="19050">
                <a:noFill/>
              </a:ln>
              <a:effectLst/>
            </c:spPr>
            <c:extLst>
              <c:ext xmlns:c16="http://schemas.microsoft.com/office/drawing/2014/chart" uri="{C3380CC4-5D6E-409C-BE32-E72D297353CC}">
                <c16:uniqueId val="{00000003-1F22-3349-A34C-23E4CF4FAC14}"/>
              </c:ext>
            </c:extLst>
          </c:dPt>
          <c:dPt>
            <c:idx val="2"/>
            <c:bubble3D val="0"/>
            <c:spPr>
              <a:solidFill>
                <a:schemeClr val="accent5"/>
              </a:solidFill>
              <a:ln w="19050">
                <a:noFill/>
              </a:ln>
              <a:effectLst/>
            </c:spPr>
            <c:extLst>
              <c:ext xmlns:c16="http://schemas.microsoft.com/office/drawing/2014/chart" uri="{C3380CC4-5D6E-409C-BE32-E72D297353CC}">
                <c16:uniqueId val="{00000005-1F22-3349-A34C-23E4CF4FAC14}"/>
              </c:ext>
            </c:extLst>
          </c:dPt>
          <c:dPt>
            <c:idx val="3"/>
            <c:bubble3D val="0"/>
            <c:spPr>
              <a:solidFill>
                <a:schemeClr val="accent6"/>
              </a:solidFill>
              <a:ln w="19050">
                <a:noFill/>
              </a:ln>
              <a:effectLst/>
            </c:spPr>
            <c:extLst>
              <c:ext xmlns:c16="http://schemas.microsoft.com/office/drawing/2014/chart" uri="{C3380CC4-5D6E-409C-BE32-E72D297353CC}">
                <c16:uniqueId val="{00000007-1F22-3349-A34C-23E4CF4FAC14}"/>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1F22-3349-A34C-23E4CF4FAC1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hyperlink" Target="https://publications.tnsosfiles.com/rules/0520/0520-01/0520-01-19.20230608.pdf"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publications.tnsosfiles.com/rules/0520/0520-01/0520-01-19.20230608.pdf"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3E80A1-B53A-4862-9CB2-E3800480FBC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D6108C0A-750A-4154-A8EB-23AB578009C0}">
      <dgm:prSet phldrT="[Text]"/>
      <dgm:spPr/>
      <dgm:t>
        <a:bodyPr/>
        <a:lstStyle/>
        <a:p>
          <a:r>
            <a:rPr lang="en-US" dirty="0">
              <a:solidFill>
                <a:schemeClr val="bg1"/>
              </a:solidFill>
              <a:latin typeface="Open Sans"/>
              <a:ea typeface="Open Sans"/>
              <a:cs typeface="Open Sans"/>
            </a:rPr>
            <a:t>ESL Policy 3.207 was converted into the </a:t>
          </a:r>
          <a:r>
            <a:rPr lang="en-US" dirty="0">
              <a:solidFill>
                <a:schemeClr val="bg1"/>
              </a:solidFill>
              <a:latin typeface="Open Sans"/>
              <a:ea typeface="Open Sans"/>
              <a:cs typeface="Open Sans"/>
              <a:hlinkClick xmlns:r="http://schemas.openxmlformats.org/officeDocument/2006/relationships" r:id="rId1">
                <a:extLst>
                  <a:ext uri="{A12FA001-AC4F-418D-AE19-62706E023703}">
                    <ahyp:hlinkClr xmlns:ahyp="http://schemas.microsoft.com/office/drawing/2018/hyperlinkcolor" val="tx"/>
                  </a:ext>
                </a:extLst>
              </a:hlinkClick>
            </a:rPr>
            <a:t>English as a Second Language Rule Chapter 0520-01-19</a:t>
          </a:r>
          <a:r>
            <a:rPr lang="en-US" dirty="0">
              <a:solidFill>
                <a:schemeClr val="bg1"/>
              </a:solidFill>
              <a:latin typeface="Open Sans"/>
              <a:ea typeface="Open Sans"/>
              <a:cs typeface="Open Sans"/>
            </a:rPr>
            <a:t>. </a:t>
          </a:r>
          <a:endParaRPr lang="en-US" dirty="0">
            <a:solidFill>
              <a:schemeClr val="bg1"/>
            </a:solidFill>
          </a:endParaRPr>
        </a:p>
      </dgm:t>
    </dgm:pt>
    <dgm:pt modelId="{7752626C-A234-49F8-96DF-222FE892A6FA}" type="parTrans" cxnId="{48FFB18E-FF1D-43D0-B6FE-570EE81CAF16}">
      <dgm:prSet/>
      <dgm:spPr/>
      <dgm:t>
        <a:bodyPr/>
        <a:lstStyle/>
        <a:p>
          <a:endParaRPr lang="en-US"/>
        </a:p>
      </dgm:t>
    </dgm:pt>
    <dgm:pt modelId="{1432A002-5E19-497E-9B28-F4C3FDA2136C}" type="sibTrans" cxnId="{48FFB18E-FF1D-43D0-B6FE-570EE81CAF16}">
      <dgm:prSet/>
      <dgm:spPr/>
      <dgm:t>
        <a:bodyPr/>
        <a:lstStyle/>
        <a:p>
          <a:endParaRPr lang="en-US"/>
        </a:p>
      </dgm:t>
    </dgm:pt>
    <dgm:pt modelId="{40BB204C-5AD6-434D-8F03-598FA8A247DC}">
      <dgm:prSet/>
      <dgm:spPr/>
      <dgm:t>
        <a:bodyPr/>
        <a:lstStyle/>
        <a:p>
          <a:r>
            <a:rPr lang="en-US">
              <a:latin typeface="Open Sans"/>
              <a:ea typeface="Open Sans"/>
              <a:cs typeface="Open Sans"/>
            </a:rPr>
            <a:t>This rule became effective on July 6, 2021.</a:t>
          </a:r>
          <a:endParaRPr lang="en-US"/>
        </a:p>
      </dgm:t>
    </dgm:pt>
    <dgm:pt modelId="{59CD0C51-C9CC-4C20-8A2A-6B463F612CCD}" type="parTrans" cxnId="{25739BF8-44F8-4BC7-8800-C0F479E2F9A8}">
      <dgm:prSet/>
      <dgm:spPr/>
      <dgm:t>
        <a:bodyPr/>
        <a:lstStyle/>
        <a:p>
          <a:endParaRPr lang="en-US"/>
        </a:p>
      </dgm:t>
    </dgm:pt>
    <dgm:pt modelId="{EF6C949D-D675-494D-9EB3-D62A8958E720}" type="sibTrans" cxnId="{25739BF8-44F8-4BC7-8800-C0F479E2F9A8}">
      <dgm:prSet/>
      <dgm:spPr/>
      <dgm:t>
        <a:bodyPr/>
        <a:lstStyle/>
        <a:p>
          <a:endParaRPr lang="en-US"/>
        </a:p>
      </dgm:t>
    </dgm:pt>
    <dgm:pt modelId="{FC02DFBA-2E38-439E-8D09-1A5804A0267D}">
      <dgm:prSet/>
      <dgm:spPr/>
      <dgm:t>
        <a:bodyPr/>
        <a:lstStyle/>
        <a:p>
          <a:r>
            <a:rPr lang="en-US">
              <a:latin typeface="Open Sans"/>
              <a:ea typeface="Open Sans"/>
              <a:cs typeface="Open Sans"/>
            </a:rPr>
            <a:t>Rules carry the force of law</a:t>
          </a:r>
        </a:p>
      </dgm:t>
    </dgm:pt>
    <dgm:pt modelId="{8A18AD56-3D97-4744-A69F-F0F6D44631D3}" type="parTrans" cxnId="{208D2847-FD67-4373-B7FC-F95833EBFFBE}">
      <dgm:prSet/>
      <dgm:spPr/>
      <dgm:t>
        <a:bodyPr/>
        <a:lstStyle/>
        <a:p>
          <a:endParaRPr lang="en-US"/>
        </a:p>
      </dgm:t>
    </dgm:pt>
    <dgm:pt modelId="{E2CC52ED-C3D9-4950-B6B5-4D8726A911F1}" type="sibTrans" cxnId="{208D2847-FD67-4373-B7FC-F95833EBFFBE}">
      <dgm:prSet/>
      <dgm:spPr/>
      <dgm:t>
        <a:bodyPr/>
        <a:lstStyle/>
        <a:p>
          <a:endParaRPr lang="en-US"/>
        </a:p>
      </dgm:t>
    </dgm:pt>
    <dgm:pt modelId="{B4FCEC55-92AD-41F6-9DF1-0F233F0F59E1}">
      <dgm:prSet/>
      <dgm:spPr/>
      <dgm:t>
        <a:bodyPr/>
        <a:lstStyle/>
        <a:p>
          <a:r>
            <a:rPr lang="en-US">
              <a:latin typeface="Open Sans"/>
              <a:ea typeface="Open Sans"/>
              <a:cs typeface="Open Sans"/>
            </a:rPr>
            <a:t>The requirements within the ESL Rule will be monitored annually by the department for compliance through the Results-based Monitoring (RBM) process.</a:t>
          </a:r>
        </a:p>
      </dgm:t>
    </dgm:pt>
    <dgm:pt modelId="{083822A3-3462-4DF8-B701-2FCAB871A0CE}" type="parTrans" cxnId="{903D96AB-5E11-4064-9503-0E3EB6E998C1}">
      <dgm:prSet/>
      <dgm:spPr/>
      <dgm:t>
        <a:bodyPr/>
        <a:lstStyle/>
        <a:p>
          <a:endParaRPr lang="en-US"/>
        </a:p>
      </dgm:t>
    </dgm:pt>
    <dgm:pt modelId="{792AAB1D-EAD7-478E-82F1-E8B2158D8E94}" type="sibTrans" cxnId="{903D96AB-5E11-4064-9503-0E3EB6E998C1}">
      <dgm:prSet/>
      <dgm:spPr/>
      <dgm:t>
        <a:bodyPr/>
        <a:lstStyle/>
        <a:p>
          <a:endParaRPr lang="en-US"/>
        </a:p>
      </dgm:t>
    </dgm:pt>
    <dgm:pt modelId="{146FA4BA-B595-4A77-A0B4-06E1982E673F}" type="pres">
      <dgm:prSet presAssocID="{AB3E80A1-B53A-4862-9CB2-E3800480FBC7}" presName="outerComposite" presStyleCnt="0">
        <dgm:presLayoutVars>
          <dgm:chMax val="5"/>
          <dgm:dir/>
          <dgm:resizeHandles val="exact"/>
        </dgm:presLayoutVars>
      </dgm:prSet>
      <dgm:spPr/>
    </dgm:pt>
    <dgm:pt modelId="{36095E9E-5322-46F2-B672-FE72D6AC1C23}" type="pres">
      <dgm:prSet presAssocID="{AB3E80A1-B53A-4862-9CB2-E3800480FBC7}" presName="dummyMaxCanvas" presStyleCnt="0">
        <dgm:presLayoutVars/>
      </dgm:prSet>
      <dgm:spPr/>
    </dgm:pt>
    <dgm:pt modelId="{142DC9D8-7CA6-460A-8DC5-C28ABDB06442}" type="pres">
      <dgm:prSet presAssocID="{AB3E80A1-B53A-4862-9CB2-E3800480FBC7}" presName="FourNodes_1" presStyleLbl="node1" presStyleIdx="0" presStyleCnt="4">
        <dgm:presLayoutVars>
          <dgm:bulletEnabled val="1"/>
        </dgm:presLayoutVars>
      </dgm:prSet>
      <dgm:spPr/>
    </dgm:pt>
    <dgm:pt modelId="{A32CA3E6-B428-401C-BF85-D37780E34747}" type="pres">
      <dgm:prSet presAssocID="{AB3E80A1-B53A-4862-9CB2-E3800480FBC7}" presName="FourNodes_2" presStyleLbl="node1" presStyleIdx="1" presStyleCnt="4">
        <dgm:presLayoutVars>
          <dgm:bulletEnabled val="1"/>
        </dgm:presLayoutVars>
      </dgm:prSet>
      <dgm:spPr/>
    </dgm:pt>
    <dgm:pt modelId="{F181B56F-3FD5-491F-9E68-534490250EA5}" type="pres">
      <dgm:prSet presAssocID="{AB3E80A1-B53A-4862-9CB2-E3800480FBC7}" presName="FourNodes_3" presStyleLbl="node1" presStyleIdx="2" presStyleCnt="4">
        <dgm:presLayoutVars>
          <dgm:bulletEnabled val="1"/>
        </dgm:presLayoutVars>
      </dgm:prSet>
      <dgm:spPr/>
    </dgm:pt>
    <dgm:pt modelId="{C5AFE79B-1574-4F19-BCB0-754DB8431FE8}" type="pres">
      <dgm:prSet presAssocID="{AB3E80A1-B53A-4862-9CB2-E3800480FBC7}" presName="FourNodes_4" presStyleLbl="node1" presStyleIdx="3" presStyleCnt="4">
        <dgm:presLayoutVars>
          <dgm:bulletEnabled val="1"/>
        </dgm:presLayoutVars>
      </dgm:prSet>
      <dgm:spPr/>
    </dgm:pt>
    <dgm:pt modelId="{54D4F80A-F963-4EE1-BCBF-63C4DE09852D}" type="pres">
      <dgm:prSet presAssocID="{AB3E80A1-B53A-4862-9CB2-E3800480FBC7}" presName="FourConn_1-2" presStyleLbl="fgAccFollowNode1" presStyleIdx="0" presStyleCnt="3">
        <dgm:presLayoutVars>
          <dgm:bulletEnabled val="1"/>
        </dgm:presLayoutVars>
      </dgm:prSet>
      <dgm:spPr/>
    </dgm:pt>
    <dgm:pt modelId="{A02B38D7-4895-4B19-8F07-3BFEC0779E08}" type="pres">
      <dgm:prSet presAssocID="{AB3E80A1-B53A-4862-9CB2-E3800480FBC7}" presName="FourConn_2-3" presStyleLbl="fgAccFollowNode1" presStyleIdx="1" presStyleCnt="3">
        <dgm:presLayoutVars>
          <dgm:bulletEnabled val="1"/>
        </dgm:presLayoutVars>
      </dgm:prSet>
      <dgm:spPr/>
    </dgm:pt>
    <dgm:pt modelId="{92B7B2FB-F0B5-4DFE-9EDA-1A867E23030B}" type="pres">
      <dgm:prSet presAssocID="{AB3E80A1-B53A-4862-9CB2-E3800480FBC7}" presName="FourConn_3-4" presStyleLbl="fgAccFollowNode1" presStyleIdx="2" presStyleCnt="3">
        <dgm:presLayoutVars>
          <dgm:bulletEnabled val="1"/>
        </dgm:presLayoutVars>
      </dgm:prSet>
      <dgm:spPr/>
    </dgm:pt>
    <dgm:pt modelId="{B0251BD4-1D55-4D67-86D4-655AE92D9428}" type="pres">
      <dgm:prSet presAssocID="{AB3E80A1-B53A-4862-9CB2-E3800480FBC7}" presName="FourNodes_1_text" presStyleLbl="node1" presStyleIdx="3" presStyleCnt="4">
        <dgm:presLayoutVars>
          <dgm:bulletEnabled val="1"/>
        </dgm:presLayoutVars>
      </dgm:prSet>
      <dgm:spPr/>
    </dgm:pt>
    <dgm:pt modelId="{21DC22A5-5040-4F86-946E-FE5DCA2C8FE9}" type="pres">
      <dgm:prSet presAssocID="{AB3E80A1-B53A-4862-9CB2-E3800480FBC7}" presName="FourNodes_2_text" presStyleLbl="node1" presStyleIdx="3" presStyleCnt="4">
        <dgm:presLayoutVars>
          <dgm:bulletEnabled val="1"/>
        </dgm:presLayoutVars>
      </dgm:prSet>
      <dgm:spPr/>
    </dgm:pt>
    <dgm:pt modelId="{333C50B6-72F0-4EEC-B4BD-1151EBA6C4DB}" type="pres">
      <dgm:prSet presAssocID="{AB3E80A1-B53A-4862-9CB2-E3800480FBC7}" presName="FourNodes_3_text" presStyleLbl="node1" presStyleIdx="3" presStyleCnt="4">
        <dgm:presLayoutVars>
          <dgm:bulletEnabled val="1"/>
        </dgm:presLayoutVars>
      </dgm:prSet>
      <dgm:spPr/>
    </dgm:pt>
    <dgm:pt modelId="{54398459-792E-48A3-B6B9-11BF21052B03}" type="pres">
      <dgm:prSet presAssocID="{AB3E80A1-B53A-4862-9CB2-E3800480FBC7}" presName="FourNodes_4_text" presStyleLbl="node1" presStyleIdx="3" presStyleCnt="4">
        <dgm:presLayoutVars>
          <dgm:bulletEnabled val="1"/>
        </dgm:presLayoutVars>
      </dgm:prSet>
      <dgm:spPr/>
    </dgm:pt>
  </dgm:ptLst>
  <dgm:cxnLst>
    <dgm:cxn modelId="{9695262B-BF37-4587-ACEA-65E48AD6088A}" type="presOf" srcId="{1432A002-5E19-497E-9B28-F4C3FDA2136C}" destId="{54D4F80A-F963-4EE1-BCBF-63C4DE09852D}" srcOrd="0" destOrd="0" presId="urn:microsoft.com/office/officeart/2005/8/layout/vProcess5"/>
    <dgm:cxn modelId="{457DFC32-BAD2-4DBE-B5F4-373BA798B17F}" type="presOf" srcId="{FC02DFBA-2E38-439E-8D09-1A5804A0267D}" destId="{333C50B6-72F0-4EEC-B4BD-1151EBA6C4DB}" srcOrd="1" destOrd="0" presId="urn:microsoft.com/office/officeart/2005/8/layout/vProcess5"/>
    <dgm:cxn modelId="{63FBA633-F2B9-49BF-AAFC-1A930A35F074}" type="presOf" srcId="{B4FCEC55-92AD-41F6-9DF1-0F233F0F59E1}" destId="{C5AFE79B-1574-4F19-BCB0-754DB8431FE8}" srcOrd="0" destOrd="0" presId="urn:microsoft.com/office/officeart/2005/8/layout/vProcess5"/>
    <dgm:cxn modelId="{208D2847-FD67-4373-B7FC-F95833EBFFBE}" srcId="{AB3E80A1-B53A-4862-9CB2-E3800480FBC7}" destId="{FC02DFBA-2E38-439E-8D09-1A5804A0267D}" srcOrd="2" destOrd="0" parTransId="{8A18AD56-3D97-4744-A69F-F0F6D44631D3}" sibTransId="{E2CC52ED-C3D9-4950-B6B5-4D8726A911F1}"/>
    <dgm:cxn modelId="{0887934A-881F-4842-8011-3394EBDC7C71}" type="presOf" srcId="{E2CC52ED-C3D9-4950-B6B5-4D8726A911F1}" destId="{92B7B2FB-F0B5-4DFE-9EDA-1A867E23030B}" srcOrd="0" destOrd="0" presId="urn:microsoft.com/office/officeart/2005/8/layout/vProcess5"/>
    <dgm:cxn modelId="{5749344B-0882-4283-812D-5504FE4A1DA3}" type="presOf" srcId="{40BB204C-5AD6-434D-8F03-598FA8A247DC}" destId="{A32CA3E6-B428-401C-BF85-D37780E34747}" srcOrd="0" destOrd="0" presId="urn:microsoft.com/office/officeart/2005/8/layout/vProcess5"/>
    <dgm:cxn modelId="{D0D1097A-6F5C-4436-BBD2-2842C42DFF2E}" type="presOf" srcId="{40BB204C-5AD6-434D-8F03-598FA8A247DC}" destId="{21DC22A5-5040-4F86-946E-FE5DCA2C8FE9}" srcOrd="1" destOrd="0" presId="urn:microsoft.com/office/officeart/2005/8/layout/vProcess5"/>
    <dgm:cxn modelId="{48FFB18E-FF1D-43D0-B6FE-570EE81CAF16}" srcId="{AB3E80A1-B53A-4862-9CB2-E3800480FBC7}" destId="{D6108C0A-750A-4154-A8EB-23AB578009C0}" srcOrd="0" destOrd="0" parTransId="{7752626C-A234-49F8-96DF-222FE892A6FA}" sibTransId="{1432A002-5E19-497E-9B28-F4C3FDA2136C}"/>
    <dgm:cxn modelId="{E04CEE97-4411-48EF-A104-6E6EF8AA055C}" type="presOf" srcId="{EF6C949D-D675-494D-9EB3-D62A8958E720}" destId="{A02B38D7-4895-4B19-8F07-3BFEC0779E08}" srcOrd="0" destOrd="0" presId="urn:microsoft.com/office/officeart/2005/8/layout/vProcess5"/>
    <dgm:cxn modelId="{0EACEA9E-767C-4ABD-8A6F-C8F2F6FF8325}" type="presOf" srcId="{FC02DFBA-2E38-439E-8D09-1A5804A0267D}" destId="{F181B56F-3FD5-491F-9E68-534490250EA5}" srcOrd="0" destOrd="0" presId="urn:microsoft.com/office/officeart/2005/8/layout/vProcess5"/>
    <dgm:cxn modelId="{903D96AB-5E11-4064-9503-0E3EB6E998C1}" srcId="{AB3E80A1-B53A-4862-9CB2-E3800480FBC7}" destId="{B4FCEC55-92AD-41F6-9DF1-0F233F0F59E1}" srcOrd="3" destOrd="0" parTransId="{083822A3-3462-4DF8-B701-2FCAB871A0CE}" sibTransId="{792AAB1D-EAD7-478E-82F1-E8B2158D8E94}"/>
    <dgm:cxn modelId="{8AC1CFB9-CA23-4C07-99FD-88E0424F0594}" type="presOf" srcId="{B4FCEC55-92AD-41F6-9DF1-0F233F0F59E1}" destId="{54398459-792E-48A3-B6B9-11BF21052B03}" srcOrd="1" destOrd="0" presId="urn:microsoft.com/office/officeart/2005/8/layout/vProcess5"/>
    <dgm:cxn modelId="{C6E9E9D4-8A1F-4CDE-855B-87D0B1FC55E3}" type="presOf" srcId="{D6108C0A-750A-4154-A8EB-23AB578009C0}" destId="{142DC9D8-7CA6-460A-8DC5-C28ABDB06442}" srcOrd="0" destOrd="0" presId="urn:microsoft.com/office/officeart/2005/8/layout/vProcess5"/>
    <dgm:cxn modelId="{885181EA-DD8D-4473-8085-243F012264BD}" type="presOf" srcId="{AB3E80A1-B53A-4862-9CB2-E3800480FBC7}" destId="{146FA4BA-B595-4A77-A0B4-06E1982E673F}" srcOrd="0" destOrd="0" presId="urn:microsoft.com/office/officeart/2005/8/layout/vProcess5"/>
    <dgm:cxn modelId="{25739BF8-44F8-4BC7-8800-C0F479E2F9A8}" srcId="{AB3E80A1-B53A-4862-9CB2-E3800480FBC7}" destId="{40BB204C-5AD6-434D-8F03-598FA8A247DC}" srcOrd="1" destOrd="0" parTransId="{59CD0C51-C9CC-4C20-8A2A-6B463F612CCD}" sibTransId="{EF6C949D-D675-494D-9EB3-D62A8958E720}"/>
    <dgm:cxn modelId="{09CE35FA-0282-4EE2-8142-4BC5173C9043}" type="presOf" srcId="{D6108C0A-750A-4154-A8EB-23AB578009C0}" destId="{B0251BD4-1D55-4D67-86D4-655AE92D9428}" srcOrd="1" destOrd="0" presId="urn:microsoft.com/office/officeart/2005/8/layout/vProcess5"/>
    <dgm:cxn modelId="{2D906569-24FB-4BBF-B69B-4A53A7675282}" type="presParOf" srcId="{146FA4BA-B595-4A77-A0B4-06E1982E673F}" destId="{36095E9E-5322-46F2-B672-FE72D6AC1C23}" srcOrd="0" destOrd="0" presId="urn:microsoft.com/office/officeart/2005/8/layout/vProcess5"/>
    <dgm:cxn modelId="{2B3F2709-CDF3-43B9-A13D-DEC6A013E81A}" type="presParOf" srcId="{146FA4BA-B595-4A77-A0B4-06E1982E673F}" destId="{142DC9D8-7CA6-460A-8DC5-C28ABDB06442}" srcOrd="1" destOrd="0" presId="urn:microsoft.com/office/officeart/2005/8/layout/vProcess5"/>
    <dgm:cxn modelId="{72742B98-92F4-4D92-A4EF-09B93030CC67}" type="presParOf" srcId="{146FA4BA-B595-4A77-A0B4-06E1982E673F}" destId="{A32CA3E6-B428-401C-BF85-D37780E34747}" srcOrd="2" destOrd="0" presId="urn:microsoft.com/office/officeart/2005/8/layout/vProcess5"/>
    <dgm:cxn modelId="{9B71BA29-AEC6-40BD-A8DC-D37D7B55EC6E}" type="presParOf" srcId="{146FA4BA-B595-4A77-A0B4-06E1982E673F}" destId="{F181B56F-3FD5-491F-9E68-534490250EA5}" srcOrd="3" destOrd="0" presId="urn:microsoft.com/office/officeart/2005/8/layout/vProcess5"/>
    <dgm:cxn modelId="{B407E59E-4835-4B8C-8372-1B8BBD665CB3}" type="presParOf" srcId="{146FA4BA-B595-4A77-A0B4-06E1982E673F}" destId="{C5AFE79B-1574-4F19-BCB0-754DB8431FE8}" srcOrd="4" destOrd="0" presId="urn:microsoft.com/office/officeart/2005/8/layout/vProcess5"/>
    <dgm:cxn modelId="{C8676016-6126-4814-9827-2D0CB840050B}" type="presParOf" srcId="{146FA4BA-B595-4A77-A0B4-06E1982E673F}" destId="{54D4F80A-F963-4EE1-BCBF-63C4DE09852D}" srcOrd="5" destOrd="0" presId="urn:microsoft.com/office/officeart/2005/8/layout/vProcess5"/>
    <dgm:cxn modelId="{153231DB-2BFD-4613-8187-466D036F24FA}" type="presParOf" srcId="{146FA4BA-B595-4A77-A0B4-06E1982E673F}" destId="{A02B38D7-4895-4B19-8F07-3BFEC0779E08}" srcOrd="6" destOrd="0" presId="urn:microsoft.com/office/officeart/2005/8/layout/vProcess5"/>
    <dgm:cxn modelId="{6958C606-1654-4699-A4BD-4BD560480520}" type="presParOf" srcId="{146FA4BA-B595-4A77-A0B4-06E1982E673F}" destId="{92B7B2FB-F0B5-4DFE-9EDA-1A867E23030B}" srcOrd="7" destOrd="0" presId="urn:microsoft.com/office/officeart/2005/8/layout/vProcess5"/>
    <dgm:cxn modelId="{69893CE9-B7BA-4ED4-898C-2C9AA22A95E3}" type="presParOf" srcId="{146FA4BA-B595-4A77-A0B4-06E1982E673F}" destId="{B0251BD4-1D55-4D67-86D4-655AE92D9428}" srcOrd="8" destOrd="0" presId="urn:microsoft.com/office/officeart/2005/8/layout/vProcess5"/>
    <dgm:cxn modelId="{872AC7BF-3A51-465A-9820-E3D064089323}" type="presParOf" srcId="{146FA4BA-B595-4A77-A0B4-06E1982E673F}" destId="{21DC22A5-5040-4F86-946E-FE5DCA2C8FE9}" srcOrd="9" destOrd="0" presId="urn:microsoft.com/office/officeart/2005/8/layout/vProcess5"/>
    <dgm:cxn modelId="{42FAFAD3-0D01-4C66-81F1-E9C281021941}" type="presParOf" srcId="{146FA4BA-B595-4A77-A0B4-06E1982E673F}" destId="{333C50B6-72F0-4EEC-B4BD-1151EBA6C4DB}" srcOrd="10" destOrd="0" presId="urn:microsoft.com/office/officeart/2005/8/layout/vProcess5"/>
    <dgm:cxn modelId="{B4A3A62A-7B9A-47F8-9B8E-E58DE85332DF}" type="presParOf" srcId="{146FA4BA-B595-4A77-A0B4-06E1982E673F}" destId="{54398459-792E-48A3-B6B9-11BF21052B0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14CE1B-661C-4ED5-B3D5-B9689AAC1D8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0A47B313-6CB6-4F6C-976B-CE0199219EEE}">
      <dgm:prSet phldrT="[Text]"/>
      <dgm:spPr/>
      <dgm:t>
        <a:bodyPr/>
        <a:lstStyle/>
        <a:p>
          <a:r>
            <a:rPr lang="en-US"/>
            <a:t>Classroom Content </a:t>
          </a:r>
        </a:p>
      </dgm:t>
    </dgm:pt>
    <dgm:pt modelId="{0B44A812-0BA2-47EA-9818-BA5DE6A74639}" type="parTrans" cxnId="{41570644-D34C-4506-BABA-A2DC3C183C9A}">
      <dgm:prSet/>
      <dgm:spPr/>
      <dgm:t>
        <a:bodyPr/>
        <a:lstStyle/>
        <a:p>
          <a:endParaRPr lang="en-US"/>
        </a:p>
      </dgm:t>
    </dgm:pt>
    <dgm:pt modelId="{0FECEBEF-697A-4799-8430-9525BA01AF1E}" type="sibTrans" cxnId="{41570644-D34C-4506-BABA-A2DC3C183C9A}">
      <dgm:prSet/>
      <dgm:spPr/>
      <dgm:t>
        <a:bodyPr/>
        <a:lstStyle/>
        <a:p>
          <a:endParaRPr lang="en-US"/>
        </a:p>
      </dgm:t>
    </dgm:pt>
    <dgm:pt modelId="{FE20C5F0-2A81-4180-9D40-6C7443BFE537}">
      <dgm:prSet phldrT="[Text]"/>
      <dgm:spPr/>
      <dgm:t>
        <a:bodyPr/>
        <a:lstStyle/>
        <a:p>
          <a:r>
            <a:rPr lang="en-US"/>
            <a:t>Evidence of discourse </a:t>
          </a:r>
        </a:p>
      </dgm:t>
    </dgm:pt>
    <dgm:pt modelId="{8BF4D5C4-A4C5-4AB8-9177-A3860EC9E587}" type="parTrans" cxnId="{25CB39FA-668E-4327-B4B7-9C47A3CCF70A}">
      <dgm:prSet/>
      <dgm:spPr/>
      <dgm:t>
        <a:bodyPr/>
        <a:lstStyle/>
        <a:p>
          <a:endParaRPr lang="en-US"/>
        </a:p>
      </dgm:t>
    </dgm:pt>
    <dgm:pt modelId="{870F1311-3D93-454A-862C-9CDBA2560422}" type="sibTrans" cxnId="{25CB39FA-668E-4327-B4B7-9C47A3CCF70A}">
      <dgm:prSet/>
      <dgm:spPr/>
      <dgm:t>
        <a:bodyPr/>
        <a:lstStyle/>
        <a:p>
          <a:endParaRPr lang="en-US"/>
        </a:p>
      </dgm:t>
    </dgm:pt>
    <dgm:pt modelId="{E2E97DC7-41B1-4A9D-BBE0-B43EACE13184}">
      <dgm:prSet phldrT="[Text]"/>
      <dgm:spPr/>
      <dgm:t>
        <a:bodyPr/>
        <a:lstStyle/>
        <a:p>
          <a:r>
            <a:rPr lang="en-US"/>
            <a:t>TN ELD Standards and Academic Standards application </a:t>
          </a:r>
        </a:p>
      </dgm:t>
    </dgm:pt>
    <dgm:pt modelId="{3CDA7E39-DC4C-4925-B4B6-01CAC9CF17EE}" type="parTrans" cxnId="{FB8556D6-E57D-46F8-A37F-9EB553BEC899}">
      <dgm:prSet/>
      <dgm:spPr/>
      <dgm:t>
        <a:bodyPr/>
        <a:lstStyle/>
        <a:p>
          <a:endParaRPr lang="en-US"/>
        </a:p>
      </dgm:t>
    </dgm:pt>
    <dgm:pt modelId="{74D67BE4-1FC5-4019-B1ED-5EB90B949042}" type="sibTrans" cxnId="{FB8556D6-E57D-46F8-A37F-9EB553BEC899}">
      <dgm:prSet/>
      <dgm:spPr/>
      <dgm:t>
        <a:bodyPr/>
        <a:lstStyle/>
        <a:p>
          <a:endParaRPr lang="en-US"/>
        </a:p>
      </dgm:t>
    </dgm:pt>
    <dgm:pt modelId="{FC8EF2B1-1AA6-4A00-A349-08F8681F9D83}">
      <dgm:prSet phldrT="[Text]"/>
      <dgm:spPr/>
      <dgm:t>
        <a:bodyPr/>
        <a:lstStyle/>
        <a:p>
          <a:r>
            <a:rPr lang="en-US"/>
            <a:t>Access to Instruction </a:t>
          </a:r>
        </a:p>
      </dgm:t>
    </dgm:pt>
    <dgm:pt modelId="{8FF32128-E5F2-4A73-B999-F9987C26850C}" type="parTrans" cxnId="{4B0B6678-A77B-484C-A6BF-99A2DFF1AD98}">
      <dgm:prSet/>
      <dgm:spPr/>
      <dgm:t>
        <a:bodyPr/>
        <a:lstStyle/>
        <a:p>
          <a:endParaRPr lang="en-US"/>
        </a:p>
      </dgm:t>
    </dgm:pt>
    <dgm:pt modelId="{074A8A13-5DB0-4783-BE5E-FFC43F792B31}" type="sibTrans" cxnId="{4B0B6678-A77B-484C-A6BF-99A2DFF1AD98}">
      <dgm:prSet/>
      <dgm:spPr/>
      <dgm:t>
        <a:bodyPr/>
        <a:lstStyle/>
        <a:p>
          <a:endParaRPr lang="en-US"/>
        </a:p>
      </dgm:t>
    </dgm:pt>
    <dgm:pt modelId="{8B60ACA0-F39D-4B34-9F6C-3CF1951DC652}">
      <dgm:prSet phldrT="[Text]"/>
      <dgm:spPr/>
      <dgm:t>
        <a:bodyPr/>
        <a:lstStyle/>
        <a:p>
          <a:r>
            <a:rPr lang="en-US"/>
            <a:t>Instructional scaffolding </a:t>
          </a:r>
        </a:p>
      </dgm:t>
    </dgm:pt>
    <dgm:pt modelId="{1CD89025-D72F-404B-A5E0-539DD3FE03E8}" type="parTrans" cxnId="{3073B759-3F29-484E-AEA4-9A0492B92D65}">
      <dgm:prSet/>
      <dgm:spPr/>
      <dgm:t>
        <a:bodyPr/>
        <a:lstStyle/>
        <a:p>
          <a:endParaRPr lang="en-US"/>
        </a:p>
      </dgm:t>
    </dgm:pt>
    <dgm:pt modelId="{9EEE4509-2BAD-47C7-98C0-F053B120D8A7}" type="sibTrans" cxnId="{3073B759-3F29-484E-AEA4-9A0492B92D65}">
      <dgm:prSet/>
      <dgm:spPr/>
      <dgm:t>
        <a:bodyPr/>
        <a:lstStyle/>
        <a:p>
          <a:endParaRPr lang="en-US"/>
        </a:p>
      </dgm:t>
    </dgm:pt>
    <dgm:pt modelId="{EAC86CED-4631-498E-92CC-7519CD4C01F9}">
      <dgm:prSet phldrT="[Text]"/>
      <dgm:spPr/>
      <dgm:t>
        <a:bodyPr/>
        <a:lstStyle/>
        <a:p>
          <a:r>
            <a:rPr lang="en-US"/>
            <a:t>Language acquisition knowledge and support </a:t>
          </a:r>
        </a:p>
      </dgm:t>
    </dgm:pt>
    <dgm:pt modelId="{26074229-AC9F-48E9-A24E-50C515CEE5DF}" type="parTrans" cxnId="{AD6372B9-F805-42F5-89F3-F309879CDFB8}">
      <dgm:prSet/>
      <dgm:spPr/>
      <dgm:t>
        <a:bodyPr/>
        <a:lstStyle/>
        <a:p>
          <a:endParaRPr lang="en-US"/>
        </a:p>
      </dgm:t>
    </dgm:pt>
    <dgm:pt modelId="{B053B7A3-3FEB-4AFA-A25C-C00D6A22C8E5}" type="sibTrans" cxnId="{AD6372B9-F805-42F5-89F3-F309879CDFB8}">
      <dgm:prSet/>
      <dgm:spPr/>
      <dgm:t>
        <a:bodyPr/>
        <a:lstStyle/>
        <a:p>
          <a:endParaRPr lang="en-US"/>
        </a:p>
      </dgm:t>
    </dgm:pt>
    <dgm:pt modelId="{E37D51F2-7A5A-4572-8832-24C22B86BBC2}">
      <dgm:prSet phldrT="[Text]"/>
      <dgm:spPr/>
      <dgm:t>
        <a:bodyPr/>
        <a:lstStyle/>
        <a:p>
          <a:r>
            <a:rPr lang="en-US"/>
            <a:t>Successful ILPs </a:t>
          </a:r>
        </a:p>
      </dgm:t>
    </dgm:pt>
    <dgm:pt modelId="{FC36CCF0-DFFB-4838-8BEE-823BA3DFBB2D}" type="parTrans" cxnId="{1E3C6B5C-2918-411A-90AD-1F199C21000B}">
      <dgm:prSet/>
      <dgm:spPr/>
      <dgm:t>
        <a:bodyPr/>
        <a:lstStyle/>
        <a:p>
          <a:endParaRPr lang="en-US"/>
        </a:p>
      </dgm:t>
    </dgm:pt>
    <dgm:pt modelId="{1ECDCACA-EB47-408C-AC94-E5A0A82AC7C8}" type="sibTrans" cxnId="{1E3C6B5C-2918-411A-90AD-1F199C21000B}">
      <dgm:prSet/>
      <dgm:spPr/>
      <dgm:t>
        <a:bodyPr/>
        <a:lstStyle/>
        <a:p>
          <a:endParaRPr lang="en-US"/>
        </a:p>
      </dgm:t>
    </dgm:pt>
    <dgm:pt modelId="{FD780B0E-A2FF-4936-95E5-C2E183659CF3}">
      <dgm:prSet phldrT="[Text]"/>
      <dgm:spPr/>
      <dgm:t>
        <a:bodyPr/>
        <a:lstStyle/>
        <a:p>
          <a:r>
            <a:rPr lang="en-US"/>
            <a:t>Collaboration between all teachers </a:t>
          </a:r>
        </a:p>
      </dgm:t>
    </dgm:pt>
    <dgm:pt modelId="{F56A6DB6-BAB5-4F35-AF9F-BAE3D2A17051}" type="parTrans" cxnId="{04DADFC7-7D23-4834-B9C7-DB2042AB3F4C}">
      <dgm:prSet/>
      <dgm:spPr/>
      <dgm:t>
        <a:bodyPr/>
        <a:lstStyle/>
        <a:p>
          <a:endParaRPr lang="en-US"/>
        </a:p>
      </dgm:t>
    </dgm:pt>
    <dgm:pt modelId="{35EFA61A-B3A3-4D04-8EA4-EC98C4CB51FC}" type="sibTrans" cxnId="{04DADFC7-7D23-4834-B9C7-DB2042AB3F4C}">
      <dgm:prSet/>
      <dgm:spPr/>
      <dgm:t>
        <a:bodyPr/>
        <a:lstStyle/>
        <a:p>
          <a:endParaRPr lang="en-US"/>
        </a:p>
      </dgm:t>
    </dgm:pt>
    <dgm:pt modelId="{C7294D52-CF3F-40C8-825A-A5A39ABF8555}">
      <dgm:prSet phldrT="[Text]"/>
      <dgm:spPr/>
      <dgm:t>
        <a:bodyPr/>
        <a:lstStyle/>
        <a:p>
          <a:r>
            <a:rPr lang="en-US"/>
            <a:t>Monitoring of progress  </a:t>
          </a:r>
        </a:p>
      </dgm:t>
    </dgm:pt>
    <dgm:pt modelId="{AC0DCBE8-2BF7-4636-BA48-D678292A248D}" type="parTrans" cxnId="{F4F9AC5A-14A5-46EF-8EA5-8BBAC0603065}">
      <dgm:prSet/>
      <dgm:spPr/>
      <dgm:t>
        <a:bodyPr/>
        <a:lstStyle/>
        <a:p>
          <a:endParaRPr lang="en-US"/>
        </a:p>
      </dgm:t>
    </dgm:pt>
    <dgm:pt modelId="{5AFF9DC9-579F-411A-977C-27623F6AEBA7}" type="sibTrans" cxnId="{F4F9AC5A-14A5-46EF-8EA5-8BBAC0603065}">
      <dgm:prSet/>
      <dgm:spPr/>
      <dgm:t>
        <a:bodyPr/>
        <a:lstStyle/>
        <a:p>
          <a:endParaRPr lang="en-US"/>
        </a:p>
      </dgm:t>
    </dgm:pt>
    <dgm:pt modelId="{11D4F379-10BA-46FB-ACC5-7790BE31891A}" type="pres">
      <dgm:prSet presAssocID="{7F14CE1B-661C-4ED5-B3D5-B9689AAC1D87}" presName="Name0" presStyleCnt="0">
        <dgm:presLayoutVars>
          <dgm:dir/>
          <dgm:animLvl val="lvl"/>
          <dgm:resizeHandles val="exact"/>
        </dgm:presLayoutVars>
      </dgm:prSet>
      <dgm:spPr/>
    </dgm:pt>
    <dgm:pt modelId="{D2717518-3CA6-4C00-8ECD-C21AF50426DF}" type="pres">
      <dgm:prSet presAssocID="{0A47B313-6CB6-4F6C-976B-CE0199219EEE}" presName="linNode" presStyleCnt="0"/>
      <dgm:spPr/>
    </dgm:pt>
    <dgm:pt modelId="{034B7ADD-A1CF-4DB8-97DA-72E139529A5E}" type="pres">
      <dgm:prSet presAssocID="{0A47B313-6CB6-4F6C-976B-CE0199219EEE}" presName="parentText" presStyleLbl="node1" presStyleIdx="0" presStyleCnt="3">
        <dgm:presLayoutVars>
          <dgm:chMax val="1"/>
          <dgm:bulletEnabled val="1"/>
        </dgm:presLayoutVars>
      </dgm:prSet>
      <dgm:spPr/>
    </dgm:pt>
    <dgm:pt modelId="{7CA9757D-CC8E-4673-B44C-D313D2227116}" type="pres">
      <dgm:prSet presAssocID="{0A47B313-6CB6-4F6C-976B-CE0199219EEE}" presName="descendantText" presStyleLbl="alignAccFollowNode1" presStyleIdx="0" presStyleCnt="3">
        <dgm:presLayoutVars>
          <dgm:bulletEnabled val="1"/>
        </dgm:presLayoutVars>
      </dgm:prSet>
      <dgm:spPr/>
    </dgm:pt>
    <dgm:pt modelId="{98CDD3CE-00D5-4993-8D37-F9C3549DB508}" type="pres">
      <dgm:prSet presAssocID="{0FECEBEF-697A-4799-8430-9525BA01AF1E}" presName="sp" presStyleCnt="0"/>
      <dgm:spPr/>
    </dgm:pt>
    <dgm:pt modelId="{DCA06AF2-5AE5-4BF2-AC0F-3977FEA5F03B}" type="pres">
      <dgm:prSet presAssocID="{FC8EF2B1-1AA6-4A00-A349-08F8681F9D83}" presName="linNode" presStyleCnt="0"/>
      <dgm:spPr/>
    </dgm:pt>
    <dgm:pt modelId="{C0FEF6D7-3170-4B7B-9040-2637919A3F9A}" type="pres">
      <dgm:prSet presAssocID="{FC8EF2B1-1AA6-4A00-A349-08F8681F9D83}" presName="parentText" presStyleLbl="node1" presStyleIdx="1" presStyleCnt="3">
        <dgm:presLayoutVars>
          <dgm:chMax val="1"/>
          <dgm:bulletEnabled val="1"/>
        </dgm:presLayoutVars>
      </dgm:prSet>
      <dgm:spPr/>
    </dgm:pt>
    <dgm:pt modelId="{936CC4EC-D5E1-4711-8278-7BD71A9FAA70}" type="pres">
      <dgm:prSet presAssocID="{FC8EF2B1-1AA6-4A00-A349-08F8681F9D83}" presName="descendantText" presStyleLbl="alignAccFollowNode1" presStyleIdx="1" presStyleCnt="3">
        <dgm:presLayoutVars>
          <dgm:bulletEnabled val="1"/>
        </dgm:presLayoutVars>
      </dgm:prSet>
      <dgm:spPr/>
    </dgm:pt>
    <dgm:pt modelId="{DECBE798-BD81-4339-93AC-11F8E3F10E5A}" type="pres">
      <dgm:prSet presAssocID="{074A8A13-5DB0-4783-BE5E-FFC43F792B31}" presName="sp" presStyleCnt="0"/>
      <dgm:spPr/>
    </dgm:pt>
    <dgm:pt modelId="{EC86D6D8-3827-4485-A972-4832B83F79E7}" type="pres">
      <dgm:prSet presAssocID="{E37D51F2-7A5A-4572-8832-24C22B86BBC2}" presName="linNode" presStyleCnt="0"/>
      <dgm:spPr/>
    </dgm:pt>
    <dgm:pt modelId="{5BFCCC2C-5316-4716-B5D4-108BA2F30236}" type="pres">
      <dgm:prSet presAssocID="{E37D51F2-7A5A-4572-8832-24C22B86BBC2}" presName="parentText" presStyleLbl="node1" presStyleIdx="2" presStyleCnt="3">
        <dgm:presLayoutVars>
          <dgm:chMax val="1"/>
          <dgm:bulletEnabled val="1"/>
        </dgm:presLayoutVars>
      </dgm:prSet>
      <dgm:spPr/>
    </dgm:pt>
    <dgm:pt modelId="{147F0D4F-CC8A-4FDC-A3EE-80D6228E6F0D}" type="pres">
      <dgm:prSet presAssocID="{E37D51F2-7A5A-4572-8832-24C22B86BBC2}" presName="descendantText" presStyleLbl="alignAccFollowNode1" presStyleIdx="2" presStyleCnt="3">
        <dgm:presLayoutVars>
          <dgm:bulletEnabled val="1"/>
        </dgm:presLayoutVars>
      </dgm:prSet>
      <dgm:spPr/>
    </dgm:pt>
  </dgm:ptLst>
  <dgm:cxnLst>
    <dgm:cxn modelId="{97BEA00A-E300-48EB-9FD5-52902D7FEFF8}" type="presOf" srcId="{FC8EF2B1-1AA6-4A00-A349-08F8681F9D83}" destId="{C0FEF6D7-3170-4B7B-9040-2637919A3F9A}" srcOrd="0" destOrd="0" presId="urn:microsoft.com/office/officeart/2005/8/layout/vList5"/>
    <dgm:cxn modelId="{1E3C6B5C-2918-411A-90AD-1F199C21000B}" srcId="{7F14CE1B-661C-4ED5-B3D5-B9689AAC1D87}" destId="{E37D51F2-7A5A-4572-8832-24C22B86BBC2}" srcOrd="2" destOrd="0" parTransId="{FC36CCF0-DFFB-4838-8BEE-823BA3DFBB2D}" sibTransId="{1ECDCACA-EB47-408C-AC94-E5A0A82AC7C8}"/>
    <dgm:cxn modelId="{5CC35E43-6D3E-48F9-93A6-AC9C02D94F91}" type="presOf" srcId="{FE20C5F0-2A81-4180-9D40-6C7443BFE537}" destId="{7CA9757D-CC8E-4673-B44C-D313D2227116}" srcOrd="0" destOrd="0" presId="urn:microsoft.com/office/officeart/2005/8/layout/vList5"/>
    <dgm:cxn modelId="{41570644-D34C-4506-BABA-A2DC3C183C9A}" srcId="{7F14CE1B-661C-4ED5-B3D5-B9689AAC1D87}" destId="{0A47B313-6CB6-4F6C-976B-CE0199219EEE}" srcOrd="0" destOrd="0" parTransId="{0B44A812-0BA2-47EA-9818-BA5DE6A74639}" sibTransId="{0FECEBEF-697A-4799-8430-9525BA01AF1E}"/>
    <dgm:cxn modelId="{3A08D953-9611-4DE2-9C19-5EA79F8E201D}" type="presOf" srcId="{7F14CE1B-661C-4ED5-B3D5-B9689AAC1D87}" destId="{11D4F379-10BA-46FB-ACC5-7790BE31891A}" srcOrd="0" destOrd="0" presId="urn:microsoft.com/office/officeart/2005/8/layout/vList5"/>
    <dgm:cxn modelId="{4B0B6678-A77B-484C-A6BF-99A2DFF1AD98}" srcId="{7F14CE1B-661C-4ED5-B3D5-B9689AAC1D87}" destId="{FC8EF2B1-1AA6-4A00-A349-08F8681F9D83}" srcOrd="1" destOrd="0" parTransId="{8FF32128-E5F2-4A73-B999-F9987C26850C}" sibTransId="{074A8A13-5DB0-4783-BE5E-FFC43F792B31}"/>
    <dgm:cxn modelId="{3073B759-3F29-484E-AEA4-9A0492B92D65}" srcId="{FC8EF2B1-1AA6-4A00-A349-08F8681F9D83}" destId="{8B60ACA0-F39D-4B34-9F6C-3CF1951DC652}" srcOrd="0" destOrd="0" parTransId="{1CD89025-D72F-404B-A5E0-539DD3FE03E8}" sibTransId="{9EEE4509-2BAD-47C7-98C0-F053B120D8A7}"/>
    <dgm:cxn modelId="{F4F9AC5A-14A5-46EF-8EA5-8BBAC0603065}" srcId="{E37D51F2-7A5A-4572-8832-24C22B86BBC2}" destId="{C7294D52-CF3F-40C8-825A-A5A39ABF8555}" srcOrd="1" destOrd="0" parTransId="{AC0DCBE8-2BF7-4636-BA48-D678292A248D}" sibTransId="{5AFF9DC9-579F-411A-977C-27623F6AEBA7}"/>
    <dgm:cxn modelId="{8BCE4AA7-1406-4661-B31D-C9B778E00D70}" type="presOf" srcId="{8B60ACA0-F39D-4B34-9F6C-3CF1951DC652}" destId="{936CC4EC-D5E1-4711-8278-7BD71A9FAA70}" srcOrd="0" destOrd="0" presId="urn:microsoft.com/office/officeart/2005/8/layout/vList5"/>
    <dgm:cxn modelId="{0313D1AC-515E-4EDD-A8E2-7248B42E7B88}" type="presOf" srcId="{C7294D52-CF3F-40C8-825A-A5A39ABF8555}" destId="{147F0D4F-CC8A-4FDC-A3EE-80D6228E6F0D}" srcOrd="0" destOrd="1" presId="urn:microsoft.com/office/officeart/2005/8/layout/vList5"/>
    <dgm:cxn modelId="{AD6372B9-F805-42F5-89F3-F309879CDFB8}" srcId="{FC8EF2B1-1AA6-4A00-A349-08F8681F9D83}" destId="{EAC86CED-4631-498E-92CC-7519CD4C01F9}" srcOrd="1" destOrd="0" parTransId="{26074229-AC9F-48E9-A24E-50C515CEE5DF}" sibTransId="{B053B7A3-3FEB-4AFA-A25C-C00D6A22C8E5}"/>
    <dgm:cxn modelId="{9458F5BC-0773-465A-A424-00DDA0B1E5ED}" type="presOf" srcId="{E37D51F2-7A5A-4572-8832-24C22B86BBC2}" destId="{5BFCCC2C-5316-4716-B5D4-108BA2F30236}" srcOrd="0" destOrd="0" presId="urn:microsoft.com/office/officeart/2005/8/layout/vList5"/>
    <dgm:cxn modelId="{3DDF37C4-9547-461F-B42F-E5BB7F62C02A}" type="presOf" srcId="{0A47B313-6CB6-4F6C-976B-CE0199219EEE}" destId="{034B7ADD-A1CF-4DB8-97DA-72E139529A5E}" srcOrd="0" destOrd="0" presId="urn:microsoft.com/office/officeart/2005/8/layout/vList5"/>
    <dgm:cxn modelId="{04DADFC7-7D23-4834-B9C7-DB2042AB3F4C}" srcId="{E37D51F2-7A5A-4572-8832-24C22B86BBC2}" destId="{FD780B0E-A2FF-4936-95E5-C2E183659CF3}" srcOrd="0" destOrd="0" parTransId="{F56A6DB6-BAB5-4F35-AF9F-BAE3D2A17051}" sibTransId="{35EFA61A-B3A3-4D04-8EA4-EC98C4CB51FC}"/>
    <dgm:cxn modelId="{D3C4D2D4-611B-4F9A-BCB5-A4C396223B0A}" type="presOf" srcId="{E2E97DC7-41B1-4A9D-BBE0-B43EACE13184}" destId="{7CA9757D-CC8E-4673-B44C-D313D2227116}" srcOrd="0" destOrd="1" presId="urn:microsoft.com/office/officeart/2005/8/layout/vList5"/>
    <dgm:cxn modelId="{FB8556D6-E57D-46F8-A37F-9EB553BEC899}" srcId="{0A47B313-6CB6-4F6C-976B-CE0199219EEE}" destId="{E2E97DC7-41B1-4A9D-BBE0-B43EACE13184}" srcOrd="1" destOrd="0" parTransId="{3CDA7E39-DC4C-4925-B4B6-01CAC9CF17EE}" sibTransId="{74D67BE4-1FC5-4019-B1ED-5EB90B949042}"/>
    <dgm:cxn modelId="{4DD9A7E6-975F-4F31-BB87-196B8D74FB0A}" type="presOf" srcId="{EAC86CED-4631-498E-92CC-7519CD4C01F9}" destId="{936CC4EC-D5E1-4711-8278-7BD71A9FAA70}" srcOrd="0" destOrd="1" presId="urn:microsoft.com/office/officeart/2005/8/layout/vList5"/>
    <dgm:cxn modelId="{8863E9F8-BFDD-4905-8492-5F10458AF839}" type="presOf" srcId="{FD780B0E-A2FF-4936-95E5-C2E183659CF3}" destId="{147F0D4F-CC8A-4FDC-A3EE-80D6228E6F0D}" srcOrd="0" destOrd="0" presId="urn:microsoft.com/office/officeart/2005/8/layout/vList5"/>
    <dgm:cxn modelId="{25CB39FA-668E-4327-B4B7-9C47A3CCF70A}" srcId="{0A47B313-6CB6-4F6C-976B-CE0199219EEE}" destId="{FE20C5F0-2A81-4180-9D40-6C7443BFE537}" srcOrd="0" destOrd="0" parTransId="{8BF4D5C4-A4C5-4AB8-9177-A3860EC9E587}" sibTransId="{870F1311-3D93-454A-862C-9CDBA2560422}"/>
    <dgm:cxn modelId="{A88C7756-38E3-4362-9BC5-56EAB38414C6}" type="presParOf" srcId="{11D4F379-10BA-46FB-ACC5-7790BE31891A}" destId="{D2717518-3CA6-4C00-8ECD-C21AF50426DF}" srcOrd="0" destOrd="0" presId="urn:microsoft.com/office/officeart/2005/8/layout/vList5"/>
    <dgm:cxn modelId="{83CBDD95-E9F3-4D40-A0AC-CA1D4F5FE507}" type="presParOf" srcId="{D2717518-3CA6-4C00-8ECD-C21AF50426DF}" destId="{034B7ADD-A1CF-4DB8-97DA-72E139529A5E}" srcOrd="0" destOrd="0" presId="urn:microsoft.com/office/officeart/2005/8/layout/vList5"/>
    <dgm:cxn modelId="{912B8F9C-85E0-4737-9962-CF746935D2DA}" type="presParOf" srcId="{D2717518-3CA6-4C00-8ECD-C21AF50426DF}" destId="{7CA9757D-CC8E-4673-B44C-D313D2227116}" srcOrd="1" destOrd="0" presId="urn:microsoft.com/office/officeart/2005/8/layout/vList5"/>
    <dgm:cxn modelId="{5D760824-3821-4D89-9687-548F2D2489B3}" type="presParOf" srcId="{11D4F379-10BA-46FB-ACC5-7790BE31891A}" destId="{98CDD3CE-00D5-4993-8D37-F9C3549DB508}" srcOrd="1" destOrd="0" presId="urn:microsoft.com/office/officeart/2005/8/layout/vList5"/>
    <dgm:cxn modelId="{CB711533-B808-4A28-92EF-B3A648A2A1F1}" type="presParOf" srcId="{11D4F379-10BA-46FB-ACC5-7790BE31891A}" destId="{DCA06AF2-5AE5-4BF2-AC0F-3977FEA5F03B}" srcOrd="2" destOrd="0" presId="urn:microsoft.com/office/officeart/2005/8/layout/vList5"/>
    <dgm:cxn modelId="{0FEA20F0-2EFE-4E71-AC0A-447380896713}" type="presParOf" srcId="{DCA06AF2-5AE5-4BF2-AC0F-3977FEA5F03B}" destId="{C0FEF6D7-3170-4B7B-9040-2637919A3F9A}" srcOrd="0" destOrd="0" presId="urn:microsoft.com/office/officeart/2005/8/layout/vList5"/>
    <dgm:cxn modelId="{B89B1833-5BDA-4900-9A6C-0613BD02C516}" type="presParOf" srcId="{DCA06AF2-5AE5-4BF2-AC0F-3977FEA5F03B}" destId="{936CC4EC-D5E1-4711-8278-7BD71A9FAA70}" srcOrd="1" destOrd="0" presId="urn:microsoft.com/office/officeart/2005/8/layout/vList5"/>
    <dgm:cxn modelId="{08957AF9-63B4-41BE-BDC8-868D3E4FB0AA}" type="presParOf" srcId="{11D4F379-10BA-46FB-ACC5-7790BE31891A}" destId="{DECBE798-BD81-4339-93AC-11F8E3F10E5A}" srcOrd="3" destOrd="0" presId="urn:microsoft.com/office/officeart/2005/8/layout/vList5"/>
    <dgm:cxn modelId="{A76D985E-A393-4C43-B0F3-C93F4965580B}" type="presParOf" srcId="{11D4F379-10BA-46FB-ACC5-7790BE31891A}" destId="{EC86D6D8-3827-4485-A972-4832B83F79E7}" srcOrd="4" destOrd="0" presId="urn:microsoft.com/office/officeart/2005/8/layout/vList5"/>
    <dgm:cxn modelId="{718ACB87-2C16-407F-B198-7B4D08BDDC1F}" type="presParOf" srcId="{EC86D6D8-3827-4485-A972-4832B83F79E7}" destId="{5BFCCC2C-5316-4716-B5D4-108BA2F30236}" srcOrd="0" destOrd="0" presId="urn:microsoft.com/office/officeart/2005/8/layout/vList5"/>
    <dgm:cxn modelId="{CDCCB4C6-70D5-41B6-A832-4813D68BD2C2}" type="presParOf" srcId="{EC86D6D8-3827-4485-A972-4832B83F79E7}" destId="{147F0D4F-CC8A-4FDC-A3EE-80D6228E6F0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9FC634-2C13-4C8B-B314-4287771A0FF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196C1D5-142C-41CD-946D-55D6C981271A}">
      <dgm:prSet/>
      <dgm:spPr/>
      <dgm:t>
        <a:bodyPr/>
        <a:lstStyle/>
        <a:p>
          <a:r>
            <a:rPr lang="en-US" dirty="0"/>
            <a:t>The Tennessee English language development (ELD) standards.</a:t>
          </a:r>
        </a:p>
      </dgm:t>
    </dgm:pt>
    <dgm:pt modelId="{099AB8E4-6DC8-47E2-AC2A-E54F6072653E}" type="parTrans" cxnId="{56163C2F-C150-49C4-8855-7762D22A37F9}">
      <dgm:prSet/>
      <dgm:spPr/>
      <dgm:t>
        <a:bodyPr/>
        <a:lstStyle/>
        <a:p>
          <a:endParaRPr lang="en-US"/>
        </a:p>
      </dgm:t>
    </dgm:pt>
    <dgm:pt modelId="{9A4F715C-E39B-407B-92D4-2BFF9F7B7F4F}" type="sibTrans" cxnId="{56163C2F-C150-49C4-8855-7762D22A37F9}">
      <dgm:prSet/>
      <dgm:spPr/>
      <dgm:t>
        <a:bodyPr/>
        <a:lstStyle/>
        <a:p>
          <a:endParaRPr lang="en-US"/>
        </a:p>
      </dgm:t>
    </dgm:pt>
    <dgm:pt modelId="{6FFA2118-EEEA-4971-8E26-1F4EA6781E72}">
      <dgm:prSet/>
      <dgm:spPr/>
      <dgm:t>
        <a:bodyPr/>
        <a:lstStyle/>
        <a:p>
          <a:r>
            <a:rPr lang="en-US" dirty="0"/>
            <a:t>Appropriate ESL instructional methods to use with grade-level academic content standards in English language arts, mathematics, science and social studies.</a:t>
          </a:r>
        </a:p>
      </dgm:t>
    </dgm:pt>
    <dgm:pt modelId="{837BB4F8-A462-421F-8B5B-B8586D431500}" type="parTrans" cxnId="{7D56DF56-D04B-43DD-B7C2-E94BC88B2ED9}">
      <dgm:prSet/>
      <dgm:spPr/>
      <dgm:t>
        <a:bodyPr/>
        <a:lstStyle/>
        <a:p>
          <a:endParaRPr lang="en-US"/>
        </a:p>
      </dgm:t>
    </dgm:pt>
    <dgm:pt modelId="{D6B23478-2649-4F24-A1F5-E383477898A6}" type="sibTrans" cxnId="{7D56DF56-D04B-43DD-B7C2-E94BC88B2ED9}">
      <dgm:prSet/>
      <dgm:spPr/>
      <dgm:t>
        <a:bodyPr/>
        <a:lstStyle/>
        <a:p>
          <a:endParaRPr lang="en-US"/>
        </a:p>
      </dgm:t>
    </dgm:pt>
    <dgm:pt modelId="{CD1CB144-625C-4B8B-9E84-4EA94F31D2EE}">
      <dgm:prSet/>
      <dgm:spPr/>
      <dgm:t>
        <a:bodyPr/>
        <a:lstStyle/>
        <a:p>
          <a:r>
            <a:rPr lang="en-US"/>
            <a:t>English language acquisition training for general education teachers to understand the process of acquiring a second or subsequent language.</a:t>
          </a:r>
        </a:p>
      </dgm:t>
    </dgm:pt>
    <dgm:pt modelId="{C81B356F-4C7C-424A-B839-534AA5A6C916}" type="parTrans" cxnId="{4AC54090-5931-4747-A0BA-1265B2051BDB}">
      <dgm:prSet/>
      <dgm:spPr/>
      <dgm:t>
        <a:bodyPr/>
        <a:lstStyle/>
        <a:p>
          <a:endParaRPr lang="en-US"/>
        </a:p>
      </dgm:t>
    </dgm:pt>
    <dgm:pt modelId="{210F309C-3F2C-4176-8B4F-22B5CB7A3320}" type="sibTrans" cxnId="{4AC54090-5931-4747-A0BA-1265B2051BDB}">
      <dgm:prSet/>
      <dgm:spPr/>
      <dgm:t>
        <a:bodyPr/>
        <a:lstStyle/>
        <a:p>
          <a:endParaRPr lang="en-US"/>
        </a:p>
      </dgm:t>
    </dgm:pt>
    <dgm:pt modelId="{A7836071-CF4A-421E-B678-1FF57C33458C}">
      <dgm:prSet/>
      <dgm:spPr/>
      <dgm:t>
        <a:bodyPr/>
        <a:lstStyle/>
        <a:p>
          <a:r>
            <a:rPr lang="en-US"/>
            <a:t>Strategies for collaboration between teachers serving EL students so that ILPs are developed and implemented by all educators.</a:t>
          </a:r>
        </a:p>
      </dgm:t>
    </dgm:pt>
    <dgm:pt modelId="{5B16613B-8F6C-4C70-955B-DB7CBF9853D5}" type="parTrans" cxnId="{D5C5420B-A96C-4B37-A0AA-F37A1E85FC39}">
      <dgm:prSet/>
      <dgm:spPr/>
      <dgm:t>
        <a:bodyPr/>
        <a:lstStyle/>
        <a:p>
          <a:endParaRPr lang="en-US"/>
        </a:p>
      </dgm:t>
    </dgm:pt>
    <dgm:pt modelId="{19F51FAF-7891-4CEB-AD8E-4FD1F98A1DE5}" type="sibTrans" cxnId="{D5C5420B-A96C-4B37-A0AA-F37A1E85FC39}">
      <dgm:prSet/>
      <dgm:spPr/>
      <dgm:t>
        <a:bodyPr/>
        <a:lstStyle/>
        <a:p>
          <a:endParaRPr lang="en-US"/>
        </a:p>
      </dgm:t>
    </dgm:pt>
    <dgm:pt modelId="{69D6E6AD-0CA3-4EDC-AF47-70CE93019D40}">
      <dgm:prSet/>
      <dgm:spPr/>
      <dgm:t>
        <a:bodyPr/>
        <a:lstStyle/>
        <a:p>
          <a:r>
            <a:rPr lang="en-US"/>
            <a:t>The requirements regarding ILP development and implementation.</a:t>
          </a:r>
        </a:p>
      </dgm:t>
    </dgm:pt>
    <dgm:pt modelId="{F18EB9BF-2760-4DA9-B0CE-4AE57856457F}" type="parTrans" cxnId="{8A3EFA72-4763-47AE-9D63-EC29A8B3A5BB}">
      <dgm:prSet/>
      <dgm:spPr/>
      <dgm:t>
        <a:bodyPr/>
        <a:lstStyle/>
        <a:p>
          <a:endParaRPr lang="en-US"/>
        </a:p>
      </dgm:t>
    </dgm:pt>
    <dgm:pt modelId="{C8A4581C-9191-4313-97B0-5E5870F4CB4C}" type="sibTrans" cxnId="{8A3EFA72-4763-47AE-9D63-EC29A8B3A5BB}">
      <dgm:prSet/>
      <dgm:spPr/>
      <dgm:t>
        <a:bodyPr/>
        <a:lstStyle/>
        <a:p>
          <a:endParaRPr lang="en-US"/>
        </a:p>
      </dgm:t>
    </dgm:pt>
    <dgm:pt modelId="{C6240206-8C8F-444D-B7E9-136E7E1D3181}" type="pres">
      <dgm:prSet presAssocID="{B49FC634-2C13-4C8B-B314-4287771A0FF3}" presName="diagram" presStyleCnt="0">
        <dgm:presLayoutVars>
          <dgm:dir/>
          <dgm:resizeHandles val="exact"/>
        </dgm:presLayoutVars>
      </dgm:prSet>
      <dgm:spPr/>
    </dgm:pt>
    <dgm:pt modelId="{6FFF98C8-E909-417D-B777-B37454EC8BBE}" type="pres">
      <dgm:prSet presAssocID="{D196C1D5-142C-41CD-946D-55D6C981271A}" presName="node" presStyleLbl="node1" presStyleIdx="0" presStyleCnt="5">
        <dgm:presLayoutVars>
          <dgm:bulletEnabled val="1"/>
        </dgm:presLayoutVars>
      </dgm:prSet>
      <dgm:spPr/>
    </dgm:pt>
    <dgm:pt modelId="{D4267045-D478-469F-8493-8FE80399111B}" type="pres">
      <dgm:prSet presAssocID="{9A4F715C-E39B-407B-92D4-2BFF9F7B7F4F}" presName="sibTrans" presStyleCnt="0"/>
      <dgm:spPr/>
    </dgm:pt>
    <dgm:pt modelId="{879BF030-337E-4912-B60E-D2F55BE57331}" type="pres">
      <dgm:prSet presAssocID="{6FFA2118-EEEA-4971-8E26-1F4EA6781E72}" presName="node" presStyleLbl="node1" presStyleIdx="1" presStyleCnt="5">
        <dgm:presLayoutVars>
          <dgm:bulletEnabled val="1"/>
        </dgm:presLayoutVars>
      </dgm:prSet>
      <dgm:spPr/>
    </dgm:pt>
    <dgm:pt modelId="{C67298F4-18BF-4E11-8A87-66386A7DD468}" type="pres">
      <dgm:prSet presAssocID="{D6B23478-2649-4F24-A1F5-E383477898A6}" presName="sibTrans" presStyleCnt="0"/>
      <dgm:spPr/>
    </dgm:pt>
    <dgm:pt modelId="{F5CCD031-9F82-48F5-ADB2-2EE6C31DE5AE}" type="pres">
      <dgm:prSet presAssocID="{CD1CB144-625C-4B8B-9E84-4EA94F31D2EE}" presName="node" presStyleLbl="node1" presStyleIdx="2" presStyleCnt="5">
        <dgm:presLayoutVars>
          <dgm:bulletEnabled val="1"/>
        </dgm:presLayoutVars>
      </dgm:prSet>
      <dgm:spPr/>
    </dgm:pt>
    <dgm:pt modelId="{C26CFED2-A3EE-49DF-B6EC-61A26405D2C9}" type="pres">
      <dgm:prSet presAssocID="{210F309C-3F2C-4176-8B4F-22B5CB7A3320}" presName="sibTrans" presStyleCnt="0"/>
      <dgm:spPr/>
    </dgm:pt>
    <dgm:pt modelId="{0EC3A228-05D3-433F-A90E-DA45A0FD4949}" type="pres">
      <dgm:prSet presAssocID="{A7836071-CF4A-421E-B678-1FF57C33458C}" presName="node" presStyleLbl="node1" presStyleIdx="3" presStyleCnt="5">
        <dgm:presLayoutVars>
          <dgm:bulletEnabled val="1"/>
        </dgm:presLayoutVars>
      </dgm:prSet>
      <dgm:spPr/>
    </dgm:pt>
    <dgm:pt modelId="{5C2AB040-E4F5-4A8D-8542-BAA8C1DC17BD}" type="pres">
      <dgm:prSet presAssocID="{19F51FAF-7891-4CEB-AD8E-4FD1F98A1DE5}" presName="sibTrans" presStyleCnt="0"/>
      <dgm:spPr/>
    </dgm:pt>
    <dgm:pt modelId="{EB0F8CBB-6348-49E1-A865-40B7B43C5901}" type="pres">
      <dgm:prSet presAssocID="{69D6E6AD-0CA3-4EDC-AF47-70CE93019D40}" presName="node" presStyleLbl="node1" presStyleIdx="4" presStyleCnt="5">
        <dgm:presLayoutVars>
          <dgm:bulletEnabled val="1"/>
        </dgm:presLayoutVars>
      </dgm:prSet>
      <dgm:spPr/>
    </dgm:pt>
  </dgm:ptLst>
  <dgm:cxnLst>
    <dgm:cxn modelId="{D5C5420B-A96C-4B37-A0AA-F37A1E85FC39}" srcId="{B49FC634-2C13-4C8B-B314-4287771A0FF3}" destId="{A7836071-CF4A-421E-B678-1FF57C33458C}" srcOrd="3" destOrd="0" parTransId="{5B16613B-8F6C-4C70-955B-DB7CBF9853D5}" sibTransId="{19F51FAF-7891-4CEB-AD8E-4FD1F98A1DE5}"/>
    <dgm:cxn modelId="{56163C2F-C150-49C4-8855-7762D22A37F9}" srcId="{B49FC634-2C13-4C8B-B314-4287771A0FF3}" destId="{D196C1D5-142C-41CD-946D-55D6C981271A}" srcOrd="0" destOrd="0" parTransId="{099AB8E4-6DC8-47E2-AC2A-E54F6072653E}" sibTransId="{9A4F715C-E39B-407B-92D4-2BFF9F7B7F4F}"/>
    <dgm:cxn modelId="{CE5A0F67-2275-46EC-97EA-47D1B3592A77}" type="presOf" srcId="{A7836071-CF4A-421E-B678-1FF57C33458C}" destId="{0EC3A228-05D3-433F-A90E-DA45A0FD4949}" srcOrd="0" destOrd="0" presId="urn:microsoft.com/office/officeart/2005/8/layout/default"/>
    <dgm:cxn modelId="{8A3EFA72-4763-47AE-9D63-EC29A8B3A5BB}" srcId="{B49FC634-2C13-4C8B-B314-4287771A0FF3}" destId="{69D6E6AD-0CA3-4EDC-AF47-70CE93019D40}" srcOrd="4" destOrd="0" parTransId="{F18EB9BF-2760-4DA9-B0CE-4AE57856457F}" sibTransId="{C8A4581C-9191-4313-97B0-5E5870F4CB4C}"/>
    <dgm:cxn modelId="{7D56DF56-D04B-43DD-B7C2-E94BC88B2ED9}" srcId="{B49FC634-2C13-4C8B-B314-4287771A0FF3}" destId="{6FFA2118-EEEA-4971-8E26-1F4EA6781E72}" srcOrd="1" destOrd="0" parTransId="{837BB4F8-A462-421F-8B5B-B8586D431500}" sibTransId="{D6B23478-2649-4F24-A1F5-E383477898A6}"/>
    <dgm:cxn modelId="{B9DDB07C-B1A3-4CC4-94E1-06494AB42AE2}" type="presOf" srcId="{B49FC634-2C13-4C8B-B314-4287771A0FF3}" destId="{C6240206-8C8F-444D-B7E9-136E7E1D3181}" srcOrd="0" destOrd="0" presId="urn:microsoft.com/office/officeart/2005/8/layout/default"/>
    <dgm:cxn modelId="{4AC54090-5931-4747-A0BA-1265B2051BDB}" srcId="{B49FC634-2C13-4C8B-B314-4287771A0FF3}" destId="{CD1CB144-625C-4B8B-9E84-4EA94F31D2EE}" srcOrd="2" destOrd="0" parTransId="{C81B356F-4C7C-424A-B839-534AA5A6C916}" sibTransId="{210F309C-3F2C-4176-8B4F-22B5CB7A3320}"/>
    <dgm:cxn modelId="{9EF4BFD3-5774-4E95-B132-8B15EDEC006F}" type="presOf" srcId="{6FFA2118-EEEA-4971-8E26-1F4EA6781E72}" destId="{879BF030-337E-4912-B60E-D2F55BE57331}" srcOrd="0" destOrd="0" presId="urn:microsoft.com/office/officeart/2005/8/layout/default"/>
    <dgm:cxn modelId="{BE3ED2F3-8041-4387-A5FA-EF2566901EAC}" type="presOf" srcId="{D196C1D5-142C-41CD-946D-55D6C981271A}" destId="{6FFF98C8-E909-417D-B777-B37454EC8BBE}" srcOrd="0" destOrd="0" presId="urn:microsoft.com/office/officeart/2005/8/layout/default"/>
    <dgm:cxn modelId="{23090EF4-91B6-4FEE-A235-ADE96C533356}" type="presOf" srcId="{CD1CB144-625C-4B8B-9E84-4EA94F31D2EE}" destId="{F5CCD031-9F82-48F5-ADB2-2EE6C31DE5AE}" srcOrd="0" destOrd="0" presId="urn:microsoft.com/office/officeart/2005/8/layout/default"/>
    <dgm:cxn modelId="{849144F6-6CAB-4569-823C-FF97E8ABFBBB}" type="presOf" srcId="{69D6E6AD-0CA3-4EDC-AF47-70CE93019D40}" destId="{EB0F8CBB-6348-49E1-A865-40B7B43C5901}" srcOrd="0" destOrd="0" presId="urn:microsoft.com/office/officeart/2005/8/layout/default"/>
    <dgm:cxn modelId="{8C1D2861-7624-4029-AB6B-46BECFDB698B}" type="presParOf" srcId="{C6240206-8C8F-444D-B7E9-136E7E1D3181}" destId="{6FFF98C8-E909-417D-B777-B37454EC8BBE}" srcOrd="0" destOrd="0" presId="urn:microsoft.com/office/officeart/2005/8/layout/default"/>
    <dgm:cxn modelId="{7D5251B9-46E5-44B4-A1FC-AC8218ED2201}" type="presParOf" srcId="{C6240206-8C8F-444D-B7E9-136E7E1D3181}" destId="{D4267045-D478-469F-8493-8FE80399111B}" srcOrd="1" destOrd="0" presId="urn:microsoft.com/office/officeart/2005/8/layout/default"/>
    <dgm:cxn modelId="{6A5C9315-8EF5-4EB4-BA85-AF5982E7BFEB}" type="presParOf" srcId="{C6240206-8C8F-444D-B7E9-136E7E1D3181}" destId="{879BF030-337E-4912-B60E-D2F55BE57331}" srcOrd="2" destOrd="0" presId="urn:microsoft.com/office/officeart/2005/8/layout/default"/>
    <dgm:cxn modelId="{4B2AC371-5596-4BFE-AE27-F50639AD0875}" type="presParOf" srcId="{C6240206-8C8F-444D-B7E9-136E7E1D3181}" destId="{C67298F4-18BF-4E11-8A87-66386A7DD468}" srcOrd="3" destOrd="0" presId="urn:microsoft.com/office/officeart/2005/8/layout/default"/>
    <dgm:cxn modelId="{CECB2DA3-CABA-4949-96D8-3F6CA008F6B5}" type="presParOf" srcId="{C6240206-8C8F-444D-B7E9-136E7E1D3181}" destId="{F5CCD031-9F82-48F5-ADB2-2EE6C31DE5AE}" srcOrd="4" destOrd="0" presId="urn:microsoft.com/office/officeart/2005/8/layout/default"/>
    <dgm:cxn modelId="{83A8C588-D672-47B0-B38F-DE9531442054}" type="presParOf" srcId="{C6240206-8C8F-444D-B7E9-136E7E1D3181}" destId="{C26CFED2-A3EE-49DF-B6EC-61A26405D2C9}" srcOrd="5" destOrd="0" presId="urn:microsoft.com/office/officeart/2005/8/layout/default"/>
    <dgm:cxn modelId="{89ECB738-B087-4219-A51D-2E96B37D47D6}" type="presParOf" srcId="{C6240206-8C8F-444D-B7E9-136E7E1D3181}" destId="{0EC3A228-05D3-433F-A90E-DA45A0FD4949}" srcOrd="6" destOrd="0" presId="urn:microsoft.com/office/officeart/2005/8/layout/default"/>
    <dgm:cxn modelId="{86CFE45E-3808-41E1-9E78-43631829BC47}" type="presParOf" srcId="{C6240206-8C8F-444D-B7E9-136E7E1D3181}" destId="{5C2AB040-E4F5-4A8D-8542-BAA8C1DC17BD}" srcOrd="7" destOrd="0" presId="urn:microsoft.com/office/officeart/2005/8/layout/default"/>
    <dgm:cxn modelId="{E3E21B91-AE0A-4C02-934A-D967A94EFF7C}" type="presParOf" srcId="{C6240206-8C8F-444D-B7E9-136E7E1D3181}" destId="{EB0F8CBB-6348-49E1-A865-40B7B43C590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F5AC35E-500E-4FA9-B116-81158768E0A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247B4F8-1F18-4A72-8D4A-250B42424065}">
      <dgm:prSet phldrT="[Text]"/>
      <dgm:spPr/>
      <dgm:t>
        <a:bodyPr/>
        <a:lstStyle/>
        <a:p>
          <a:r>
            <a:rPr lang="en-US"/>
            <a:t>Strong instructional practice leads to improved student outcomes.</a:t>
          </a:r>
        </a:p>
      </dgm:t>
    </dgm:pt>
    <dgm:pt modelId="{4B5D5B2A-1A1A-42B8-9566-F2D1600839A7}" type="parTrans" cxnId="{7C21ABFE-FED1-47AF-A972-E6C995FFA62A}">
      <dgm:prSet/>
      <dgm:spPr/>
      <dgm:t>
        <a:bodyPr/>
        <a:lstStyle/>
        <a:p>
          <a:endParaRPr lang="en-US"/>
        </a:p>
      </dgm:t>
    </dgm:pt>
    <dgm:pt modelId="{7BA17C23-1C43-4227-B841-3A9CCEA72D41}" type="sibTrans" cxnId="{7C21ABFE-FED1-47AF-A972-E6C995FFA62A}">
      <dgm:prSet/>
      <dgm:spPr/>
      <dgm:t>
        <a:bodyPr/>
        <a:lstStyle/>
        <a:p>
          <a:endParaRPr lang="en-US"/>
        </a:p>
      </dgm:t>
    </dgm:pt>
    <dgm:pt modelId="{86A9C99B-BE1D-4023-BB37-7C5C9703C79A}">
      <dgm:prSet/>
      <dgm:spPr/>
      <dgm:t>
        <a:bodyPr/>
        <a:lstStyle/>
        <a:p>
          <a:r>
            <a:rPr lang="en-US"/>
            <a:t>Frequent use of visual aids, gestures with speech, and precise modeling of directions and pictures.</a:t>
          </a:r>
        </a:p>
      </dgm:t>
    </dgm:pt>
    <dgm:pt modelId="{88AF5A52-5B2E-4A9A-9C51-4BF60CB0D557}" type="parTrans" cxnId="{8651D46A-D684-4FD7-8395-B2769795E150}">
      <dgm:prSet/>
      <dgm:spPr/>
      <dgm:t>
        <a:bodyPr/>
        <a:lstStyle/>
        <a:p>
          <a:endParaRPr lang="en-US"/>
        </a:p>
      </dgm:t>
    </dgm:pt>
    <dgm:pt modelId="{8A7FFC17-D7A6-4427-A690-4E4B6AA537F0}" type="sibTrans" cxnId="{8651D46A-D684-4FD7-8395-B2769795E150}">
      <dgm:prSet/>
      <dgm:spPr/>
      <dgm:t>
        <a:bodyPr/>
        <a:lstStyle/>
        <a:p>
          <a:endParaRPr lang="en-US"/>
        </a:p>
      </dgm:t>
    </dgm:pt>
    <dgm:pt modelId="{748AB1B0-09D0-4DC6-A808-F5DA23DEEFB9}">
      <dgm:prSet/>
      <dgm:spPr/>
      <dgm:t>
        <a:bodyPr/>
        <a:lstStyle/>
        <a:p>
          <a:r>
            <a:rPr lang="en-US"/>
            <a:t>Adjusted questioning techniques so that students can respond in a way that is appropriate for their stage of English proficiency.</a:t>
          </a:r>
        </a:p>
      </dgm:t>
    </dgm:pt>
    <dgm:pt modelId="{2C8871A5-B5F9-479C-AC24-B842133010F5}" type="parTrans" cxnId="{E367B328-BDCD-404A-93F0-4B517BAAE8F9}">
      <dgm:prSet/>
      <dgm:spPr/>
      <dgm:t>
        <a:bodyPr/>
        <a:lstStyle/>
        <a:p>
          <a:endParaRPr lang="en-US"/>
        </a:p>
      </dgm:t>
    </dgm:pt>
    <dgm:pt modelId="{D9CAE83E-8598-4023-A7B6-A0597BB3A55E}" type="sibTrans" cxnId="{E367B328-BDCD-404A-93F0-4B517BAAE8F9}">
      <dgm:prSet/>
      <dgm:spPr/>
      <dgm:t>
        <a:bodyPr/>
        <a:lstStyle/>
        <a:p>
          <a:endParaRPr lang="en-US"/>
        </a:p>
      </dgm:t>
    </dgm:pt>
    <dgm:pt modelId="{DC76AC6C-C155-4B6C-89A8-E6117CFB81B1}">
      <dgm:prSet/>
      <dgm:spPr/>
      <dgm:t>
        <a:bodyPr/>
        <a:lstStyle/>
        <a:p>
          <a:r>
            <a:rPr lang="en-US"/>
            <a:t>Developing background knowledge by specifically introducing new terms or concepts, reviewing terms that have been introduced previously, or classifying terms in a conceptual framework.</a:t>
          </a:r>
        </a:p>
      </dgm:t>
    </dgm:pt>
    <dgm:pt modelId="{31CCC1A0-390F-46E8-9676-3BFFB601090B}" type="parTrans" cxnId="{0F379732-2673-441E-BCC5-2EEA725C7354}">
      <dgm:prSet/>
      <dgm:spPr/>
      <dgm:t>
        <a:bodyPr/>
        <a:lstStyle/>
        <a:p>
          <a:endParaRPr lang="en-US"/>
        </a:p>
      </dgm:t>
    </dgm:pt>
    <dgm:pt modelId="{D6AD5BC5-C731-479A-8950-87C374EDB115}" type="sibTrans" cxnId="{0F379732-2673-441E-BCC5-2EEA725C7354}">
      <dgm:prSet/>
      <dgm:spPr/>
      <dgm:t>
        <a:bodyPr/>
        <a:lstStyle/>
        <a:p>
          <a:endParaRPr lang="en-US"/>
        </a:p>
      </dgm:t>
    </dgm:pt>
    <dgm:pt modelId="{747D7269-FDAD-4073-97A6-19D723248308}">
      <dgm:prSet/>
      <dgm:spPr/>
      <dgm:t>
        <a:bodyPr/>
        <a:lstStyle/>
        <a:p>
          <a:r>
            <a:rPr lang="en-US"/>
            <a:t>Allowing students to discuss content in both English and their native language with peers, so they may engage more deeply with the content and enhance their understanding of English in context of the content. </a:t>
          </a:r>
        </a:p>
      </dgm:t>
    </dgm:pt>
    <dgm:pt modelId="{11D55897-27D6-4E7A-984C-BE7E0E5B18A3}" type="parTrans" cxnId="{1E65AC8F-F87B-43F9-93D4-60AA0148E111}">
      <dgm:prSet/>
      <dgm:spPr/>
      <dgm:t>
        <a:bodyPr/>
        <a:lstStyle/>
        <a:p>
          <a:endParaRPr lang="en-US"/>
        </a:p>
      </dgm:t>
    </dgm:pt>
    <dgm:pt modelId="{859C761B-4138-467C-8122-0A3F77EFE90E}" type="sibTrans" cxnId="{1E65AC8F-F87B-43F9-93D4-60AA0148E111}">
      <dgm:prSet/>
      <dgm:spPr/>
      <dgm:t>
        <a:bodyPr/>
        <a:lstStyle/>
        <a:p>
          <a:endParaRPr lang="en-US"/>
        </a:p>
      </dgm:t>
    </dgm:pt>
    <dgm:pt modelId="{393F945C-7A1F-470B-AD14-EB9823C342F6}" type="pres">
      <dgm:prSet presAssocID="{6F5AC35E-500E-4FA9-B116-81158768E0AD}" presName="linear" presStyleCnt="0">
        <dgm:presLayoutVars>
          <dgm:animLvl val="lvl"/>
          <dgm:resizeHandles val="exact"/>
        </dgm:presLayoutVars>
      </dgm:prSet>
      <dgm:spPr/>
    </dgm:pt>
    <dgm:pt modelId="{BA172E09-6FD0-4D24-A09A-30BDF84C6425}" type="pres">
      <dgm:prSet presAssocID="{1247B4F8-1F18-4A72-8D4A-250B42424065}" presName="parentText" presStyleLbl="node1" presStyleIdx="0" presStyleCnt="5">
        <dgm:presLayoutVars>
          <dgm:chMax val="0"/>
          <dgm:bulletEnabled val="1"/>
        </dgm:presLayoutVars>
      </dgm:prSet>
      <dgm:spPr/>
    </dgm:pt>
    <dgm:pt modelId="{F9A2B18F-75E5-4871-9DC9-FF56DA352827}" type="pres">
      <dgm:prSet presAssocID="{7BA17C23-1C43-4227-B841-3A9CCEA72D41}" presName="spacer" presStyleCnt="0"/>
      <dgm:spPr/>
    </dgm:pt>
    <dgm:pt modelId="{891F3C99-FA86-4E4E-8DF4-9ADB8EEADC28}" type="pres">
      <dgm:prSet presAssocID="{86A9C99B-BE1D-4023-BB37-7C5C9703C79A}" presName="parentText" presStyleLbl="node1" presStyleIdx="1" presStyleCnt="5">
        <dgm:presLayoutVars>
          <dgm:chMax val="0"/>
          <dgm:bulletEnabled val="1"/>
        </dgm:presLayoutVars>
      </dgm:prSet>
      <dgm:spPr/>
    </dgm:pt>
    <dgm:pt modelId="{7C06C45F-4CFA-44AC-A04A-644BC895D31B}" type="pres">
      <dgm:prSet presAssocID="{8A7FFC17-D7A6-4427-A690-4E4B6AA537F0}" presName="spacer" presStyleCnt="0"/>
      <dgm:spPr/>
    </dgm:pt>
    <dgm:pt modelId="{94D79442-63F5-4470-AA4E-EE17C4C3DE78}" type="pres">
      <dgm:prSet presAssocID="{748AB1B0-09D0-4DC6-A808-F5DA23DEEFB9}" presName="parentText" presStyleLbl="node1" presStyleIdx="2" presStyleCnt="5">
        <dgm:presLayoutVars>
          <dgm:chMax val="0"/>
          <dgm:bulletEnabled val="1"/>
        </dgm:presLayoutVars>
      </dgm:prSet>
      <dgm:spPr/>
    </dgm:pt>
    <dgm:pt modelId="{FFBFA103-E33F-4A85-9FAC-6B4A954A3258}" type="pres">
      <dgm:prSet presAssocID="{D9CAE83E-8598-4023-A7B6-A0597BB3A55E}" presName="spacer" presStyleCnt="0"/>
      <dgm:spPr/>
    </dgm:pt>
    <dgm:pt modelId="{20CDB56D-934E-46C0-B588-F751DB2F0593}" type="pres">
      <dgm:prSet presAssocID="{DC76AC6C-C155-4B6C-89A8-E6117CFB81B1}" presName="parentText" presStyleLbl="node1" presStyleIdx="3" presStyleCnt="5">
        <dgm:presLayoutVars>
          <dgm:chMax val="0"/>
          <dgm:bulletEnabled val="1"/>
        </dgm:presLayoutVars>
      </dgm:prSet>
      <dgm:spPr/>
    </dgm:pt>
    <dgm:pt modelId="{D86656CE-4578-49B5-BE2A-7925D6805272}" type="pres">
      <dgm:prSet presAssocID="{D6AD5BC5-C731-479A-8950-87C374EDB115}" presName="spacer" presStyleCnt="0"/>
      <dgm:spPr/>
    </dgm:pt>
    <dgm:pt modelId="{42141569-DC41-4DCF-87A1-0D63E5325221}" type="pres">
      <dgm:prSet presAssocID="{747D7269-FDAD-4073-97A6-19D723248308}" presName="parentText" presStyleLbl="node1" presStyleIdx="4" presStyleCnt="5">
        <dgm:presLayoutVars>
          <dgm:chMax val="0"/>
          <dgm:bulletEnabled val="1"/>
        </dgm:presLayoutVars>
      </dgm:prSet>
      <dgm:spPr/>
    </dgm:pt>
  </dgm:ptLst>
  <dgm:cxnLst>
    <dgm:cxn modelId="{E367B328-BDCD-404A-93F0-4B517BAAE8F9}" srcId="{6F5AC35E-500E-4FA9-B116-81158768E0AD}" destId="{748AB1B0-09D0-4DC6-A808-F5DA23DEEFB9}" srcOrd="2" destOrd="0" parTransId="{2C8871A5-B5F9-479C-AC24-B842133010F5}" sibTransId="{D9CAE83E-8598-4023-A7B6-A0597BB3A55E}"/>
    <dgm:cxn modelId="{0F379732-2673-441E-BCC5-2EEA725C7354}" srcId="{6F5AC35E-500E-4FA9-B116-81158768E0AD}" destId="{DC76AC6C-C155-4B6C-89A8-E6117CFB81B1}" srcOrd="3" destOrd="0" parTransId="{31CCC1A0-390F-46E8-9676-3BFFB601090B}" sibTransId="{D6AD5BC5-C731-479A-8950-87C374EDB115}"/>
    <dgm:cxn modelId="{8651D46A-D684-4FD7-8395-B2769795E150}" srcId="{6F5AC35E-500E-4FA9-B116-81158768E0AD}" destId="{86A9C99B-BE1D-4023-BB37-7C5C9703C79A}" srcOrd="1" destOrd="0" parTransId="{88AF5A52-5B2E-4A9A-9C51-4BF60CB0D557}" sibTransId="{8A7FFC17-D7A6-4427-A690-4E4B6AA537F0}"/>
    <dgm:cxn modelId="{1E65AC8F-F87B-43F9-93D4-60AA0148E111}" srcId="{6F5AC35E-500E-4FA9-B116-81158768E0AD}" destId="{747D7269-FDAD-4073-97A6-19D723248308}" srcOrd="4" destOrd="0" parTransId="{11D55897-27D6-4E7A-984C-BE7E0E5B18A3}" sibTransId="{859C761B-4138-467C-8122-0A3F77EFE90E}"/>
    <dgm:cxn modelId="{AFB112A0-EA71-4A5C-9292-7FF8A18FB0D9}" type="presOf" srcId="{1247B4F8-1F18-4A72-8D4A-250B42424065}" destId="{BA172E09-6FD0-4D24-A09A-30BDF84C6425}" srcOrd="0" destOrd="0" presId="urn:microsoft.com/office/officeart/2005/8/layout/vList2"/>
    <dgm:cxn modelId="{5F5210AD-AD87-4DA3-9E15-4B2556EEDB74}" type="presOf" srcId="{748AB1B0-09D0-4DC6-A808-F5DA23DEEFB9}" destId="{94D79442-63F5-4470-AA4E-EE17C4C3DE78}" srcOrd="0" destOrd="0" presId="urn:microsoft.com/office/officeart/2005/8/layout/vList2"/>
    <dgm:cxn modelId="{FDF4DBBD-654A-4C35-BE0F-192406284DE2}" type="presOf" srcId="{86A9C99B-BE1D-4023-BB37-7C5C9703C79A}" destId="{891F3C99-FA86-4E4E-8DF4-9ADB8EEADC28}" srcOrd="0" destOrd="0" presId="urn:microsoft.com/office/officeart/2005/8/layout/vList2"/>
    <dgm:cxn modelId="{40537EC3-D9FD-4680-9092-98ACD9B50429}" type="presOf" srcId="{DC76AC6C-C155-4B6C-89A8-E6117CFB81B1}" destId="{20CDB56D-934E-46C0-B588-F751DB2F0593}" srcOrd="0" destOrd="0" presId="urn:microsoft.com/office/officeart/2005/8/layout/vList2"/>
    <dgm:cxn modelId="{DBFFA1DF-119E-4106-9A80-1B948C1F609D}" type="presOf" srcId="{747D7269-FDAD-4073-97A6-19D723248308}" destId="{42141569-DC41-4DCF-87A1-0D63E5325221}" srcOrd="0" destOrd="0" presId="urn:microsoft.com/office/officeart/2005/8/layout/vList2"/>
    <dgm:cxn modelId="{F9B327FE-88DF-4FF6-81EF-3AA1839F0835}" type="presOf" srcId="{6F5AC35E-500E-4FA9-B116-81158768E0AD}" destId="{393F945C-7A1F-470B-AD14-EB9823C342F6}" srcOrd="0" destOrd="0" presId="urn:microsoft.com/office/officeart/2005/8/layout/vList2"/>
    <dgm:cxn modelId="{7C21ABFE-FED1-47AF-A972-E6C995FFA62A}" srcId="{6F5AC35E-500E-4FA9-B116-81158768E0AD}" destId="{1247B4F8-1F18-4A72-8D4A-250B42424065}" srcOrd="0" destOrd="0" parTransId="{4B5D5B2A-1A1A-42B8-9566-F2D1600839A7}" sibTransId="{7BA17C23-1C43-4227-B841-3A9CCEA72D41}"/>
    <dgm:cxn modelId="{1A5E3BF1-8D54-4852-8BC6-18818BF33F82}" type="presParOf" srcId="{393F945C-7A1F-470B-AD14-EB9823C342F6}" destId="{BA172E09-6FD0-4D24-A09A-30BDF84C6425}" srcOrd="0" destOrd="0" presId="urn:microsoft.com/office/officeart/2005/8/layout/vList2"/>
    <dgm:cxn modelId="{894758BC-F288-419C-AA1C-5DE149B5212D}" type="presParOf" srcId="{393F945C-7A1F-470B-AD14-EB9823C342F6}" destId="{F9A2B18F-75E5-4871-9DC9-FF56DA352827}" srcOrd="1" destOrd="0" presId="urn:microsoft.com/office/officeart/2005/8/layout/vList2"/>
    <dgm:cxn modelId="{DD9F0252-A6F1-4F5C-A1EC-171616DD4498}" type="presParOf" srcId="{393F945C-7A1F-470B-AD14-EB9823C342F6}" destId="{891F3C99-FA86-4E4E-8DF4-9ADB8EEADC28}" srcOrd="2" destOrd="0" presId="urn:microsoft.com/office/officeart/2005/8/layout/vList2"/>
    <dgm:cxn modelId="{103CAE79-F41E-4101-98D5-19E06068BEAE}" type="presParOf" srcId="{393F945C-7A1F-470B-AD14-EB9823C342F6}" destId="{7C06C45F-4CFA-44AC-A04A-644BC895D31B}" srcOrd="3" destOrd="0" presId="urn:microsoft.com/office/officeart/2005/8/layout/vList2"/>
    <dgm:cxn modelId="{A5A089F7-AF97-4A0E-A26B-D69A53AAEE13}" type="presParOf" srcId="{393F945C-7A1F-470B-AD14-EB9823C342F6}" destId="{94D79442-63F5-4470-AA4E-EE17C4C3DE78}" srcOrd="4" destOrd="0" presId="urn:microsoft.com/office/officeart/2005/8/layout/vList2"/>
    <dgm:cxn modelId="{408C44AD-124B-47EB-9AFA-EDFDE2BB08B3}" type="presParOf" srcId="{393F945C-7A1F-470B-AD14-EB9823C342F6}" destId="{FFBFA103-E33F-4A85-9FAC-6B4A954A3258}" srcOrd="5" destOrd="0" presId="urn:microsoft.com/office/officeart/2005/8/layout/vList2"/>
    <dgm:cxn modelId="{BB88E411-55EB-49A8-A88F-AD491C3FD4B5}" type="presParOf" srcId="{393F945C-7A1F-470B-AD14-EB9823C342F6}" destId="{20CDB56D-934E-46C0-B588-F751DB2F0593}" srcOrd="6" destOrd="0" presId="urn:microsoft.com/office/officeart/2005/8/layout/vList2"/>
    <dgm:cxn modelId="{24257822-47A7-4173-87BC-D41BFAA35F2A}" type="presParOf" srcId="{393F945C-7A1F-470B-AD14-EB9823C342F6}" destId="{D86656CE-4578-49B5-BE2A-7925D6805272}" srcOrd="7" destOrd="0" presId="urn:microsoft.com/office/officeart/2005/8/layout/vList2"/>
    <dgm:cxn modelId="{E3C98F77-3AC4-4B30-A992-B208ED59C54C}" type="presParOf" srcId="{393F945C-7A1F-470B-AD14-EB9823C342F6}" destId="{42141569-DC41-4DCF-87A1-0D63E532522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2D3D1E-82FD-472D-83EA-299B563FEADE}"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F0F02707-F173-48D3-ABEA-580B3EA77883}">
      <dgm:prSet phldrT="[Text]"/>
      <dgm:spPr/>
      <dgm:t>
        <a:bodyPr/>
        <a:lstStyle/>
        <a:p>
          <a:r>
            <a:rPr lang="en-US"/>
            <a:t>Assessment Data </a:t>
          </a:r>
        </a:p>
      </dgm:t>
    </dgm:pt>
    <dgm:pt modelId="{69D902E5-40F8-46C7-9343-ECA50B8132D2}" type="parTrans" cxnId="{8FDBAD2A-362A-4646-B966-F290DD034353}">
      <dgm:prSet/>
      <dgm:spPr/>
      <dgm:t>
        <a:bodyPr/>
        <a:lstStyle/>
        <a:p>
          <a:endParaRPr lang="en-US"/>
        </a:p>
      </dgm:t>
    </dgm:pt>
    <dgm:pt modelId="{075451C4-D1CC-4A2A-BE4D-68E8DBA5B3D7}" type="sibTrans" cxnId="{8FDBAD2A-362A-4646-B966-F290DD034353}">
      <dgm:prSet/>
      <dgm:spPr/>
      <dgm:t>
        <a:bodyPr/>
        <a:lstStyle/>
        <a:p>
          <a:endParaRPr lang="en-US"/>
        </a:p>
      </dgm:t>
    </dgm:pt>
    <dgm:pt modelId="{258D3EF1-1BC1-485E-AD51-01BAFD9A2C7A}">
      <dgm:prSet phldrT="[Text]"/>
      <dgm:spPr/>
      <dgm:t>
        <a:bodyPr/>
        <a:lstStyle/>
        <a:p>
          <a:r>
            <a:rPr lang="en-US"/>
            <a:t>ILP</a:t>
          </a:r>
        </a:p>
      </dgm:t>
    </dgm:pt>
    <dgm:pt modelId="{C99F5473-406B-4B4B-AD7C-13315000DFCD}" type="parTrans" cxnId="{BEFF6348-8EA1-4630-AB28-796E751745A9}">
      <dgm:prSet/>
      <dgm:spPr/>
      <dgm:t>
        <a:bodyPr/>
        <a:lstStyle/>
        <a:p>
          <a:endParaRPr lang="en-US"/>
        </a:p>
      </dgm:t>
    </dgm:pt>
    <dgm:pt modelId="{B1233EAB-D6EA-409F-AA9A-E0BC783BB275}" type="sibTrans" cxnId="{BEFF6348-8EA1-4630-AB28-796E751745A9}">
      <dgm:prSet/>
      <dgm:spPr/>
      <dgm:t>
        <a:bodyPr/>
        <a:lstStyle/>
        <a:p>
          <a:endParaRPr lang="en-US"/>
        </a:p>
      </dgm:t>
    </dgm:pt>
    <dgm:pt modelId="{657CA1FA-8FCF-4A5A-BA11-DE3032BA85F4}">
      <dgm:prSet phldrT="[Text]"/>
      <dgm:spPr/>
      <dgm:t>
        <a:bodyPr/>
        <a:lstStyle/>
        <a:p>
          <a:r>
            <a:rPr lang="en-US"/>
            <a:t>K-3 language focus </a:t>
          </a:r>
        </a:p>
      </dgm:t>
    </dgm:pt>
    <dgm:pt modelId="{089C6709-7ACC-480D-B4E2-5023D16B9A8E}" type="parTrans" cxnId="{CD57167B-FA53-45F9-A61C-C1BFE57B37A6}">
      <dgm:prSet/>
      <dgm:spPr/>
      <dgm:t>
        <a:bodyPr/>
        <a:lstStyle/>
        <a:p>
          <a:endParaRPr lang="en-US"/>
        </a:p>
      </dgm:t>
    </dgm:pt>
    <dgm:pt modelId="{C61DF2F9-B24F-4575-85E5-1983EBE4C126}" type="sibTrans" cxnId="{CD57167B-FA53-45F9-A61C-C1BFE57B37A6}">
      <dgm:prSet/>
      <dgm:spPr/>
      <dgm:t>
        <a:bodyPr/>
        <a:lstStyle/>
        <a:p>
          <a:endParaRPr lang="en-US"/>
        </a:p>
      </dgm:t>
    </dgm:pt>
    <dgm:pt modelId="{72396A65-7A61-40E0-A54C-6F3D28949AAC}">
      <dgm:prSet phldrT="[Text]"/>
      <dgm:spPr/>
      <dgm:t>
        <a:bodyPr/>
        <a:lstStyle/>
        <a:p>
          <a:r>
            <a:rPr lang="en-US"/>
            <a:t>4-12 academic and career readiness </a:t>
          </a:r>
        </a:p>
      </dgm:t>
    </dgm:pt>
    <dgm:pt modelId="{876F0526-3A53-46A8-A0F7-4685557D3F0D}" type="parTrans" cxnId="{244521C2-E169-46DD-8CB8-3514595BF416}">
      <dgm:prSet/>
      <dgm:spPr/>
      <dgm:t>
        <a:bodyPr/>
        <a:lstStyle/>
        <a:p>
          <a:endParaRPr lang="en-US"/>
        </a:p>
      </dgm:t>
    </dgm:pt>
    <dgm:pt modelId="{004F285B-62D1-46DD-BE50-22F73FD4BF68}" type="sibTrans" cxnId="{244521C2-E169-46DD-8CB8-3514595BF416}">
      <dgm:prSet/>
      <dgm:spPr/>
      <dgm:t>
        <a:bodyPr/>
        <a:lstStyle/>
        <a:p>
          <a:endParaRPr lang="en-US"/>
        </a:p>
      </dgm:t>
    </dgm:pt>
    <dgm:pt modelId="{C4411D4D-39A5-4BBE-B4E8-481D2DD86C33}">
      <dgm:prSet phldrT="[Text]"/>
      <dgm:spPr/>
      <dgm:t>
        <a:bodyPr/>
        <a:lstStyle/>
        <a:p>
          <a:r>
            <a:rPr lang="en-US"/>
            <a:t>Transitional Year 1 and Year 2</a:t>
          </a:r>
        </a:p>
      </dgm:t>
    </dgm:pt>
    <dgm:pt modelId="{69419ABA-27B8-4111-99D0-A221C39636CB}" type="parTrans" cxnId="{052173AF-4A05-44C6-A844-E4F9200E6070}">
      <dgm:prSet/>
      <dgm:spPr/>
      <dgm:t>
        <a:bodyPr/>
        <a:lstStyle/>
        <a:p>
          <a:endParaRPr lang="en-US"/>
        </a:p>
      </dgm:t>
    </dgm:pt>
    <dgm:pt modelId="{6FE0C841-559C-4C58-8C33-33A24834ADCC}" type="sibTrans" cxnId="{052173AF-4A05-44C6-A844-E4F9200E6070}">
      <dgm:prSet/>
      <dgm:spPr/>
      <dgm:t>
        <a:bodyPr/>
        <a:lstStyle/>
        <a:p>
          <a:endParaRPr lang="en-US"/>
        </a:p>
      </dgm:t>
    </dgm:pt>
    <dgm:pt modelId="{B9CB5B35-85C8-4E20-929E-6428D7E7613D}" type="pres">
      <dgm:prSet presAssocID="{302D3D1E-82FD-472D-83EA-299B563FEADE}" presName="diagram" presStyleCnt="0">
        <dgm:presLayoutVars>
          <dgm:chPref val="1"/>
          <dgm:dir/>
          <dgm:animOne val="branch"/>
          <dgm:animLvl val="lvl"/>
          <dgm:resizeHandles val="exact"/>
        </dgm:presLayoutVars>
      </dgm:prSet>
      <dgm:spPr/>
    </dgm:pt>
    <dgm:pt modelId="{F207DCFD-7C95-4503-B2F9-54BC82C22561}" type="pres">
      <dgm:prSet presAssocID="{F0F02707-F173-48D3-ABEA-580B3EA77883}" presName="root1" presStyleCnt="0"/>
      <dgm:spPr/>
    </dgm:pt>
    <dgm:pt modelId="{0628F137-6E33-4CAA-A5BD-CCA1EDD04262}" type="pres">
      <dgm:prSet presAssocID="{F0F02707-F173-48D3-ABEA-580B3EA77883}" presName="LevelOneTextNode" presStyleLbl="node0" presStyleIdx="0" presStyleCnt="1">
        <dgm:presLayoutVars>
          <dgm:chPref val="3"/>
        </dgm:presLayoutVars>
      </dgm:prSet>
      <dgm:spPr/>
    </dgm:pt>
    <dgm:pt modelId="{F2EF776E-3155-43B1-81D5-2FEEEE88453B}" type="pres">
      <dgm:prSet presAssocID="{F0F02707-F173-48D3-ABEA-580B3EA77883}" presName="level2hierChild" presStyleCnt="0"/>
      <dgm:spPr/>
    </dgm:pt>
    <dgm:pt modelId="{5495BBEE-AAC8-4AC3-94F2-471D91F36D44}" type="pres">
      <dgm:prSet presAssocID="{C99F5473-406B-4B4B-AD7C-13315000DFCD}" presName="conn2-1" presStyleLbl="parChTrans1D2" presStyleIdx="0" presStyleCnt="1"/>
      <dgm:spPr/>
    </dgm:pt>
    <dgm:pt modelId="{2FED00F3-C8C5-4E86-A54A-81814711FC4E}" type="pres">
      <dgm:prSet presAssocID="{C99F5473-406B-4B4B-AD7C-13315000DFCD}" presName="connTx" presStyleLbl="parChTrans1D2" presStyleIdx="0" presStyleCnt="1"/>
      <dgm:spPr/>
    </dgm:pt>
    <dgm:pt modelId="{1F0B9F1F-425D-4002-9F86-2450EC396159}" type="pres">
      <dgm:prSet presAssocID="{258D3EF1-1BC1-485E-AD51-01BAFD9A2C7A}" presName="root2" presStyleCnt="0"/>
      <dgm:spPr/>
    </dgm:pt>
    <dgm:pt modelId="{EE4A80D6-A700-4E9B-8B85-A01683B31A51}" type="pres">
      <dgm:prSet presAssocID="{258D3EF1-1BC1-485E-AD51-01BAFD9A2C7A}" presName="LevelTwoTextNode" presStyleLbl="node2" presStyleIdx="0" presStyleCnt="1">
        <dgm:presLayoutVars>
          <dgm:chPref val="3"/>
        </dgm:presLayoutVars>
      </dgm:prSet>
      <dgm:spPr/>
    </dgm:pt>
    <dgm:pt modelId="{6F4CDC20-C495-4F44-B4CB-E3834E1BA0EB}" type="pres">
      <dgm:prSet presAssocID="{258D3EF1-1BC1-485E-AD51-01BAFD9A2C7A}" presName="level3hierChild" presStyleCnt="0"/>
      <dgm:spPr/>
    </dgm:pt>
    <dgm:pt modelId="{DF6E1241-5477-4E70-9779-42D72D4C59F9}" type="pres">
      <dgm:prSet presAssocID="{089C6709-7ACC-480D-B4E2-5023D16B9A8E}" presName="conn2-1" presStyleLbl="parChTrans1D3" presStyleIdx="0" presStyleCnt="3"/>
      <dgm:spPr/>
    </dgm:pt>
    <dgm:pt modelId="{DEC5ED14-B04E-4C1B-A883-309A3ED6C86A}" type="pres">
      <dgm:prSet presAssocID="{089C6709-7ACC-480D-B4E2-5023D16B9A8E}" presName="connTx" presStyleLbl="parChTrans1D3" presStyleIdx="0" presStyleCnt="3"/>
      <dgm:spPr/>
    </dgm:pt>
    <dgm:pt modelId="{9DB9032C-692B-4C42-A087-C3AD4B82373A}" type="pres">
      <dgm:prSet presAssocID="{657CA1FA-8FCF-4A5A-BA11-DE3032BA85F4}" presName="root2" presStyleCnt="0"/>
      <dgm:spPr/>
    </dgm:pt>
    <dgm:pt modelId="{7ADD3383-992E-4108-B289-7270572E5AE0}" type="pres">
      <dgm:prSet presAssocID="{657CA1FA-8FCF-4A5A-BA11-DE3032BA85F4}" presName="LevelTwoTextNode" presStyleLbl="node3" presStyleIdx="0" presStyleCnt="3">
        <dgm:presLayoutVars>
          <dgm:chPref val="3"/>
        </dgm:presLayoutVars>
      </dgm:prSet>
      <dgm:spPr/>
    </dgm:pt>
    <dgm:pt modelId="{B6ADC43B-5EA4-44CE-AEB5-F58DFFE925DD}" type="pres">
      <dgm:prSet presAssocID="{657CA1FA-8FCF-4A5A-BA11-DE3032BA85F4}" presName="level3hierChild" presStyleCnt="0"/>
      <dgm:spPr/>
    </dgm:pt>
    <dgm:pt modelId="{7C8D12B4-02D8-4A49-8F6F-DD2E6ECAD540}" type="pres">
      <dgm:prSet presAssocID="{876F0526-3A53-46A8-A0F7-4685557D3F0D}" presName="conn2-1" presStyleLbl="parChTrans1D3" presStyleIdx="1" presStyleCnt="3"/>
      <dgm:spPr/>
    </dgm:pt>
    <dgm:pt modelId="{7CE95B3D-A104-4573-B251-371EAF5F2A13}" type="pres">
      <dgm:prSet presAssocID="{876F0526-3A53-46A8-A0F7-4685557D3F0D}" presName="connTx" presStyleLbl="parChTrans1D3" presStyleIdx="1" presStyleCnt="3"/>
      <dgm:spPr/>
    </dgm:pt>
    <dgm:pt modelId="{0710FBDB-13C8-455C-ADF5-23DFAD4A2641}" type="pres">
      <dgm:prSet presAssocID="{72396A65-7A61-40E0-A54C-6F3D28949AAC}" presName="root2" presStyleCnt="0"/>
      <dgm:spPr/>
    </dgm:pt>
    <dgm:pt modelId="{AFB6F70B-7613-4EF4-B9A2-EE21522E8528}" type="pres">
      <dgm:prSet presAssocID="{72396A65-7A61-40E0-A54C-6F3D28949AAC}" presName="LevelTwoTextNode" presStyleLbl="node3" presStyleIdx="1" presStyleCnt="3">
        <dgm:presLayoutVars>
          <dgm:chPref val="3"/>
        </dgm:presLayoutVars>
      </dgm:prSet>
      <dgm:spPr/>
    </dgm:pt>
    <dgm:pt modelId="{FAA41D23-3E3A-463D-B07A-F267E86CA04C}" type="pres">
      <dgm:prSet presAssocID="{72396A65-7A61-40E0-A54C-6F3D28949AAC}" presName="level3hierChild" presStyleCnt="0"/>
      <dgm:spPr/>
    </dgm:pt>
    <dgm:pt modelId="{7FEB954F-8892-4CF0-8CD2-112D82B44D2A}" type="pres">
      <dgm:prSet presAssocID="{69419ABA-27B8-4111-99D0-A221C39636CB}" presName="conn2-1" presStyleLbl="parChTrans1D3" presStyleIdx="2" presStyleCnt="3"/>
      <dgm:spPr/>
    </dgm:pt>
    <dgm:pt modelId="{5417702F-173E-4124-8CE1-94DEF4B88F8D}" type="pres">
      <dgm:prSet presAssocID="{69419ABA-27B8-4111-99D0-A221C39636CB}" presName="connTx" presStyleLbl="parChTrans1D3" presStyleIdx="2" presStyleCnt="3"/>
      <dgm:spPr/>
    </dgm:pt>
    <dgm:pt modelId="{E8ECE622-5E78-442D-9BAD-EBFE1A5AA210}" type="pres">
      <dgm:prSet presAssocID="{C4411D4D-39A5-4BBE-B4E8-481D2DD86C33}" presName="root2" presStyleCnt="0"/>
      <dgm:spPr/>
    </dgm:pt>
    <dgm:pt modelId="{507698B3-1510-4E2A-AC04-A5A298323137}" type="pres">
      <dgm:prSet presAssocID="{C4411D4D-39A5-4BBE-B4E8-481D2DD86C33}" presName="LevelTwoTextNode" presStyleLbl="node3" presStyleIdx="2" presStyleCnt="3">
        <dgm:presLayoutVars>
          <dgm:chPref val="3"/>
        </dgm:presLayoutVars>
      </dgm:prSet>
      <dgm:spPr/>
    </dgm:pt>
    <dgm:pt modelId="{AA654C1B-DDE1-4730-8F07-CF218D2F9499}" type="pres">
      <dgm:prSet presAssocID="{C4411D4D-39A5-4BBE-B4E8-481D2DD86C33}" presName="level3hierChild" presStyleCnt="0"/>
      <dgm:spPr/>
    </dgm:pt>
  </dgm:ptLst>
  <dgm:cxnLst>
    <dgm:cxn modelId="{265D760C-833D-47B3-A1EE-A545BDCB8EA5}" type="presOf" srcId="{089C6709-7ACC-480D-B4E2-5023D16B9A8E}" destId="{DEC5ED14-B04E-4C1B-A883-309A3ED6C86A}" srcOrd="1" destOrd="0" presId="urn:microsoft.com/office/officeart/2005/8/layout/hierarchy2"/>
    <dgm:cxn modelId="{9ECE370E-E164-4DD9-BF30-720CBCD852B8}" type="presOf" srcId="{72396A65-7A61-40E0-A54C-6F3D28949AAC}" destId="{AFB6F70B-7613-4EF4-B9A2-EE21522E8528}" srcOrd="0" destOrd="0" presId="urn:microsoft.com/office/officeart/2005/8/layout/hierarchy2"/>
    <dgm:cxn modelId="{6CCFB80E-04D3-44BC-ACBA-0729E3CC2C9D}" type="presOf" srcId="{F0F02707-F173-48D3-ABEA-580B3EA77883}" destId="{0628F137-6E33-4CAA-A5BD-CCA1EDD04262}" srcOrd="0" destOrd="0" presId="urn:microsoft.com/office/officeart/2005/8/layout/hierarchy2"/>
    <dgm:cxn modelId="{8FDBAD2A-362A-4646-B966-F290DD034353}" srcId="{302D3D1E-82FD-472D-83EA-299B563FEADE}" destId="{F0F02707-F173-48D3-ABEA-580B3EA77883}" srcOrd="0" destOrd="0" parTransId="{69D902E5-40F8-46C7-9343-ECA50B8132D2}" sibTransId="{075451C4-D1CC-4A2A-BE4D-68E8DBA5B3D7}"/>
    <dgm:cxn modelId="{E58D7945-10A0-4DBC-8D2C-F976EFE6C62C}" type="presOf" srcId="{C4411D4D-39A5-4BBE-B4E8-481D2DD86C33}" destId="{507698B3-1510-4E2A-AC04-A5A298323137}" srcOrd="0" destOrd="0" presId="urn:microsoft.com/office/officeart/2005/8/layout/hierarchy2"/>
    <dgm:cxn modelId="{BEFF6348-8EA1-4630-AB28-796E751745A9}" srcId="{F0F02707-F173-48D3-ABEA-580B3EA77883}" destId="{258D3EF1-1BC1-485E-AD51-01BAFD9A2C7A}" srcOrd="0" destOrd="0" parTransId="{C99F5473-406B-4B4B-AD7C-13315000DFCD}" sibTransId="{B1233EAB-D6EA-409F-AA9A-E0BC783BB275}"/>
    <dgm:cxn modelId="{CD57167B-FA53-45F9-A61C-C1BFE57B37A6}" srcId="{258D3EF1-1BC1-485E-AD51-01BAFD9A2C7A}" destId="{657CA1FA-8FCF-4A5A-BA11-DE3032BA85F4}" srcOrd="0" destOrd="0" parTransId="{089C6709-7ACC-480D-B4E2-5023D16B9A8E}" sibTransId="{C61DF2F9-B24F-4575-85E5-1983EBE4C126}"/>
    <dgm:cxn modelId="{DF9D2880-D104-40F5-A454-63810D98CBA9}" type="presOf" srcId="{258D3EF1-1BC1-485E-AD51-01BAFD9A2C7A}" destId="{EE4A80D6-A700-4E9B-8B85-A01683B31A51}" srcOrd="0" destOrd="0" presId="urn:microsoft.com/office/officeart/2005/8/layout/hierarchy2"/>
    <dgm:cxn modelId="{E1C40883-0D6A-4C18-9C80-F714B664D8FC}" type="presOf" srcId="{657CA1FA-8FCF-4A5A-BA11-DE3032BA85F4}" destId="{7ADD3383-992E-4108-B289-7270572E5AE0}" srcOrd="0" destOrd="0" presId="urn:microsoft.com/office/officeart/2005/8/layout/hierarchy2"/>
    <dgm:cxn modelId="{F2375D88-887F-4CC0-8B8B-AC09BE50E9CE}" type="presOf" srcId="{69419ABA-27B8-4111-99D0-A221C39636CB}" destId="{5417702F-173E-4124-8CE1-94DEF4B88F8D}" srcOrd="1" destOrd="0" presId="urn:microsoft.com/office/officeart/2005/8/layout/hierarchy2"/>
    <dgm:cxn modelId="{1F34FA90-C578-4C30-BDDE-158A811DE0CF}" type="presOf" srcId="{876F0526-3A53-46A8-A0F7-4685557D3F0D}" destId="{7CE95B3D-A104-4573-B251-371EAF5F2A13}" srcOrd="1" destOrd="0" presId="urn:microsoft.com/office/officeart/2005/8/layout/hierarchy2"/>
    <dgm:cxn modelId="{07B2E0A2-7AE4-4DCB-87B2-80A368EBAE32}" type="presOf" srcId="{876F0526-3A53-46A8-A0F7-4685557D3F0D}" destId="{7C8D12B4-02D8-4A49-8F6F-DD2E6ECAD540}" srcOrd="0" destOrd="0" presId="urn:microsoft.com/office/officeart/2005/8/layout/hierarchy2"/>
    <dgm:cxn modelId="{052173AF-4A05-44C6-A844-E4F9200E6070}" srcId="{258D3EF1-1BC1-485E-AD51-01BAFD9A2C7A}" destId="{C4411D4D-39A5-4BBE-B4E8-481D2DD86C33}" srcOrd="2" destOrd="0" parTransId="{69419ABA-27B8-4111-99D0-A221C39636CB}" sibTransId="{6FE0C841-559C-4C58-8C33-33A24834ADCC}"/>
    <dgm:cxn modelId="{244521C2-E169-46DD-8CB8-3514595BF416}" srcId="{258D3EF1-1BC1-485E-AD51-01BAFD9A2C7A}" destId="{72396A65-7A61-40E0-A54C-6F3D28949AAC}" srcOrd="1" destOrd="0" parTransId="{876F0526-3A53-46A8-A0F7-4685557D3F0D}" sibTransId="{004F285B-62D1-46DD-BE50-22F73FD4BF68}"/>
    <dgm:cxn modelId="{0B6260C6-8492-492F-8AF9-C3D394DC0509}" type="presOf" srcId="{302D3D1E-82FD-472D-83EA-299B563FEADE}" destId="{B9CB5B35-85C8-4E20-929E-6428D7E7613D}" srcOrd="0" destOrd="0" presId="urn:microsoft.com/office/officeart/2005/8/layout/hierarchy2"/>
    <dgm:cxn modelId="{DE8A60C8-87A3-4954-8C7E-139A745986B0}" type="presOf" srcId="{69419ABA-27B8-4111-99D0-A221C39636CB}" destId="{7FEB954F-8892-4CF0-8CD2-112D82B44D2A}" srcOrd="0" destOrd="0" presId="urn:microsoft.com/office/officeart/2005/8/layout/hierarchy2"/>
    <dgm:cxn modelId="{4234B5C8-4E90-4D55-B85D-8CFFA6F9DBD0}" type="presOf" srcId="{C99F5473-406B-4B4B-AD7C-13315000DFCD}" destId="{2FED00F3-C8C5-4E86-A54A-81814711FC4E}" srcOrd="1" destOrd="0" presId="urn:microsoft.com/office/officeart/2005/8/layout/hierarchy2"/>
    <dgm:cxn modelId="{ACAFE6FF-24B9-4821-9DCB-94EE2448A90F}" type="presOf" srcId="{C99F5473-406B-4B4B-AD7C-13315000DFCD}" destId="{5495BBEE-AAC8-4AC3-94F2-471D91F36D44}" srcOrd="0" destOrd="0" presId="urn:microsoft.com/office/officeart/2005/8/layout/hierarchy2"/>
    <dgm:cxn modelId="{2F3CF4FF-3A60-4FB0-BCC6-4BE7BB5BDFA5}" type="presOf" srcId="{089C6709-7ACC-480D-B4E2-5023D16B9A8E}" destId="{DF6E1241-5477-4E70-9779-42D72D4C59F9}" srcOrd="0" destOrd="0" presId="urn:microsoft.com/office/officeart/2005/8/layout/hierarchy2"/>
    <dgm:cxn modelId="{BF2C0D06-8CA0-4C39-ACC4-DC26283BE1BB}" type="presParOf" srcId="{B9CB5B35-85C8-4E20-929E-6428D7E7613D}" destId="{F207DCFD-7C95-4503-B2F9-54BC82C22561}" srcOrd="0" destOrd="0" presId="urn:microsoft.com/office/officeart/2005/8/layout/hierarchy2"/>
    <dgm:cxn modelId="{AA06B299-4A12-4A07-AB5C-EC01EDE2C7FD}" type="presParOf" srcId="{F207DCFD-7C95-4503-B2F9-54BC82C22561}" destId="{0628F137-6E33-4CAA-A5BD-CCA1EDD04262}" srcOrd="0" destOrd="0" presId="urn:microsoft.com/office/officeart/2005/8/layout/hierarchy2"/>
    <dgm:cxn modelId="{696E4DEF-9E6E-41DB-99CA-B2CC0497FDF1}" type="presParOf" srcId="{F207DCFD-7C95-4503-B2F9-54BC82C22561}" destId="{F2EF776E-3155-43B1-81D5-2FEEEE88453B}" srcOrd="1" destOrd="0" presId="urn:microsoft.com/office/officeart/2005/8/layout/hierarchy2"/>
    <dgm:cxn modelId="{910551EA-C12A-4FF6-9B0B-75D1903E3615}" type="presParOf" srcId="{F2EF776E-3155-43B1-81D5-2FEEEE88453B}" destId="{5495BBEE-AAC8-4AC3-94F2-471D91F36D44}" srcOrd="0" destOrd="0" presId="urn:microsoft.com/office/officeart/2005/8/layout/hierarchy2"/>
    <dgm:cxn modelId="{4E628D76-6AED-436C-A83D-42FDEE436D64}" type="presParOf" srcId="{5495BBEE-AAC8-4AC3-94F2-471D91F36D44}" destId="{2FED00F3-C8C5-4E86-A54A-81814711FC4E}" srcOrd="0" destOrd="0" presId="urn:microsoft.com/office/officeart/2005/8/layout/hierarchy2"/>
    <dgm:cxn modelId="{F587AFF8-9EEC-4ACC-8C99-CC96993BC75A}" type="presParOf" srcId="{F2EF776E-3155-43B1-81D5-2FEEEE88453B}" destId="{1F0B9F1F-425D-4002-9F86-2450EC396159}" srcOrd="1" destOrd="0" presId="urn:microsoft.com/office/officeart/2005/8/layout/hierarchy2"/>
    <dgm:cxn modelId="{348C36A9-0B90-424E-8F58-AA8ED075E524}" type="presParOf" srcId="{1F0B9F1F-425D-4002-9F86-2450EC396159}" destId="{EE4A80D6-A700-4E9B-8B85-A01683B31A51}" srcOrd="0" destOrd="0" presId="urn:microsoft.com/office/officeart/2005/8/layout/hierarchy2"/>
    <dgm:cxn modelId="{666462D5-61B3-42CE-B1B5-E733E778D076}" type="presParOf" srcId="{1F0B9F1F-425D-4002-9F86-2450EC396159}" destId="{6F4CDC20-C495-4F44-B4CB-E3834E1BA0EB}" srcOrd="1" destOrd="0" presId="urn:microsoft.com/office/officeart/2005/8/layout/hierarchy2"/>
    <dgm:cxn modelId="{8E9B73B3-C491-4FA0-95A4-E73126AC2D2B}" type="presParOf" srcId="{6F4CDC20-C495-4F44-B4CB-E3834E1BA0EB}" destId="{DF6E1241-5477-4E70-9779-42D72D4C59F9}" srcOrd="0" destOrd="0" presId="urn:microsoft.com/office/officeart/2005/8/layout/hierarchy2"/>
    <dgm:cxn modelId="{200CEE92-4171-4EA9-9D39-795FD73A3903}" type="presParOf" srcId="{DF6E1241-5477-4E70-9779-42D72D4C59F9}" destId="{DEC5ED14-B04E-4C1B-A883-309A3ED6C86A}" srcOrd="0" destOrd="0" presId="urn:microsoft.com/office/officeart/2005/8/layout/hierarchy2"/>
    <dgm:cxn modelId="{B3464655-56DC-4367-8FAD-72144E1834B1}" type="presParOf" srcId="{6F4CDC20-C495-4F44-B4CB-E3834E1BA0EB}" destId="{9DB9032C-692B-4C42-A087-C3AD4B82373A}" srcOrd="1" destOrd="0" presId="urn:microsoft.com/office/officeart/2005/8/layout/hierarchy2"/>
    <dgm:cxn modelId="{D9BB2920-AB66-414C-BA1F-0DA58BF00B43}" type="presParOf" srcId="{9DB9032C-692B-4C42-A087-C3AD4B82373A}" destId="{7ADD3383-992E-4108-B289-7270572E5AE0}" srcOrd="0" destOrd="0" presId="urn:microsoft.com/office/officeart/2005/8/layout/hierarchy2"/>
    <dgm:cxn modelId="{E9B51F63-1BE3-475F-8A40-3E27863F4D5B}" type="presParOf" srcId="{9DB9032C-692B-4C42-A087-C3AD4B82373A}" destId="{B6ADC43B-5EA4-44CE-AEB5-F58DFFE925DD}" srcOrd="1" destOrd="0" presId="urn:microsoft.com/office/officeart/2005/8/layout/hierarchy2"/>
    <dgm:cxn modelId="{85630529-2042-48A4-839E-24D631428820}" type="presParOf" srcId="{6F4CDC20-C495-4F44-B4CB-E3834E1BA0EB}" destId="{7C8D12B4-02D8-4A49-8F6F-DD2E6ECAD540}" srcOrd="2" destOrd="0" presId="urn:microsoft.com/office/officeart/2005/8/layout/hierarchy2"/>
    <dgm:cxn modelId="{D48FB022-78B7-4F53-ACDB-E86C53D0F6B3}" type="presParOf" srcId="{7C8D12B4-02D8-4A49-8F6F-DD2E6ECAD540}" destId="{7CE95B3D-A104-4573-B251-371EAF5F2A13}" srcOrd="0" destOrd="0" presId="urn:microsoft.com/office/officeart/2005/8/layout/hierarchy2"/>
    <dgm:cxn modelId="{AE550F33-FAB1-4EB8-B040-DB5B4380E2BE}" type="presParOf" srcId="{6F4CDC20-C495-4F44-B4CB-E3834E1BA0EB}" destId="{0710FBDB-13C8-455C-ADF5-23DFAD4A2641}" srcOrd="3" destOrd="0" presId="urn:microsoft.com/office/officeart/2005/8/layout/hierarchy2"/>
    <dgm:cxn modelId="{1BE2EC17-89A0-412A-92AF-6B74D4EF7D8B}" type="presParOf" srcId="{0710FBDB-13C8-455C-ADF5-23DFAD4A2641}" destId="{AFB6F70B-7613-4EF4-B9A2-EE21522E8528}" srcOrd="0" destOrd="0" presId="urn:microsoft.com/office/officeart/2005/8/layout/hierarchy2"/>
    <dgm:cxn modelId="{8F60E298-337B-4D41-9404-087061D3F05E}" type="presParOf" srcId="{0710FBDB-13C8-455C-ADF5-23DFAD4A2641}" destId="{FAA41D23-3E3A-463D-B07A-F267E86CA04C}" srcOrd="1" destOrd="0" presId="urn:microsoft.com/office/officeart/2005/8/layout/hierarchy2"/>
    <dgm:cxn modelId="{DDD53B0C-63CD-4D4A-AE09-081E38805F5B}" type="presParOf" srcId="{6F4CDC20-C495-4F44-B4CB-E3834E1BA0EB}" destId="{7FEB954F-8892-4CF0-8CD2-112D82B44D2A}" srcOrd="4" destOrd="0" presId="urn:microsoft.com/office/officeart/2005/8/layout/hierarchy2"/>
    <dgm:cxn modelId="{DAEB7BF7-57EE-460B-884A-0A9C009C51D6}" type="presParOf" srcId="{7FEB954F-8892-4CF0-8CD2-112D82B44D2A}" destId="{5417702F-173E-4124-8CE1-94DEF4B88F8D}" srcOrd="0" destOrd="0" presId="urn:microsoft.com/office/officeart/2005/8/layout/hierarchy2"/>
    <dgm:cxn modelId="{A597FD9E-F03D-4D8D-87AD-BDA5ABE2630C}" type="presParOf" srcId="{6F4CDC20-C495-4F44-B4CB-E3834E1BA0EB}" destId="{E8ECE622-5E78-442D-9BAD-EBFE1A5AA210}" srcOrd="5" destOrd="0" presId="urn:microsoft.com/office/officeart/2005/8/layout/hierarchy2"/>
    <dgm:cxn modelId="{078CBD4B-0B7A-4CC0-8D92-4D789622EE6D}" type="presParOf" srcId="{E8ECE622-5E78-442D-9BAD-EBFE1A5AA210}" destId="{507698B3-1510-4E2A-AC04-A5A298323137}" srcOrd="0" destOrd="0" presId="urn:microsoft.com/office/officeart/2005/8/layout/hierarchy2"/>
    <dgm:cxn modelId="{B5D59F3A-7986-4DD3-9500-1AA748B7063B}" type="presParOf" srcId="{E8ECE622-5E78-442D-9BAD-EBFE1A5AA210}" destId="{AA654C1B-DDE1-4730-8F07-CF218D2F949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CAE576-B2D0-46C5-B98B-A26273ACE279}"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6DB7DB75-DC08-493E-AD68-C6FAAB9A5FBF}">
      <dgm:prSet phldrT="[Text]" custT="1"/>
      <dgm:spPr/>
      <dgm:t>
        <a:bodyPr/>
        <a:lstStyle/>
        <a:p>
          <a:r>
            <a:rPr lang="en-US" sz="1100" b="1">
              <a:latin typeface="Open Sans"/>
              <a:ea typeface="Open Sans"/>
              <a:cs typeface="Open Sans"/>
            </a:rPr>
            <a:t>Elementary students shall receive a </a:t>
          </a:r>
          <a:r>
            <a:rPr lang="en-US" sz="1100" b="1">
              <a:solidFill>
                <a:schemeClr val="bg1"/>
              </a:solidFill>
              <a:latin typeface="Open Sans"/>
              <a:ea typeface="Open Sans"/>
              <a:cs typeface="Open Sans"/>
            </a:rPr>
            <a:t>minimum</a:t>
          </a:r>
          <a:r>
            <a:rPr lang="en-US" sz="1100" b="1">
              <a:latin typeface="Open Sans"/>
              <a:ea typeface="Open Sans"/>
              <a:cs typeface="Open Sans"/>
            </a:rPr>
            <a:t> of one (1) hour of Direct ESL Services per school day.</a:t>
          </a:r>
          <a:endParaRPr lang="en-US" sz="1100" b="1"/>
        </a:p>
      </dgm:t>
    </dgm:pt>
    <dgm:pt modelId="{C1A135E0-79EA-4A5C-97A6-F43549EE6966}" type="parTrans" cxnId="{C887DA54-E418-4F82-A617-D3E3B37F5466}">
      <dgm:prSet/>
      <dgm:spPr/>
      <dgm:t>
        <a:bodyPr/>
        <a:lstStyle/>
        <a:p>
          <a:endParaRPr lang="en-US"/>
        </a:p>
      </dgm:t>
    </dgm:pt>
    <dgm:pt modelId="{7CA4EB21-4723-4961-A117-AEA59A4B86F9}" type="sibTrans" cxnId="{C887DA54-E418-4F82-A617-D3E3B37F5466}">
      <dgm:prSet/>
      <dgm:spPr/>
      <dgm:t>
        <a:bodyPr/>
        <a:lstStyle/>
        <a:p>
          <a:endParaRPr lang="en-US"/>
        </a:p>
      </dgm:t>
    </dgm:pt>
    <dgm:pt modelId="{EB4306F4-6789-4168-B2BC-59B61B94023A}">
      <dgm:prSet phldrT="[Text]" custT="1"/>
      <dgm:spPr/>
      <dgm:t>
        <a:bodyPr/>
        <a:lstStyle/>
        <a:p>
          <a:r>
            <a:rPr lang="en-US" sz="2000" b="1"/>
            <a:t>Service Hours </a:t>
          </a:r>
        </a:p>
      </dgm:t>
    </dgm:pt>
    <dgm:pt modelId="{2AC8F99D-1137-4BC7-BA29-BDEF6E24B0BB}" type="parTrans" cxnId="{A285B6FF-1E73-40B9-A838-7F2CBF78550F}">
      <dgm:prSet/>
      <dgm:spPr/>
      <dgm:t>
        <a:bodyPr/>
        <a:lstStyle/>
        <a:p>
          <a:endParaRPr lang="en-US"/>
        </a:p>
      </dgm:t>
    </dgm:pt>
    <dgm:pt modelId="{FDFF96C1-35B9-4155-85F2-C5D570BD3781}" type="sibTrans" cxnId="{A285B6FF-1E73-40B9-A838-7F2CBF78550F}">
      <dgm:prSet/>
      <dgm:spPr/>
      <dgm:t>
        <a:bodyPr/>
        <a:lstStyle/>
        <a:p>
          <a:endParaRPr lang="en-US"/>
        </a:p>
      </dgm:t>
    </dgm:pt>
    <dgm:pt modelId="{2079FCF3-F6F8-4EB3-8AAA-B54F809F547E}">
      <dgm:prSet phldrT="[Text]" custT="1"/>
      <dgm:spPr/>
      <dgm:t>
        <a:bodyPr/>
        <a:lstStyle/>
        <a:p>
          <a:r>
            <a:rPr lang="en-US" sz="1100" b="1">
              <a:latin typeface="Open Sans"/>
              <a:ea typeface="Open Sans"/>
              <a:cs typeface="Open Sans"/>
            </a:rPr>
            <a:t>EL students in middle and high school shall receive a minimum of one (1) hour of Direct ESL Service per school day or the equivalent of one (1) full class period of at least 45 minutes in duration. </a:t>
          </a:r>
          <a:endParaRPr lang="en-US" sz="1100" b="1"/>
        </a:p>
      </dgm:t>
    </dgm:pt>
    <dgm:pt modelId="{255F3F06-ACDA-4A7E-A86E-D73925716023}" type="parTrans" cxnId="{0B45A964-0010-4C78-B77F-1F4BFCB630F0}">
      <dgm:prSet/>
      <dgm:spPr/>
      <dgm:t>
        <a:bodyPr/>
        <a:lstStyle/>
        <a:p>
          <a:endParaRPr lang="en-US"/>
        </a:p>
      </dgm:t>
    </dgm:pt>
    <dgm:pt modelId="{6FDADF6D-242E-4539-BBE8-F5741172844B}" type="sibTrans" cxnId="{0B45A964-0010-4C78-B77F-1F4BFCB630F0}">
      <dgm:prSet/>
      <dgm:spPr/>
      <dgm:t>
        <a:bodyPr/>
        <a:lstStyle/>
        <a:p>
          <a:endParaRPr lang="en-US"/>
        </a:p>
      </dgm:t>
    </dgm:pt>
    <dgm:pt modelId="{F4BD5403-0DFE-4B9E-B1F1-F84448862D10}" type="pres">
      <dgm:prSet presAssocID="{2FCAE576-B2D0-46C5-B98B-A26273ACE279}" presName="Name0" presStyleCnt="0">
        <dgm:presLayoutVars>
          <dgm:dir/>
          <dgm:resizeHandles val="exact"/>
        </dgm:presLayoutVars>
      </dgm:prSet>
      <dgm:spPr/>
    </dgm:pt>
    <dgm:pt modelId="{A88B1425-DA9A-4BEF-8193-15E61C51A9E7}" type="pres">
      <dgm:prSet presAssocID="{EB4306F4-6789-4168-B2BC-59B61B94023A}" presName="node" presStyleLbl="node1" presStyleIdx="0" presStyleCnt="3">
        <dgm:presLayoutVars>
          <dgm:bulletEnabled val="1"/>
        </dgm:presLayoutVars>
      </dgm:prSet>
      <dgm:spPr/>
    </dgm:pt>
    <dgm:pt modelId="{B1854185-0D53-48F1-BCE3-D6E6A5BDF3CE}" type="pres">
      <dgm:prSet presAssocID="{FDFF96C1-35B9-4155-85F2-C5D570BD3781}" presName="sibTrans" presStyleLbl="sibTrans2D1" presStyleIdx="0" presStyleCnt="3"/>
      <dgm:spPr/>
    </dgm:pt>
    <dgm:pt modelId="{5F37F2AC-EA8C-49BB-9E1E-56818985585A}" type="pres">
      <dgm:prSet presAssocID="{FDFF96C1-35B9-4155-85F2-C5D570BD3781}" presName="connectorText" presStyleLbl="sibTrans2D1" presStyleIdx="0" presStyleCnt="3"/>
      <dgm:spPr/>
    </dgm:pt>
    <dgm:pt modelId="{24DB8D29-EEEC-4889-B92D-3B4F902ED880}" type="pres">
      <dgm:prSet presAssocID="{2079FCF3-F6F8-4EB3-8AAA-B54F809F547E}" presName="node" presStyleLbl="node1" presStyleIdx="1" presStyleCnt="3">
        <dgm:presLayoutVars>
          <dgm:bulletEnabled val="1"/>
        </dgm:presLayoutVars>
      </dgm:prSet>
      <dgm:spPr/>
    </dgm:pt>
    <dgm:pt modelId="{009BD57F-9A5C-4C3C-B2DA-3F7C61E8D056}" type="pres">
      <dgm:prSet presAssocID="{6FDADF6D-242E-4539-BBE8-F5741172844B}" presName="sibTrans" presStyleLbl="sibTrans2D1" presStyleIdx="1" presStyleCnt="3"/>
      <dgm:spPr/>
    </dgm:pt>
    <dgm:pt modelId="{496F22BA-0302-4E65-A771-CE305C187B10}" type="pres">
      <dgm:prSet presAssocID="{6FDADF6D-242E-4539-BBE8-F5741172844B}" presName="connectorText" presStyleLbl="sibTrans2D1" presStyleIdx="1" presStyleCnt="3"/>
      <dgm:spPr/>
    </dgm:pt>
    <dgm:pt modelId="{57DA24D6-5ABA-4D27-9C48-7E6F7CF2C8F0}" type="pres">
      <dgm:prSet presAssocID="{6DB7DB75-DC08-493E-AD68-C6FAAB9A5FBF}" presName="node" presStyleLbl="node1" presStyleIdx="2" presStyleCnt="3">
        <dgm:presLayoutVars>
          <dgm:bulletEnabled val="1"/>
        </dgm:presLayoutVars>
      </dgm:prSet>
      <dgm:spPr/>
    </dgm:pt>
    <dgm:pt modelId="{F98CA8B2-5CA7-4274-9375-6987EA060FCC}" type="pres">
      <dgm:prSet presAssocID="{7CA4EB21-4723-4961-A117-AEA59A4B86F9}" presName="sibTrans" presStyleLbl="sibTrans2D1" presStyleIdx="2" presStyleCnt="3"/>
      <dgm:spPr/>
    </dgm:pt>
    <dgm:pt modelId="{398F0AF7-66C8-4A7E-B8EC-63E60F66E991}" type="pres">
      <dgm:prSet presAssocID="{7CA4EB21-4723-4961-A117-AEA59A4B86F9}" presName="connectorText" presStyleLbl="sibTrans2D1" presStyleIdx="2" presStyleCnt="3"/>
      <dgm:spPr/>
    </dgm:pt>
  </dgm:ptLst>
  <dgm:cxnLst>
    <dgm:cxn modelId="{5BBAAA12-D28B-4AAD-9103-67F8CBBCF60E}" type="presOf" srcId="{2FCAE576-B2D0-46C5-B98B-A26273ACE279}" destId="{F4BD5403-0DFE-4B9E-B1F1-F84448862D10}" srcOrd="0" destOrd="0" presId="urn:microsoft.com/office/officeart/2005/8/layout/cycle7"/>
    <dgm:cxn modelId="{F67B2F24-096D-46F9-B3BA-7E79187183E4}" type="presOf" srcId="{6FDADF6D-242E-4539-BBE8-F5741172844B}" destId="{496F22BA-0302-4E65-A771-CE305C187B10}" srcOrd="1" destOrd="0" presId="urn:microsoft.com/office/officeart/2005/8/layout/cycle7"/>
    <dgm:cxn modelId="{259A555E-71C9-49D3-BE03-0AB3FE4056A1}" type="presOf" srcId="{7CA4EB21-4723-4961-A117-AEA59A4B86F9}" destId="{398F0AF7-66C8-4A7E-B8EC-63E60F66E991}" srcOrd="1" destOrd="0" presId="urn:microsoft.com/office/officeart/2005/8/layout/cycle7"/>
    <dgm:cxn modelId="{0B45A964-0010-4C78-B77F-1F4BFCB630F0}" srcId="{2FCAE576-B2D0-46C5-B98B-A26273ACE279}" destId="{2079FCF3-F6F8-4EB3-8AAA-B54F809F547E}" srcOrd="1" destOrd="0" parTransId="{255F3F06-ACDA-4A7E-A86E-D73925716023}" sibTransId="{6FDADF6D-242E-4539-BBE8-F5741172844B}"/>
    <dgm:cxn modelId="{752A2B6B-5B5B-45B7-BC89-D249CF34BD02}" type="presOf" srcId="{EB4306F4-6789-4168-B2BC-59B61B94023A}" destId="{A88B1425-DA9A-4BEF-8193-15E61C51A9E7}" srcOrd="0" destOrd="0" presId="urn:microsoft.com/office/officeart/2005/8/layout/cycle7"/>
    <dgm:cxn modelId="{7DD95D53-4FB4-40EC-8F64-1B0DB1DFD28C}" type="presOf" srcId="{6DB7DB75-DC08-493E-AD68-C6FAAB9A5FBF}" destId="{57DA24D6-5ABA-4D27-9C48-7E6F7CF2C8F0}" srcOrd="0" destOrd="0" presId="urn:microsoft.com/office/officeart/2005/8/layout/cycle7"/>
    <dgm:cxn modelId="{C887DA54-E418-4F82-A617-D3E3B37F5466}" srcId="{2FCAE576-B2D0-46C5-B98B-A26273ACE279}" destId="{6DB7DB75-DC08-493E-AD68-C6FAAB9A5FBF}" srcOrd="2" destOrd="0" parTransId="{C1A135E0-79EA-4A5C-97A6-F43549EE6966}" sibTransId="{7CA4EB21-4723-4961-A117-AEA59A4B86F9}"/>
    <dgm:cxn modelId="{BB2D6577-908B-42E6-9A9B-F28F72162C3B}" type="presOf" srcId="{FDFF96C1-35B9-4155-85F2-C5D570BD3781}" destId="{5F37F2AC-EA8C-49BB-9E1E-56818985585A}" srcOrd="1" destOrd="0" presId="urn:microsoft.com/office/officeart/2005/8/layout/cycle7"/>
    <dgm:cxn modelId="{96BAFC88-F34B-4454-8546-06D415F678A1}" type="presOf" srcId="{FDFF96C1-35B9-4155-85F2-C5D570BD3781}" destId="{B1854185-0D53-48F1-BCE3-D6E6A5BDF3CE}" srcOrd="0" destOrd="0" presId="urn:microsoft.com/office/officeart/2005/8/layout/cycle7"/>
    <dgm:cxn modelId="{C0FC9DB9-77AF-491F-9028-1B4CDE6EAC8C}" type="presOf" srcId="{7CA4EB21-4723-4961-A117-AEA59A4B86F9}" destId="{F98CA8B2-5CA7-4274-9375-6987EA060FCC}" srcOrd="0" destOrd="0" presId="urn:microsoft.com/office/officeart/2005/8/layout/cycle7"/>
    <dgm:cxn modelId="{B622DDC9-0A98-41E8-81B6-90473CA20D20}" type="presOf" srcId="{6FDADF6D-242E-4539-BBE8-F5741172844B}" destId="{009BD57F-9A5C-4C3C-B2DA-3F7C61E8D056}" srcOrd="0" destOrd="0" presId="urn:microsoft.com/office/officeart/2005/8/layout/cycle7"/>
    <dgm:cxn modelId="{AD9801D4-71FC-46F8-A16F-4E58FC4D89B6}" type="presOf" srcId="{2079FCF3-F6F8-4EB3-8AAA-B54F809F547E}" destId="{24DB8D29-EEEC-4889-B92D-3B4F902ED880}" srcOrd="0" destOrd="0" presId="urn:microsoft.com/office/officeart/2005/8/layout/cycle7"/>
    <dgm:cxn modelId="{A285B6FF-1E73-40B9-A838-7F2CBF78550F}" srcId="{2FCAE576-B2D0-46C5-B98B-A26273ACE279}" destId="{EB4306F4-6789-4168-B2BC-59B61B94023A}" srcOrd="0" destOrd="0" parTransId="{2AC8F99D-1137-4BC7-BA29-BDEF6E24B0BB}" sibTransId="{FDFF96C1-35B9-4155-85F2-C5D570BD3781}"/>
    <dgm:cxn modelId="{F736F000-FA80-4CBC-8E82-DABFD33959EB}" type="presParOf" srcId="{F4BD5403-0DFE-4B9E-B1F1-F84448862D10}" destId="{A88B1425-DA9A-4BEF-8193-15E61C51A9E7}" srcOrd="0" destOrd="0" presId="urn:microsoft.com/office/officeart/2005/8/layout/cycle7"/>
    <dgm:cxn modelId="{1F9408D9-1259-42CE-A749-5F5742913F04}" type="presParOf" srcId="{F4BD5403-0DFE-4B9E-B1F1-F84448862D10}" destId="{B1854185-0D53-48F1-BCE3-D6E6A5BDF3CE}" srcOrd="1" destOrd="0" presId="urn:microsoft.com/office/officeart/2005/8/layout/cycle7"/>
    <dgm:cxn modelId="{24B5E978-9D5A-4A22-9318-D429767A306B}" type="presParOf" srcId="{B1854185-0D53-48F1-BCE3-D6E6A5BDF3CE}" destId="{5F37F2AC-EA8C-49BB-9E1E-56818985585A}" srcOrd="0" destOrd="0" presId="urn:microsoft.com/office/officeart/2005/8/layout/cycle7"/>
    <dgm:cxn modelId="{4F308D1C-9A8E-4827-A9BA-6CF880831A65}" type="presParOf" srcId="{F4BD5403-0DFE-4B9E-B1F1-F84448862D10}" destId="{24DB8D29-EEEC-4889-B92D-3B4F902ED880}" srcOrd="2" destOrd="0" presId="urn:microsoft.com/office/officeart/2005/8/layout/cycle7"/>
    <dgm:cxn modelId="{6F74F10B-CC3A-42AF-BF20-3D26EB91AB2F}" type="presParOf" srcId="{F4BD5403-0DFE-4B9E-B1F1-F84448862D10}" destId="{009BD57F-9A5C-4C3C-B2DA-3F7C61E8D056}" srcOrd="3" destOrd="0" presId="urn:microsoft.com/office/officeart/2005/8/layout/cycle7"/>
    <dgm:cxn modelId="{97DEDB78-9E91-4994-9C7F-715B3EF34146}" type="presParOf" srcId="{009BD57F-9A5C-4C3C-B2DA-3F7C61E8D056}" destId="{496F22BA-0302-4E65-A771-CE305C187B10}" srcOrd="0" destOrd="0" presId="urn:microsoft.com/office/officeart/2005/8/layout/cycle7"/>
    <dgm:cxn modelId="{BDEA822D-6F1F-414C-B7E6-00C4EE45404B}" type="presParOf" srcId="{F4BD5403-0DFE-4B9E-B1F1-F84448862D10}" destId="{57DA24D6-5ABA-4D27-9C48-7E6F7CF2C8F0}" srcOrd="4" destOrd="0" presId="urn:microsoft.com/office/officeart/2005/8/layout/cycle7"/>
    <dgm:cxn modelId="{08C07E6F-FD05-4006-BBBE-E22386F39937}" type="presParOf" srcId="{F4BD5403-0DFE-4B9E-B1F1-F84448862D10}" destId="{F98CA8B2-5CA7-4274-9375-6987EA060FCC}" srcOrd="5" destOrd="0" presId="urn:microsoft.com/office/officeart/2005/8/layout/cycle7"/>
    <dgm:cxn modelId="{D45CB8D8-A7C8-46D2-8C01-B607658F3DC7}" type="presParOf" srcId="{F98CA8B2-5CA7-4274-9375-6987EA060FCC}" destId="{398F0AF7-66C8-4A7E-B8EC-63E60F66E991}"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9D4BFB-2875-4378-9EC5-3A745E92B073}" type="doc">
      <dgm:prSet loTypeId="urn:microsoft.com/office/officeart/2005/8/layout/hProcess9" loCatId="process" qsTypeId="urn:microsoft.com/office/officeart/2005/8/quickstyle/simple1" qsCatId="simple" csTypeId="urn:microsoft.com/office/officeart/2005/8/colors/colorful1" csCatId="colorful" phldr="1"/>
      <dgm:spPr/>
    </dgm:pt>
    <dgm:pt modelId="{018C6AE5-AA44-4D70-869C-5A04EE34BFAA}">
      <dgm:prSet phldrT="[Text]"/>
      <dgm:spPr/>
      <dgm:t>
        <a:bodyPr/>
        <a:lstStyle/>
        <a:p>
          <a:r>
            <a:rPr lang="en-US"/>
            <a:t>Home Language Survey </a:t>
          </a:r>
        </a:p>
      </dgm:t>
    </dgm:pt>
    <dgm:pt modelId="{137AC101-9CEF-4B49-A509-414DB9B63ED2}" type="parTrans" cxnId="{318F4B28-D9C3-44C6-821F-A6A7839AE3DB}">
      <dgm:prSet/>
      <dgm:spPr/>
      <dgm:t>
        <a:bodyPr/>
        <a:lstStyle/>
        <a:p>
          <a:endParaRPr lang="en-US"/>
        </a:p>
      </dgm:t>
    </dgm:pt>
    <dgm:pt modelId="{D86AC670-AFEC-4E05-AFBE-38649B182E07}" type="sibTrans" cxnId="{318F4B28-D9C3-44C6-821F-A6A7839AE3DB}">
      <dgm:prSet/>
      <dgm:spPr/>
      <dgm:t>
        <a:bodyPr/>
        <a:lstStyle/>
        <a:p>
          <a:endParaRPr lang="en-US"/>
        </a:p>
      </dgm:t>
    </dgm:pt>
    <dgm:pt modelId="{8ECB93E7-001D-4CCD-AE6D-D8B23C31F56D}">
      <dgm:prSet phldrT="[Text]"/>
      <dgm:spPr/>
      <dgm:t>
        <a:bodyPr/>
        <a:lstStyle/>
        <a:p>
          <a:r>
            <a:rPr lang="en-US"/>
            <a:t>WIDA Screener </a:t>
          </a:r>
        </a:p>
      </dgm:t>
    </dgm:pt>
    <dgm:pt modelId="{18183A86-BD9F-4D84-8E6C-F32968C3AE2C}" type="parTrans" cxnId="{587C50BF-D8FB-43AC-8EFC-2DEAF5A77406}">
      <dgm:prSet/>
      <dgm:spPr/>
      <dgm:t>
        <a:bodyPr/>
        <a:lstStyle/>
        <a:p>
          <a:endParaRPr lang="en-US"/>
        </a:p>
      </dgm:t>
    </dgm:pt>
    <dgm:pt modelId="{A6BEE0FB-EA36-4E5D-A14B-0C436BFBCB15}" type="sibTrans" cxnId="{587C50BF-D8FB-43AC-8EFC-2DEAF5A77406}">
      <dgm:prSet/>
      <dgm:spPr/>
      <dgm:t>
        <a:bodyPr/>
        <a:lstStyle/>
        <a:p>
          <a:endParaRPr lang="en-US"/>
        </a:p>
      </dgm:t>
    </dgm:pt>
    <dgm:pt modelId="{E4ACD101-9AA7-4404-BF39-08D7BC507B63}">
      <dgm:prSet phldrT="[Text]"/>
      <dgm:spPr/>
      <dgm:t>
        <a:bodyPr/>
        <a:lstStyle/>
        <a:p>
          <a:r>
            <a:rPr lang="en-US"/>
            <a:t>ESL Services if Eligible </a:t>
          </a:r>
        </a:p>
      </dgm:t>
    </dgm:pt>
    <dgm:pt modelId="{C4B37773-B600-4935-B1EF-8C6B68C61605}" type="parTrans" cxnId="{489D3E63-0B11-4461-AB12-7336E73273D3}">
      <dgm:prSet/>
      <dgm:spPr/>
      <dgm:t>
        <a:bodyPr/>
        <a:lstStyle/>
        <a:p>
          <a:endParaRPr lang="en-US"/>
        </a:p>
      </dgm:t>
    </dgm:pt>
    <dgm:pt modelId="{DBF06C9D-6E83-455A-8A57-56D29480BB9C}" type="sibTrans" cxnId="{489D3E63-0B11-4461-AB12-7336E73273D3}">
      <dgm:prSet/>
      <dgm:spPr/>
      <dgm:t>
        <a:bodyPr/>
        <a:lstStyle/>
        <a:p>
          <a:endParaRPr lang="en-US"/>
        </a:p>
      </dgm:t>
    </dgm:pt>
    <dgm:pt modelId="{CAD89A01-5DB5-4FF7-A20C-DFA23327270F}">
      <dgm:prSet phldrT="[Text]"/>
      <dgm:spPr/>
      <dgm:t>
        <a:bodyPr/>
        <a:lstStyle/>
        <a:p>
          <a:r>
            <a:rPr lang="en-US"/>
            <a:t>Individual Learning Plan </a:t>
          </a:r>
        </a:p>
      </dgm:t>
    </dgm:pt>
    <dgm:pt modelId="{5C890FCE-0E3B-4B0B-8993-48750BF40E38}" type="parTrans" cxnId="{B496745D-A442-46DE-856B-012C5E73F4B8}">
      <dgm:prSet/>
      <dgm:spPr/>
      <dgm:t>
        <a:bodyPr/>
        <a:lstStyle/>
        <a:p>
          <a:endParaRPr lang="en-US"/>
        </a:p>
      </dgm:t>
    </dgm:pt>
    <dgm:pt modelId="{00340817-C31D-4772-A5F3-51E8454B5164}" type="sibTrans" cxnId="{B496745D-A442-46DE-856B-012C5E73F4B8}">
      <dgm:prSet/>
      <dgm:spPr/>
      <dgm:t>
        <a:bodyPr/>
        <a:lstStyle/>
        <a:p>
          <a:endParaRPr lang="en-US"/>
        </a:p>
      </dgm:t>
    </dgm:pt>
    <dgm:pt modelId="{3DA4DB03-7E9D-4D80-BFB2-75D3C2204859}" type="pres">
      <dgm:prSet presAssocID="{609D4BFB-2875-4378-9EC5-3A745E92B073}" presName="CompostProcess" presStyleCnt="0">
        <dgm:presLayoutVars>
          <dgm:dir/>
          <dgm:resizeHandles val="exact"/>
        </dgm:presLayoutVars>
      </dgm:prSet>
      <dgm:spPr/>
    </dgm:pt>
    <dgm:pt modelId="{9196D1C7-3B46-40AD-AB0A-FBB49E123F3D}" type="pres">
      <dgm:prSet presAssocID="{609D4BFB-2875-4378-9EC5-3A745E92B073}" presName="arrow" presStyleLbl="bgShp" presStyleIdx="0" presStyleCnt="1"/>
      <dgm:spPr/>
    </dgm:pt>
    <dgm:pt modelId="{C000E7F1-A19F-48D0-8674-41EF65F40281}" type="pres">
      <dgm:prSet presAssocID="{609D4BFB-2875-4378-9EC5-3A745E92B073}" presName="linearProcess" presStyleCnt="0"/>
      <dgm:spPr/>
    </dgm:pt>
    <dgm:pt modelId="{6701F4C7-7E90-4F9E-BB43-3741B4A0B310}" type="pres">
      <dgm:prSet presAssocID="{018C6AE5-AA44-4D70-869C-5A04EE34BFAA}" presName="textNode" presStyleLbl="node1" presStyleIdx="0" presStyleCnt="4">
        <dgm:presLayoutVars>
          <dgm:bulletEnabled val="1"/>
        </dgm:presLayoutVars>
      </dgm:prSet>
      <dgm:spPr/>
    </dgm:pt>
    <dgm:pt modelId="{F20029C6-B29B-48D1-9E2A-74FC574CF507}" type="pres">
      <dgm:prSet presAssocID="{D86AC670-AFEC-4E05-AFBE-38649B182E07}" presName="sibTrans" presStyleCnt="0"/>
      <dgm:spPr/>
    </dgm:pt>
    <dgm:pt modelId="{29B3A3B7-F498-4B10-A47D-12578AD016A4}" type="pres">
      <dgm:prSet presAssocID="{8ECB93E7-001D-4CCD-AE6D-D8B23C31F56D}" presName="textNode" presStyleLbl="node1" presStyleIdx="1" presStyleCnt="4">
        <dgm:presLayoutVars>
          <dgm:bulletEnabled val="1"/>
        </dgm:presLayoutVars>
      </dgm:prSet>
      <dgm:spPr/>
    </dgm:pt>
    <dgm:pt modelId="{278F1886-474B-4717-82F7-79560A20C246}" type="pres">
      <dgm:prSet presAssocID="{A6BEE0FB-EA36-4E5D-A14B-0C436BFBCB15}" presName="sibTrans" presStyleCnt="0"/>
      <dgm:spPr/>
    </dgm:pt>
    <dgm:pt modelId="{C6E06275-1838-475E-8DD6-69C7F515F8C3}" type="pres">
      <dgm:prSet presAssocID="{E4ACD101-9AA7-4404-BF39-08D7BC507B63}" presName="textNode" presStyleLbl="node1" presStyleIdx="2" presStyleCnt="4">
        <dgm:presLayoutVars>
          <dgm:bulletEnabled val="1"/>
        </dgm:presLayoutVars>
      </dgm:prSet>
      <dgm:spPr/>
    </dgm:pt>
    <dgm:pt modelId="{1B92F6F2-F1FA-4CC1-92C5-63C76ABE6815}" type="pres">
      <dgm:prSet presAssocID="{DBF06C9D-6E83-455A-8A57-56D29480BB9C}" presName="sibTrans" presStyleCnt="0"/>
      <dgm:spPr/>
    </dgm:pt>
    <dgm:pt modelId="{3A4BCEDD-F79F-425D-A9C8-96303CAF5920}" type="pres">
      <dgm:prSet presAssocID="{CAD89A01-5DB5-4FF7-A20C-DFA23327270F}" presName="textNode" presStyleLbl="node1" presStyleIdx="3" presStyleCnt="4">
        <dgm:presLayoutVars>
          <dgm:bulletEnabled val="1"/>
        </dgm:presLayoutVars>
      </dgm:prSet>
      <dgm:spPr/>
    </dgm:pt>
  </dgm:ptLst>
  <dgm:cxnLst>
    <dgm:cxn modelId="{9DA5D10B-9BE0-47F7-B692-FDCA78B53BD0}" type="presOf" srcId="{E4ACD101-9AA7-4404-BF39-08D7BC507B63}" destId="{C6E06275-1838-475E-8DD6-69C7F515F8C3}" srcOrd="0" destOrd="0" presId="urn:microsoft.com/office/officeart/2005/8/layout/hProcess9"/>
    <dgm:cxn modelId="{D0816C13-4BBA-4CC8-ABD1-B6516D16701E}" type="presOf" srcId="{CAD89A01-5DB5-4FF7-A20C-DFA23327270F}" destId="{3A4BCEDD-F79F-425D-A9C8-96303CAF5920}" srcOrd="0" destOrd="0" presId="urn:microsoft.com/office/officeart/2005/8/layout/hProcess9"/>
    <dgm:cxn modelId="{318F4B28-D9C3-44C6-821F-A6A7839AE3DB}" srcId="{609D4BFB-2875-4378-9EC5-3A745E92B073}" destId="{018C6AE5-AA44-4D70-869C-5A04EE34BFAA}" srcOrd="0" destOrd="0" parTransId="{137AC101-9CEF-4B49-A509-414DB9B63ED2}" sibTransId="{D86AC670-AFEC-4E05-AFBE-38649B182E07}"/>
    <dgm:cxn modelId="{B496745D-A442-46DE-856B-012C5E73F4B8}" srcId="{609D4BFB-2875-4378-9EC5-3A745E92B073}" destId="{CAD89A01-5DB5-4FF7-A20C-DFA23327270F}" srcOrd="3" destOrd="0" parTransId="{5C890FCE-0E3B-4B0B-8993-48750BF40E38}" sibTransId="{00340817-C31D-4772-A5F3-51E8454B5164}"/>
    <dgm:cxn modelId="{489D3E63-0B11-4461-AB12-7336E73273D3}" srcId="{609D4BFB-2875-4378-9EC5-3A745E92B073}" destId="{E4ACD101-9AA7-4404-BF39-08D7BC507B63}" srcOrd="2" destOrd="0" parTransId="{C4B37773-B600-4935-B1EF-8C6B68C61605}" sibTransId="{DBF06C9D-6E83-455A-8A57-56D29480BB9C}"/>
    <dgm:cxn modelId="{044FE650-9369-4B4D-A08D-8DAA4FC5BAD5}" type="presOf" srcId="{609D4BFB-2875-4378-9EC5-3A745E92B073}" destId="{3DA4DB03-7E9D-4D80-BFB2-75D3C2204859}" srcOrd="0" destOrd="0" presId="urn:microsoft.com/office/officeart/2005/8/layout/hProcess9"/>
    <dgm:cxn modelId="{587C50BF-D8FB-43AC-8EFC-2DEAF5A77406}" srcId="{609D4BFB-2875-4378-9EC5-3A745E92B073}" destId="{8ECB93E7-001D-4CCD-AE6D-D8B23C31F56D}" srcOrd="1" destOrd="0" parTransId="{18183A86-BD9F-4D84-8E6C-F32968C3AE2C}" sibTransId="{A6BEE0FB-EA36-4E5D-A14B-0C436BFBCB15}"/>
    <dgm:cxn modelId="{C874B8CD-AF10-40F4-85B1-B2AD09C9A3DC}" type="presOf" srcId="{018C6AE5-AA44-4D70-869C-5A04EE34BFAA}" destId="{6701F4C7-7E90-4F9E-BB43-3741B4A0B310}" srcOrd="0" destOrd="0" presId="urn:microsoft.com/office/officeart/2005/8/layout/hProcess9"/>
    <dgm:cxn modelId="{E9C741FC-52D0-4E99-874B-0DF57C6EC164}" type="presOf" srcId="{8ECB93E7-001D-4CCD-AE6D-D8B23C31F56D}" destId="{29B3A3B7-F498-4B10-A47D-12578AD016A4}" srcOrd="0" destOrd="0" presId="urn:microsoft.com/office/officeart/2005/8/layout/hProcess9"/>
    <dgm:cxn modelId="{0E2CAD26-1C67-48A3-A60F-9D43EF61354D}" type="presParOf" srcId="{3DA4DB03-7E9D-4D80-BFB2-75D3C2204859}" destId="{9196D1C7-3B46-40AD-AB0A-FBB49E123F3D}" srcOrd="0" destOrd="0" presId="urn:microsoft.com/office/officeart/2005/8/layout/hProcess9"/>
    <dgm:cxn modelId="{11737704-7024-4E2A-A53F-F0044B4EB34E}" type="presParOf" srcId="{3DA4DB03-7E9D-4D80-BFB2-75D3C2204859}" destId="{C000E7F1-A19F-48D0-8674-41EF65F40281}" srcOrd="1" destOrd="0" presId="urn:microsoft.com/office/officeart/2005/8/layout/hProcess9"/>
    <dgm:cxn modelId="{0E5DA3DD-A1DA-4F94-8C48-F8ED4494B632}" type="presParOf" srcId="{C000E7F1-A19F-48D0-8674-41EF65F40281}" destId="{6701F4C7-7E90-4F9E-BB43-3741B4A0B310}" srcOrd="0" destOrd="0" presId="urn:microsoft.com/office/officeart/2005/8/layout/hProcess9"/>
    <dgm:cxn modelId="{500C3AE3-1DDD-4E25-9207-32ECD3561907}" type="presParOf" srcId="{C000E7F1-A19F-48D0-8674-41EF65F40281}" destId="{F20029C6-B29B-48D1-9E2A-74FC574CF507}" srcOrd="1" destOrd="0" presId="urn:microsoft.com/office/officeart/2005/8/layout/hProcess9"/>
    <dgm:cxn modelId="{B952633C-4BCC-4302-BE10-B80D9FA1F010}" type="presParOf" srcId="{C000E7F1-A19F-48D0-8674-41EF65F40281}" destId="{29B3A3B7-F498-4B10-A47D-12578AD016A4}" srcOrd="2" destOrd="0" presId="urn:microsoft.com/office/officeart/2005/8/layout/hProcess9"/>
    <dgm:cxn modelId="{102594E6-7B63-42CD-A477-3691167D0D80}" type="presParOf" srcId="{C000E7F1-A19F-48D0-8674-41EF65F40281}" destId="{278F1886-474B-4717-82F7-79560A20C246}" srcOrd="3" destOrd="0" presId="urn:microsoft.com/office/officeart/2005/8/layout/hProcess9"/>
    <dgm:cxn modelId="{8D8B2F50-71CC-48BD-9928-C23B0052257C}" type="presParOf" srcId="{C000E7F1-A19F-48D0-8674-41EF65F40281}" destId="{C6E06275-1838-475E-8DD6-69C7F515F8C3}" srcOrd="4" destOrd="0" presId="urn:microsoft.com/office/officeart/2005/8/layout/hProcess9"/>
    <dgm:cxn modelId="{4A2AF28A-E1BA-4569-896D-133198E77A2D}" type="presParOf" srcId="{C000E7F1-A19F-48D0-8674-41EF65F40281}" destId="{1B92F6F2-F1FA-4CC1-92C5-63C76ABE6815}" srcOrd="5" destOrd="0" presId="urn:microsoft.com/office/officeart/2005/8/layout/hProcess9"/>
    <dgm:cxn modelId="{AE2FCAB5-0480-4099-AE02-EA67FF8A385D}" type="presParOf" srcId="{C000E7F1-A19F-48D0-8674-41EF65F40281}" destId="{3A4BCEDD-F79F-425D-A9C8-96303CAF5920}"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FE71F4-A5A6-4D70-B5FF-630D9B431370}"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58F53CF2-2825-4F81-A049-0EA21C8D994C}">
      <dgm:prSet phldrT="[Text]"/>
      <dgm:spPr/>
      <dgm:t>
        <a:bodyPr/>
        <a:lstStyle/>
        <a:p>
          <a:pPr rtl="0"/>
          <a:r>
            <a:rPr lang="en-US"/>
            <a:t>ESL services provided by </a:t>
          </a:r>
          <a:r>
            <a:rPr lang="en-US">
              <a:latin typeface="PermianSlabSerifTypeface"/>
            </a:rPr>
            <a:t>an endorsed ESL </a:t>
          </a:r>
          <a:r>
            <a:rPr lang="en-US"/>
            <a:t>teacher.</a:t>
          </a:r>
          <a:r>
            <a:rPr lang="en-US">
              <a:latin typeface="PermianSlabSerifTypeface"/>
            </a:rPr>
            <a:t> </a:t>
          </a:r>
          <a:endParaRPr lang="en-US"/>
        </a:p>
      </dgm:t>
    </dgm:pt>
    <dgm:pt modelId="{9FC54F87-ECEF-4D12-A431-89B32410AE51}" type="parTrans" cxnId="{DB6EBE61-C23B-40A0-A923-AE857137BB71}">
      <dgm:prSet/>
      <dgm:spPr/>
      <dgm:t>
        <a:bodyPr/>
        <a:lstStyle/>
        <a:p>
          <a:endParaRPr lang="en-US"/>
        </a:p>
      </dgm:t>
    </dgm:pt>
    <dgm:pt modelId="{8DF2B466-EE67-43A0-B6AC-13B38164EEDB}" type="sibTrans" cxnId="{DB6EBE61-C23B-40A0-A923-AE857137BB71}">
      <dgm:prSet/>
      <dgm:spPr/>
      <dgm:t>
        <a:bodyPr/>
        <a:lstStyle/>
        <a:p>
          <a:endParaRPr lang="en-US"/>
        </a:p>
      </dgm:t>
    </dgm:pt>
    <dgm:pt modelId="{3FE98172-D7A7-4FE2-B849-64590D3A0946}">
      <dgm:prSet phldrT="[Text]"/>
      <dgm:spPr/>
      <dgm:t>
        <a:bodyPr/>
        <a:lstStyle/>
        <a:p>
          <a:r>
            <a:rPr lang="en-US"/>
            <a:t>ALL teachers working with ELs must have adequate training to grown language acquisition.</a:t>
          </a:r>
        </a:p>
      </dgm:t>
    </dgm:pt>
    <dgm:pt modelId="{D44C094C-6475-45D9-A8AC-79424961C3D1}" type="parTrans" cxnId="{E957DFB3-7EDF-4BB8-B8C1-88AFC0077C71}">
      <dgm:prSet/>
      <dgm:spPr/>
      <dgm:t>
        <a:bodyPr/>
        <a:lstStyle/>
        <a:p>
          <a:endParaRPr lang="en-US"/>
        </a:p>
      </dgm:t>
    </dgm:pt>
    <dgm:pt modelId="{0A74A557-C477-4D0B-912D-5EDD69562F22}" type="sibTrans" cxnId="{E957DFB3-7EDF-4BB8-B8C1-88AFC0077C71}">
      <dgm:prSet/>
      <dgm:spPr/>
      <dgm:t>
        <a:bodyPr/>
        <a:lstStyle/>
        <a:p>
          <a:endParaRPr lang="en-US"/>
        </a:p>
      </dgm:t>
    </dgm:pt>
    <dgm:pt modelId="{3B0CB272-A262-4139-BB91-865D67C23739}">
      <dgm:prSet phldrT="[Text]"/>
      <dgm:spPr/>
      <dgm:t>
        <a:bodyPr/>
        <a:lstStyle/>
        <a:p>
          <a:r>
            <a:rPr lang="en-US"/>
            <a:t>Any teacher serving waived/indirect service ELs needs training to work with ELs.</a:t>
          </a:r>
        </a:p>
      </dgm:t>
    </dgm:pt>
    <dgm:pt modelId="{A99AEBDC-D07C-4236-B66D-599901371D2C}" type="parTrans" cxnId="{F3032A5C-C54D-45F4-8262-C5A31595C05D}">
      <dgm:prSet/>
      <dgm:spPr/>
      <dgm:t>
        <a:bodyPr/>
        <a:lstStyle/>
        <a:p>
          <a:endParaRPr lang="en-US"/>
        </a:p>
      </dgm:t>
    </dgm:pt>
    <dgm:pt modelId="{5723435F-B45C-4037-AC68-33E9897B967F}" type="sibTrans" cxnId="{F3032A5C-C54D-45F4-8262-C5A31595C05D}">
      <dgm:prSet/>
      <dgm:spPr/>
      <dgm:t>
        <a:bodyPr/>
        <a:lstStyle/>
        <a:p>
          <a:endParaRPr lang="en-US"/>
        </a:p>
      </dgm:t>
    </dgm:pt>
    <dgm:pt modelId="{8F0B2582-73C6-46EF-B9A8-46787A8261BC}">
      <dgm:prSet phldrT="[Text]"/>
      <dgm:spPr/>
      <dgm:t>
        <a:bodyPr/>
        <a:lstStyle/>
        <a:p>
          <a:pPr rtl="0"/>
          <a:r>
            <a:rPr lang="en-US"/>
            <a:t>Only ESL </a:t>
          </a:r>
          <a:r>
            <a:rPr lang="en-US">
              <a:latin typeface="PermianSlabSerifTypeface"/>
            </a:rPr>
            <a:t>endorsed</a:t>
          </a:r>
          <a:r>
            <a:rPr lang="en-US"/>
            <a:t> teachers may administer the WIDA ACCESS assessments.</a:t>
          </a:r>
          <a:r>
            <a:rPr lang="en-US">
              <a:latin typeface="PermianSlabSerifTypeface"/>
            </a:rPr>
            <a:t> </a:t>
          </a:r>
          <a:endParaRPr lang="en-US"/>
        </a:p>
      </dgm:t>
    </dgm:pt>
    <dgm:pt modelId="{EF90CECE-D8EC-41C5-89A1-459B9F4C0934}" type="parTrans" cxnId="{BD2013FD-AD45-46DF-84A7-AA11BA857E53}">
      <dgm:prSet/>
      <dgm:spPr/>
      <dgm:t>
        <a:bodyPr/>
        <a:lstStyle/>
        <a:p>
          <a:endParaRPr lang="en-US"/>
        </a:p>
      </dgm:t>
    </dgm:pt>
    <dgm:pt modelId="{86C0D233-3A7C-46DB-A66E-00D46718C421}" type="sibTrans" cxnId="{BD2013FD-AD45-46DF-84A7-AA11BA857E53}">
      <dgm:prSet/>
      <dgm:spPr/>
      <dgm:t>
        <a:bodyPr/>
        <a:lstStyle/>
        <a:p>
          <a:endParaRPr lang="en-US"/>
        </a:p>
      </dgm:t>
    </dgm:pt>
    <dgm:pt modelId="{5244FCC5-86D7-4EE9-9FE3-6020F9B0D894}">
      <dgm:prSet phldrT="[Text]"/>
      <dgm:spPr/>
      <dgm:t>
        <a:bodyPr/>
        <a:lstStyle/>
        <a:p>
          <a:r>
            <a:rPr lang="en-US"/>
            <a:t>WIDA test administrators must complete training annually.</a:t>
          </a:r>
        </a:p>
      </dgm:t>
    </dgm:pt>
    <dgm:pt modelId="{D854CBF7-B1CB-4399-BF36-51FCB95F4A2B}" type="parTrans" cxnId="{72803E0F-54E1-4B81-9C59-53018A118AE0}">
      <dgm:prSet/>
      <dgm:spPr/>
      <dgm:t>
        <a:bodyPr/>
        <a:lstStyle/>
        <a:p>
          <a:endParaRPr lang="en-US"/>
        </a:p>
      </dgm:t>
    </dgm:pt>
    <dgm:pt modelId="{9F5E2B9F-F010-4288-ABB4-2B0F6E9A0909}" type="sibTrans" cxnId="{72803E0F-54E1-4B81-9C59-53018A118AE0}">
      <dgm:prSet/>
      <dgm:spPr/>
      <dgm:t>
        <a:bodyPr/>
        <a:lstStyle/>
        <a:p>
          <a:endParaRPr lang="en-US"/>
        </a:p>
      </dgm:t>
    </dgm:pt>
    <dgm:pt modelId="{1C479F8C-0CB0-47D4-90ED-D906C28777B1}" type="pres">
      <dgm:prSet presAssocID="{F3FE71F4-A5A6-4D70-B5FF-630D9B431370}" presName="cycle" presStyleCnt="0">
        <dgm:presLayoutVars>
          <dgm:dir/>
          <dgm:resizeHandles val="exact"/>
        </dgm:presLayoutVars>
      </dgm:prSet>
      <dgm:spPr/>
    </dgm:pt>
    <dgm:pt modelId="{CA42A063-DC6F-4087-8423-9CCD960ACEDE}" type="pres">
      <dgm:prSet presAssocID="{58F53CF2-2825-4F81-A049-0EA21C8D994C}" presName="node" presStyleLbl="node1" presStyleIdx="0" presStyleCnt="5">
        <dgm:presLayoutVars>
          <dgm:bulletEnabled val="1"/>
        </dgm:presLayoutVars>
      </dgm:prSet>
      <dgm:spPr/>
    </dgm:pt>
    <dgm:pt modelId="{B5C4DBE5-6EE2-425E-BB5B-9C706C96CE57}" type="pres">
      <dgm:prSet presAssocID="{58F53CF2-2825-4F81-A049-0EA21C8D994C}" presName="spNode" presStyleCnt="0"/>
      <dgm:spPr/>
    </dgm:pt>
    <dgm:pt modelId="{771FDA1A-413A-47AC-A4DA-B44A57044ABF}" type="pres">
      <dgm:prSet presAssocID="{8DF2B466-EE67-43A0-B6AC-13B38164EEDB}" presName="sibTrans" presStyleLbl="sibTrans1D1" presStyleIdx="0" presStyleCnt="5"/>
      <dgm:spPr/>
    </dgm:pt>
    <dgm:pt modelId="{0690C85E-F85F-47D1-8AD1-334D151CB147}" type="pres">
      <dgm:prSet presAssocID="{3FE98172-D7A7-4FE2-B849-64590D3A0946}" presName="node" presStyleLbl="node1" presStyleIdx="1" presStyleCnt="5">
        <dgm:presLayoutVars>
          <dgm:bulletEnabled val="1"/>
        </dgm:presLayoutVars>
      </dgm:prSet>
      <dgm:spPr/>
    </dgm:pt>
    <dgm:pt modelId="{6942A660-EA12-4E1F-B124-13B5C069552B}" type="pres">
      <dgm:prSet presAssocID="{3FE98172-D7A7-4FE2-B849-64590D3A0946}" presName="spNode" presStyleCnt="0"/>
      <dgm:spPr/>
    </dgm:pt>
    <dgm:pt modelId="{C43E8EEA-DFC7-412C-880A-63D47A35597A}" type="pres">
      <dgm:prSet presAssocID="{0A74A557-C477-4D0B-912D-5EDD69562F22}" presName="sibTrans" presStyleLbl="sibTrans1D1" presStyleIdx="1" presStyleCnt="5"/>
      <dgm:spPr/>
    </dgm:pt>
    <dgm:pt modelId="{D8A8EED6-DA17-4605-AE34-199A3634FAA1}" type="pres">
      <dgm:prSet presAssocID="{3B0CB272-A262-4139-BB91-865D67C23739}" presName="node" presStyleLbl="node1" presStyleIdx="2" presStyleCnt="5">
        <dgm:presLayoutVars>
          <dgm:bulletEnabled val="1"/>
        </dgm:presLayoutVars>
      </dgm:prSet>
      <dgm:spPr/>
    </dgm:pt>
    <dgm:pt modelId="{CA92DE33-1A75-461E-94A5-C10CD0FB8EB2}" type="pres">
      <dgm:prSet presAssocID="{3B0CB272-A262-4139-BB91-865D67C23739}" presName="spNode" presStyleCnt="0"/>
      <dgm:spPr/>
    </dgm:pt>
    <dgm:pt modelId="{B3DE79B3-6845-4777-BACC-7C6E7DB8247A}" type="pres">
      <dgm:prSet presAssocID="{5723435F-B45C-4037-AC68-33E9897B967F}" presName="sibTrans" presStyleLbl="sibTrans1D1" presStyleIdx="2" presStyleCnt="5"/>
      <dgm:spPr/>
    </dgm:pt>
    <dgm:pt modelId="{E3809419-1195-4BB1-AA23-15368132E875}" type="pres">
      <dgm:prSet presAssocID="{8F0B2582-73C6-46EF-B9A8-46787A8261BC}" presName="node" presStyleLbl="node1" presStyleIdx="3" presStyleCnt="5">
        <dgm:presLayoutVars>
          <dgm:bulletEnabled val="1"/>
        </dgm:presLayoutVars>
      </dgm:prSet>
      <dgm:spPr/>
    </dgm:pt>
    <dgm:pt modelId="{2044FE3F-2C93-4E03-A34D-8F98530A584B}" type="pres">
      <dgm:prSet presAssocID="{8F0B2582-73C6-46EF-B9A8-46787A8261BC}" presName="spNode" presStyleCnt="0"/>
      <dgm:spPr/>
    </dgm:pt>
    <dgm:pt modelId="{C1B214F7-2B28-4918-82DC-34354F7F15B2}" type="pres">
      <dgm:prSet presAssocID="{86C0D233-3A7C-46DB-A66E-00D46718C421}" presName="sibTrans" presStyleLbl="sibTrans1D1" presStyleIdx="3" presStyleCnt="5"/>
      <dgm:spPr/>
    </dgm:pt>
    <dgm:pt modelId="{E41A5F4A-89B5-4EE1-982A-69451694D6BB}" type="pres">
      <dgm:prSet presAssocID="{5244FCC5-86D7-4EE9-9FE3-6020F9B0D894}" presName="node" presStyleLbl="node1" presStyleIdx="4" presStyleCnt="5">
        <dgm:presLayoutVars>
          <dgm:bulletEnabled val="1"/>
        </dgm:presLayoutVars>
      </dgm:prSet>
      <dgm:spPr/>
    </dgm:pt>
    <dgm:pt modelId="{86B44C62-4AC3-4D8A-A649-9A2986550999}" type="pres">
      <dgm:prSet presAssocID="{5244FCC5-86D7-4EE9-9FE3-6020F9B0D894}" presName="spNode" presStyleCnt="0"/>
      <dgm:spPr/>
    </dgm:pt>
    <dgm:pt modelId="{587EBBFE-A32E-4C63-B08F-338777563BFC}" type="pres">
      <dgm:prSet presAssocID="{9F5E2B9F-F010-4288-ABB4-2B0F6E9A0909}" presName="sibTrans" presStyleLbl="sibTrans1D1" presStyleIdx="4" presStyleCnt="5"/>
      <dgm:spPr/>
    </dgm:pt>
  </dgm:ptLst>
  <dgm:cxnLst>
    <dgm:cxn modelId="{C7E24402-C71E-4D42-BDDF-0DF6A7F690E0}" type="presOf" srcId="{0A74A557-C477-4D0B-912D-5EDD69562F22}" destId="{C43E8EEA-DFC7-412C-880A-63D47A35597A}" srcOrd="0" destOrd="0" presId="urn:microsoft.com/office/officeart/2005/8/layout/cycle6"/>
    <dgm:cxn modelId="{72803E0F-54E1-4B81-9C59-53018A118AE0}" srcId="{F3FE71F4-A5A6-4D70-B5FF-630D9B431370}" destId="{5244FCC5-86D7-4EE9-9FE3-6020F9B0D894}" srcOrd="4" destOrd="0" parTransId="{D854CBF7-B1CB-4399-BF36-51FCB95F4A2B}" sibTransId="{9F5E2B9F-F010-4288-ABB4-2B0F6E9A0909}"/>
    <dgm:cxn modelId="{6CD8EA3D-60D1-401F-979E-0ED9E04777EC}" type="presOf" srcId="{3B0CB272-A262-4139-BB91-865D67C23739}" destId="{D8A8EED6-DA17-4605-AE34-199A3634FAA1}" srcOrd="0" destOrd="0" presId="urn:microsoft.com/office/officeart/2005/8/layout/cycle6"/>
    <dgm:cxn modelId="{F3032A5C-C54D-45F4-8262-C5A31595C05D}" srcId="{F3FE71F4-A5A6-4D70-B5FF-630D9B431370}" destId="{3B0CB272-A262-4139-BB91-865D67C23739}" srcOrd="2" destOrd="0" parTransId="{A99AEBDC-D07C-4236-B66D-599901371D2C}" sibTransId="{5723435F-B45C-4037-AC68-33E9897B967F}"/>
    <dgm:cxn modelId="{627A955E-B548-4C70-9FD6-B383F1BD1717}" type="presOf" srcId="{5244FCC5-86D7-4EE9-9FE3-6020F9B0D894}" destId="{E41A5F4A-89B5-4EE1-982A-69451694D6BB}" srcOrd="0" destOrd="0" presId="urn:microsoft.com/office/officeart/2005/8/layout/cycle6"/>
    <dgm:cxn modelId="{DB6EBE61-C23B-40A0-A923-AE857137BB71}" srcId="{F3FE71F4-A5A6-4D70-B5FF-630D9B431370}" destId="{58F53CF2-2825-4F81-A049-0EA21C8D994C}" srcOrd="0" destOrd="0" parTransId="{9FC54F87-ECEF-4D12-A431-89B32410AE51}" sibTransId="{8DF2B466-EE67-43A0-B6AC-13B38164EEDB}"/>
    <dgm:cxn modelId="{9039BA47-FE10-4E08-B4FB-ECCE7899E0B8}" type="presOf" srcId="{9F5E2B9F-F010-4288-ABB4-2B0F6E9A0909}" destId="{587EBBFE-A32E-4C63-B08F-338777563BFC}" srcOrd="0" destOrd="0" presId="urn:microsoft.com/office/officeart/2005/8/layout/cycle6"/>
    <dgm:cxn modelId="{16C9A56B-93BC-4A9B-AC4B-E7C55285DFC8}" type="presOf" srcId="{F3FE71F4-A5A6-4D70-B5FF-630D9B431370}" destId="{1C479F8C-0CB0-47D4-90ED-D906C28777B1}" srcOrd="0" destOrd="0" presId="urn:microsoft.com/office/officeart/2005/8/layout/cycle6"/>
    <dgm:cxn modelId="{0A0D5E6F-32D4-4113-A64A-5C85D9A4259C}" type="presOf" srcId="{86C0D233-3A7C-46DB-A66E-00D46718C421}" destId="{C1B214F7-2B28-4918-82DC-34354F7F15B2}" srcOrd="0" destOrd="0" presId="urn:microsoft.com/office/officeart/2005/8/layout/cycle6"/>
    <dgm:cxn modelId="{6118F778-9113-4F32-AFC8-0A36B6A077F5}" type="presOf" srcId="{8F0B2582-73C6-46EF-B9A8-46787A8261BC}" destId="{E3809419-1195-4BB1-AA23-15368132E875}" srcOrd="0" destOrd="0" presId="urn:microsoft.com/office/officeart/2005/8/layout/cycle6"/>
    <dgm:cxn modelId="{79EAEF7D-5B1B-48FF-8BA3-D7D1D35BF3A6}" type="presOf" srcId="{5723435F-B45C-4037-AC68-33E9897B967F}" destId="{B3DE79B3-6845-4777-BACC-7C6E7DB8247A}" srcOrd="0" destOrd="0" presId="urn:microsoft.com/office/officeart/2005/8/layout/cycle6"/>
    <dgm:cxn modelId="{5289648B-4E62-4720-BC1D-0528B02DBC51}" type="presOf" srcId="{8DF2B466-EE67-43A0-B6AC-13B38164EEDB}" destId="{771FDA1A-413A-47AC-A4DA-B44A57044ABF}" srcOrd="0" destOrd="0" presId="urn:microsoft.com/office/officeart/2005/8/layout/cycle6"/>
    <dgm:cxn modelId="{06B9E58C-C5F0-4BA1-9483-8E7E3DE16FBD}" type="presOf" srcId="{58F53CF2-2825-4F81-A049-0EA21C8D994C}" destId="{CA42A063-DC6F-4087-8423-9CCD960ACEDE}" srcOrd="0" destOrd="0" presId="urn:microsoft.com/office/officeart/2005/8/layout/cycle6"/>
    <dgm:cxn modelId="{E957DFB3-7EDF-4BB8-B8C1-88AFC0077C71}" srcId="{F3FE71F4-A5A6-4D70-B5FF-630D9B431370}" destId="{3FE98172-D7A7-4FE2-B849-64590D3A0946}" srcOrd="1" destOrd="0" parTransId="{D44C094C-6475-45D9-A8AC-79424961C3D1}" sibTransId="{0A74A557-C477-4D0B-912D-5EDD69562F22}"/>
    <dgm:cxn modelId="{91F8B8CC-5195-48CC-8F3E-6528B84C7F91}" type="presOf" srcId="{3FE98172-D7A7-4FE2-B849-64590D3A0946}" destId="{0690C85E-F85F-47D1-8AD1-334D151CB147}" srcOrd="0" destOrd="0" presId="urn:microsoft.com/office/officeart/2005/8/layout/cycle6"/>
    <dgm:cxn modelId="{BD2013FD-AD45-46DF-84A7-AA11BA857E53}" srcId="{F3FE71F4-A5A6-4D70-B5FF-630D9B431370}" destId="{8F0B2582-73C6-46EF-B9A8-46787A8261BC}" srcOrd="3" destOrd="0" parTransId="{EF90CECE-D8EC-41C5-89A1-459B9F4C0934}" sibTransId="{86C0D233-3A7C-46DB-A66E-00D46718C421}"/>
    <dgm:cxn modelId="{D6BB1571-6503-46C0-933C-B020672E7407}" type="presParOf" srcId="{1C479F8C-0CB0-47D4-90ED-D906C28777B1}" destId="{CA42A063-DC6F-4087-8423-9CCD960ACEDE}" srcOrd="0" destOrd="0" presId="urn:microsoft.com/office/officeart/2005/8/layout/cycle6"/>
    <dgm:cxn modelId="{E9CBF165-34E7-45C0-B2A5-442215A2337C}" type="presParOf" srcId="{1C479F8C-0CB0-47D4-90ED-D906C28777B1}" destId="{B5C4DBE5-6EE2-425E-BB5B-9C706C96CE57}" srcOrd="1" destOrd="0" presId="urn:microsoft.com/office/officeart/2005/8/layout/cycle6"/>
    <dgm:cxn modelId="{85EA274C-D6CD-43CE-B481-46FDA0B14C2D}" type="presParOf" srcId="{1C479F8C-0CB0-47D4-90ED-D906C28777B1}" destId="{771FDA1A-413A-47AC-A4DA-B44A57044ABF}" srcOrd="2" destOrd="0" presId="urn:microsoft.com/office/officeart/2005/8/layout/cycle6"/>
    <dgm:cxn modelId="{851F47C1-D720-4ABB-9730-C1E22E7ADB79}" type="presParOf" srcId="{1C479F8C-0CB0-47D4-90ED-D906C28777B1}" destId="{0690C85E-F85F-47D1-8AD1-334D151CB147}" srcOrd="3" destOrd="0" presId="urn:microsoft.com/office/officeart/2005/8/layout/cycle6"/>
    <dgm:cxn modelId="{5BDE9FC9-5190-40B1-8563-6EFEBC8958A2}" type="presParOf" srcId="{1C479F8C-0CB0-47D4-90ED-D906C28777B1}" destId="{6942A660-EA12-4E1F-B124-13B5C069552B}" srcOrd="4" destOrd="0" presId="urn:microsoft.com/office/officeart/2005/8/layout/cycle6"/>
    <dgm:cxn modelId="{6D87388E-CCD2-4C06-A210-30A055257012}" type="presParOf" srcId="{1C479F8C-0CB0-47D4-90ED-D906C28777B1}" destId="{C43E8EEA-DFC7-412C-880A-63D47A35597A}" srcOrd="5" destOrd="0" presId="urn:microsoft.com/office/officeart/2005/8/layout/cycle6"/>
    <dgm:cxn modelId="{0C34164D-28F5-40A0-940B-347F7D66DBFA}" type="presParOf" srcId="{1C479F8C-0CB0-47D4-90ED-D906C28777B1}" destId="{D8A8EED6-DA17-4605-AE34-199A3634FAA1}" srcOrd="6" destOrd="0" presId="urn:microsoft.com/office/officeart/2005/8/layout/cycle6"/>
    <dgm:cxn modelId="{ABB90B21-A169-4711-9A8A-818F17504348}" type="presParOf" srcId="{1C479F8C-0CB0-47D4-90ED-D906C28777B1}" destId="{CA92DE33-1A75-461E-94A5-C10CD0FB8EB2}" srcOrd="7" destOrd="0" presId="urn:microsoft.com/office/officeart/2005/8/layout/cycle6"/>
    <dgm:cxn modelId="{405FD476-980A-468E-A03C-04B2F36B4FD7}" type="presParOf" srcId="{1C479F8C-0CB0-47D4-90ED-D906C28777B1}" destId="{B3DE79B3-6845-4777-BACC-7C6E7DB8247A}" srcOrd="8" destOrd="0" presId="urn:microsoft.com/office/officeart/2005/8/layout/cycle6"/>
    <dgm:cxn modelId="{AE11CF49-4D33-4D0B-9718-54AE5078561F}" type="presParOf" srcId="{1C479F8C-0CB0-47D4-90ED-D906C28777B1}" destId="{E3809419-1195-4BB1-AA23-15368132E875}" srcOrd="9" destOrd="0" presId="urn:microsoft.com/office/officeart/2005/8/layout/cycle6"/>
    <dgm:cxn modelId="{5C460FDD-4D0A-477A-A0C3-0B5FB1675BCD}" type="presParOf" srcId="{1C479F8C-0CB0-47D4-90ED-D906C28777B1}" destId="{2044FE3F-2C93-4E03-A34D-8F98530A584B}" srcOrd="10" destOrd="0" presId="urn:microsoft.com/office/officeart/2005/8/layout/cycle6"/>
    <dgm:cxn modelId="{A81316B2-E1A5-4000-AFAD-8A802C5E1556}" type="presParOf" srcId="{1C479F8C-0CB0-47D4-90ED-D906C28777B1}" destId="{C1B214F7-2B28-4918-82DC-34354F7F15B2}" srcOrd="11" destOrd="0" presId="urn:microsoft.com/office/officeart/2005/8/layout/cycle6"/>
    <dgm:cxn modelId="{99D949B2-0CEE-47E4-8B3A-B653055ED583}" type="presParOf" srcId="{1C479F8C-0CB0-47D4-90ED-D906C28777B1}" destId="{E41A5F4A-89B5-4EE1-982A-69451694D6BB}" srcOrd="12" destOrd="0" presId="urn:microsoft.com/office/officeart/2005/8/layout/cycle6"/>
    <dgm:cxn modelId="{7EEC62C1-3E73-44E1-BE29-BDE335EB1F57}" type="presParOf" srcId="{1C479F8C-0CB0-47D4-90ED-D906C28777B1}" destId="{86B44C62-4AC3-4D8A-A649-9A2986550999}" srcOrd="13" destOrd="0" presId="urn:microsoft.com/office/officeart/2005/8/layout/cycle6"/>
    <dgm:cxn modelId="{A9A437A6-1047-4B6C-B0F0-61ADCCAA661B}" type="presParOf" srcId="{1C479F8C-0CB0-47D4-90ED-D906C28777B1}" destId="{587EBBFE-A32E-4C63-B08F-338777563BFC}"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82B998-C3AB-47EB-9803-4503A9B4620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812A120-7FD7-4625-8643-5C8507DFB32F}">
      <dgm:prSet phldrT="[Text]"/>
      <dgm:spPr/>
      <dgm:t>
        <a:bodyPr/>
        <a:lstStyle/>
        <a:p>
          <a:r>
            <a:rPr lang="en-US"/>
            <a:t>ESL is part of core instruction for ELs.</a:t>
          </a:r>
        </a:p>
      </dgm:t>
    </dgm:pt>
    <dgm:pt modelId="{4DCB816B-B185-42CF-A910-244FA8E7C04A}" type="parTrans" cxnId="{A6A0F2ED-04FF-4242-B5E1-609589163906}">
      <dgm:prSet/>
      <dgm:spPr/>
      <dgm:t>
        <a:bodyPr/>
        <a:lstStyle/>
        <a:p>
          <a:endParaRPr lang="en-US"/>
        </a:p>
      </dgm:t>
    </dgm:pt>
    <dgm:pt modelId="{604AB5FF-91AB-40A5-B260-977DEBFBE887}" type="sibTrans" cxnId="{A6A0F2ED-04FF-4242-B5E1-609589163906}">
      <dgm:prSet/>
      <dgm:spPr/>
      <dgm:t>
        <a:bodyPr/>
        <a:lstStyle/>
        <a:p>
          <a:endParaRPr lang="en-US"/>
        </a:p>
      </dgm:t>
    </dgm:pt>
    <dgm:pt modelId="{5177BF12-FE8B-4F8A-AC09-470EC5D498C2}">
      <dgm:prSet phldrT="[Text]"/>
      <dgm:spPr/>
      <dgm:t>
        <a:bodyPr/>
        <a:lstStyle/>
        <a:p>
          <a:r>
            <a:rPr lang="en-US"/>
            <a:t>All ELs must be placed and served age appropriately.</a:t>
          </a:r>
        </a:p>
      </dgm:t>
    </dgm:pt>
    <dgm:pt modelId="{09429119-7042-4EE5-83A7-9B10FFEE1D24}" type="parTrans" cxnId="{D1E20596-A6A5-4591-BF4E-20EFCEE7E6F8}">
      <dgm:prSet/>
      <dgm:spPr/>
      <dgm:t>
        <a:bodyPr/>
        <a:lstStyle/>
        <a:p>
          <a:endParaRPr lang="en-US"/>
        </a:p>
      </dgm:t>
    </dgm:pt>
    <dgm:pt modelId="{E094DC57-5C01-4453-AF4C-0B260092A9D3}" type="sibTrans" cxnId="{D1E20596-A6A5-4591-BF4E-20EFCEE7E6F8}">
      <dgm:prSet/>
      <dgm:spPr/>
      <dgm:t>
        <a:bodyPr/>
        <a:lstStyle/>
        <a:p>
          <a:endParaRPr lang="en-US"/>
        </a:p>
      </dgm:t>
    </dgm:pt>
    <dgm:pt modelId="{A185D0CE-0EE9-4B3B-8E60-C7AA86ED1A4C}">
      <dgm:prSet phldrT="[Text]"/>
      <dgm:spPr/>
      <dgm:t>
        <a:bodyPr/>
        <a:lstStyle/>
        <a:p>
          <a:r>
            <a:rPr lang="en-US"/>
            <a:t>Scaffolding of instruction is required for meaningful participation.</a:t>
          </a:r>
        </a:p>
      </dgm:t>
    </dgm:pt>
    <dgm:pt modelId="{21378A6F-5111-4D9B-8A40-6F0FBFAF7641}" type="parTrans" cxnId="{DAE23CC7-654E-4FDB-BCC3-EC1E89799ACA}">
      <dgm:prSet/>
      <dgm:spPr/>
      <dgm:t>
        <a:bodyPr/>
        <a:lstStyle/>
        <a:p>
          <a:endParaRPr lang="en-US"/>
        </a:p>
      </dgm:t>
    </dgm:pt>
    <dgm:pt modelId="{64D10918-24DC-4AF7-B04F-5DB826B229BA}" type="sibTrans" cxnId="{DAE23CC7-654E-4FDB-BCC3-EC1E89799ACA}">
      <dgm:prSet/>
      <dgm:spPr/>
      <dgm:t>
        <a:bodyPr/>
        <a:lstStyle/>
        <a:p>
          <a:endParaRPr lang="en-US"/>
        </a:p>
      </dgm:t>
    </dgm:pt>
    <dgm:pt modelId="{BBC34572-2EC6-419A-9199-71E3D5E5B5D6}">
      <dgm:prSet phldrT="[Text]"/>
      <dgm:spPr/>
      <dgm:t>
        <a:bodyPr/>
        <a:lstStyle/>
        <a:p>
          <a:r>
            <a:rPr lang="en-US"/>
            <a:t>Parents or guardians must have information provided in a manner and language they can understand.</a:t>
          </a:r>
        </a:p>
      </dgm:t>
    </dgm:pt>
    <dgm:pt modelId="{10815EE7-8209-452E-BD55-B79F620B71D8}" type="parTrans" cxnId="{39989B4A-EE32-4CBD-AE05-CFFCCA2C0AA0}">
      <dgm:prSet/>
      <dgm:spPr/>
      <dgm:t>
        <a:bodyPr/>
        <a:lstStyle/>
        <a:p>
          <a:endParaRPr lang="en-US"/>
        </a:p>
      </dgm:t>
    </dgm:pt>
    <dgm:pt modelId="{93D00136-55BF-4D1C-A6DE-35AAB4D7687D}" type="sibTrans" cxnId="{39989B4A-EE32-4CBD-AE05-CFFCCA2C0AA0}">
      <dgm:prSet/>
      <dgm:spPr/>
      <dgm:t>
        <a:bodyPr/>
        <a:lstStyle/>
        <a:p>
          <a:endParaRPr lang="en-US"/>
        </a:p>
      </dgm:t>
    </dgm:pt>
    <dgm:pt modelId="{90466974-DF3F-488B-976E-B2D99430C5F0}">
      <dgm:prSet phldrT="[Text]"/>
      <dgm:spPr/>
      <dgm:t>
        <a:bodyPr/>
        <a:lstStyle/>
        <a:p>
          <a:r>
            <a:rPr lang="en-US"/>
            <a:t>There is no set time for a student referral for special education services.</a:t>
          </a:r>
        </a:p>
      </dgm:t>
    </dgm:pt>
    <dgm:pt modelId="{EF981980-5182-46E4-AC22-20628F10BD3A}" type="parTrans" cxnId="{E2AAFD94-8ED9-4870-AF9D-0EEE438FEAC0}">
      <dgm:prSet/>
      <dgm:spPr/>
      <dgm:t>
        <a:bodyPr/>
        <a:lstStyle/>
        <a:p>
          <a:endParaRPr lang="en-US"/>
        </a:p>
      </dgm:t>
    </dgm:pt>
    <dgm:pt modelId="{B34D13B0-1C6B-404E-B4DF-1CF86EE6DC87}" type="sibTrans" cxnId="{E2AAFD94-8ED9-4870-AF9D-0EEE438FEAC0}">
      <dgm:prSet/>
      <dgm:spPr/>
      <dgm:t>
        <a:bodyPr/>
        <a:lstStyle/>
        <a:p>
          <a:endParaRPr lang="en-US"/>
        </a:p>
      </dgm:t>
    </dgm:pt>
    <dgm:pt modelId="{D762DEF6-841B-4E20-BCAF-86057CAE24A9}" type="pres">
      <dgm:prSet presAssocID="{3382B998-C3AB-47EB-9803-4503A9B4620B}" presName="linear" presStyleCnt="0">
        <dgm:presLayoutVars>
          <dgm:animLvl val="lvl"/>
          <dgm:resizeHandles val="exact"/>
        </dgm:presLayoutVars>
      </dgm:prSet>
      <dgm:spPr/>
    </dgm:pt>
    <dgm:pt modelId="{4FF01A89-7F3C-4466-92E6-B99771E38EE2}" type="pres">
      <dgm:prSet presAssocID="{9812A120-7FD7-4625-8643-5C8507DFB32F}" presName="parentText" presStyleLbl="node1" presStyleIdx="0" presStyleCnt="5">
        <dgm:presLayoutVars>
          <dgm:chMax val="0"/>
          <dgm:bulletEnabled val="1"/>
        </dgm:presLayoutVars>
      </dgm:prSet>
      <dgm:spPr/>
    </dgm:pt>
    <dgm:pt modelId="{D9DF006B-85D3-4CD2-9FEC-EA07964B6789}" type="pres">
      <dgm:prSet presAssocID="{604AB5FF-91AB-40A5-B260-977DEBFBE887}" presName="spacer" presStyleCnt="0"/>
      <dgm:spPr/>
    </dgm:pt>
    <dgm:pt modelId="{6FED5A59-77F2-4676-B0CE-69D1E485B7C5}" type="pres">
      <dgm:prSet presAssocID="{5177BF12-FE8B-4F8A-AC09-470EC5D498C2}" presName="parentText" presStyleLbl="node1" presStyleIdx="1" presStyleCnt="5">
        <dgm:presLayoutVars>
          <dgm:chMax val="0"/>
          <dgm:bulletEnabled val="1"/>
        </dgm:presLayoutVars>
      </dgm:prSet>
      <dgm:spPr/>
    </dgm:pt>
    <dgm:pt modelId="{454A8EEE-CB97-4EA5-BB18-F63ED890F2AA}" type="pres">
      <dgm:prSet presAssocID="{E094DC57-5C01-4453-AF4C-0B260092A9D3}" presName="spacer" presStyleCnt="0"/>
      <dgm:spPr/>
    </dgm:pt>
    <dgm:pt modelId="{725BD172-4FCE-4B63-9A2A-9D653297B88E}" type="pres">
      <dgm:prSet presAssocID="{A185D0CE-0EE9-4B3B-8E60-C7AA86ED1A4C}" presName="parentText" presStyleLbl="node1" presStyleIdx="2" presStyleCnt="5">
        <dgm:presLayoutVars>
          <dgm:chMax val="0"/>
          <dgm:bulletEnabled val="1"/>
        </dgm:presLayoutVars>
      </dgm:prSet>
      <dgm:spPr/>
    </dgm:pt>
    <dgm:pt modelId="{CBAA9D87-61CA-4BB9-BA79-45955B36AA60}" type="pres">
      <dgm:prSet presAssocID="{64D10918-24DC-4AF7-B04F-5DB826B229BA}" presName="spacer" presStyleCnt="0"/>
      <dgm:spPr/>
    </dgm:pt>
    <dgm:pt modelId="{DE772CCD-4665-4F75-80F8-229AEB463230}" type="pres">
      <dgm:prSet presAssocID="{BBC34572-2EC6-419A-9199-71E3D5E5B5D6}" presName="parentText" presStyleLbl="node1" presStyleIdx="3" presStyleCnt="5">
        <dgm:presLayoutVars>
          <dgm:chMax val="0"/>
          <dgm:bulletEnabled val="1"/>
        </dgm:presLayoutVars>
      </dgm:prSet>
      <dgm:spPr/>
    </dgm:pt>
    <dgm:pt modelId="{022DFF7B-B5E7-4CFD-B87E-2D0762B763B8}" type="pres">
      <dgm:prSet presAssocID="{93D00136-55BF-4D1C-A6DE-35AAB4D7687D}" presName="spacer" presStyleCnt="0"/>
      <dgm:spPr/>
    </dgm:pt>
    <dgm:pt modelId="{14F15CAE-0A67-4CA3-AC12-A6855390FAD8}" type="pres">
      <dgm:prSet presAssocID="{90466974-DF3F-488B-976E-B2D99430C5F0}" presName="parentText" presStyleLbl="node1" presStyleIdx="4" presStyleCnt="5">
        <dgm:presLayoutVars>
          <dgm:chMax val="0"/>
          <dgm:bulletEnabled val="1"/>
        </dgm:presLayoutVars>
      </dgm:prSet>
      <dgm:spPr/>
    </dgm:pt>
  </dgm:ptLst>
  <dgm:cxnLst>
    <dgm:cxn modelId="{C2628E15-8302-4EC9-BD98-0DD0C68425AB}" type="presOf" srcId="{90466974-DF3F-488B-976E-B2D99430C5F0}" destId="{14F15CAE-0A67-4CA3-AC12-A6855390FAD8}" srcOrd="0" destOrd="0" presId="urn:microsoft.com/office/officeart/2005/8/layout/vList2"/>
    <dgm:cxn modelId="{7833F45F-688C-47D0-9A36-EA9995FB748B}" type="presOf" srcId="{BBC34572-2EC6-419A-9199-71E3D5E5B5D6}" destId="{DE772CCD-4665-4F75-80F8-229AEB463230}" srcOrd="0" destOrd="0" presId="urn:microsoft.com/office/officeart/2005/8/layout/vList2"/>
    <dgm:cxn modelId="{39989B4A-EE32-4CBD-AE05-CFFCCA2C0AA0}" srcId="{3382B998-C3AB-47EB-9803-4503A9B4620B}" destId="{BBC34572-2EC6-419A-9199-71E3D5E5B5D6}" srcOrd="3" destOrd="0" parTransId="{10815EE7-8209-452E-BD55-B79F620B71D8}" sibTransId="{93D00136-55BF-4D1C-A6DE-35AAB4D7687D}"/>
    <dgm:cxn modelId="{49EC1E59-1815-4E7A-9EB3-48DE155EEF06}" type="presOf" srcId="{9812A120-7FD7-4625-8643-5C8507DFB32F}" destId="{4FF01A89-7F3C-4466-92E6-B99771E38EE2}" srcOrd="0" destOrd="0" presId="urn:microsoft.com/office/officeart/2005/8/layout/vList2"/>
    <dgm:cxn modelId="{3F6D737F-BBE7-487E-883F-DCBA25702BEF}" type="presOf" srcId="{5177BF12-FE8B-4F8A-AC09-470EC5D498C2}" destId="{6FED5A59-77F2-4676-B0CE-69D1E485B7C5}" srcOrd="0" destOrd="0" presId="urn:microsoft.com/office/officeart/2005/8/layout/vList2"/>
    <dgm:cxn modelId="{E2AAFD94-8ED9-4870-AF9D-0EEE438FEAC0}" srcId="{3382B998-C3AB-47EB-9803-4503A9B4620B}" destId="{90466974-DF3F-488B-976E-B2D99430C5F0}" srcOrd="4" destOrd="0" parTransId="{EF981980-5182-46E4-AC22-20628F10BD3A}" sibTransId="{B34D13B0-1C6B-404E-B4DF-1CF86EE6DC87}"/>
    <dgm:cxn modelId="{D1E20596-A6A5-4591-BF4E-20EFCEE7E6F8}" srcId="{3382B998-C3AB-47EB-9803-4503A9B4620B}" destId="{5177BF12-FE8B-4F8A-AC09-470EC5D498C2}" srcOrd="1" destOrd="0" parTransId="{09429119-7042-4EE5-83A7-9B10FFEE1D24}" sibTransId="{E094DC57-5C01-4453-AF4C-0B260092A9D3}"/>
    <dgm:cxn modelId="{5DDC44A0-274F-4C1D-9075-6C14D6DDB158}" type="presOf" srcId="{3382B998-C3AB-47EB-9803-4503A9B4620B}" destId="{D762DEF6-841B-4E20-BCAF-86057CAE24A9}" srcOrd="0" destOrd="0" presId="urn:microsoft.com/office/officeart/2005/8/layout/vList2"/>
    <dgm:cxn modelId="{0B5E1BA3-7404-403B-A22B-EC21D876373A}" type="presOf" srcId="{A185D0CE-0EE9-4B3B-8E60-C7AA86ED1A4C}" destId="{725BD172-4FCE-4B63-9A2A-9D653297B88E}" srcOrd="0" destOrd="0" presId="urn:microsoft.com/office/officeart/2005/8/layout/vList2"/>
    <dgm:cxn modelId="{DAE23CC7-654E-4FDB-BCC3-EC1E89799ACA}" srcId="{3382B998-C3AB-47EB-9803-4503A9B4620B}" destId="{A185D0CE-0EE9-4B3B-8E60-C7AA86ED1A4C}" srcOrd="2" destOrd="0" parTransId="{21378A6F-5111-4D9B-8A40-6F0FBFAF7641}" sibTransId="{64D10918-24DC-4AF7-B04F-5DB826B229BA}"/>
    <dgm:cxn modelId="{A6A0F2ED-04FF-4242-B5E1-609589163906}" srcId="{3382B998-C3AB-47EB-9803-4503A9B4620B}" destId="{9812A120-7FD7-4625-8643-5C8507DFB32F}" srcOrd="0" destOrd="0" parTransId="{4DCB816B-B185-42CF-A910-244FA8E7C04A}" sibTransId="{604AB5FF-91AB-40A5-B260-977DEBFBE887}"/>
    <dgm:cxn modelId="{E4136D1D-E95D-42E2-9EBD-B85B7EC22EAF}" type="presParOf" srcId="{D762DEF6-841B-4E20-BCAF-86057CAE24A9}" destId="{4FF01A89-7F3C-4466-92E6-B99771E38EE2}" srcOrd="0" destOrd="0" presId="urn:microsoft.com/office/officeart/2005/8/layout/vList2"/>
    <dgm:cxn modelId="{6F8DF526-ECE0-4296-B894-983877F63AB0}" type="presParOf" srcId="{D762DEF6-841B-4E20-BCAF-86057CAE24A9}" destId="{D9DF006B-85D3-4CD2-9FEC-EA07964B6789}" srcOrd="1" destOrd="0" presId="urn:microsoft.com/office/officeart/2005/8/layout/vList2"/>
    <dgm:cxn modelId="{5380DF86-FFFC-498A-885E-0049B5EBDEBA}" type="presParOf" srcId="{D762DEF6-841B-4E20-BCAF-86057CAE24A9}" destId="{6FED5A59-77F2-4676-B0CE-69D1E485B7C5}" srcOrd="2" destOrd="0" presId="urn:microsoft.com/office/officeart/2005/8/layout/vList2"/>
    <dgm:cxn modelId="{7EB3FA0F-43D9-493B-B543-3AB715087BA6}" type="presParOf" srcId="{D762DEF6-841B-4E20-BCAF-86057CAE24A9}" destId="{454A8EEE-CB97-4EA5-BB18-F63ED890F2AA}" srcOrd="3" destOrd="0" presId="urn:microsoft.com/office/officeart/2005/8/layout/vList2"/>
    <dgm:cxn modelId="{FA2DB3C9-08E1-4DB3-A7BF-CC005CF991A7}" type="presParOf" srcId="{D762DEF6-841B-4E20-BCAF-86057CAE24A9}" destId="{725BD172-4FCE-4B63-9A2A-9D653297B88E}" srcOrd="4" destOrd="0" presId="urn:microsoft.com/office/officeart/2005/8/layout/vList2"/>
    <dgm:cxn modelId="{F89F61FB-26DD-4CEA-8CB7-6D1C48AC1542}" type="presParOf" srcId="{D762DEF6-841B-4E20-BCAF-86057CAE24A9}" destId="{CBAA9D87-61CA-4BB9-BA79-45955B36AA60}" srcOrd="5" destOrd="0" presId="urn:microsoft.com/office/officeart/2005/8/layout/vList2"/>
    <dgm:cxn modelId="{5DB336A1-83B8-468E-BE3C-7CD2AB67F6FB}" type="presParOf" srcId="{D762DEF6-841B-4E20-BCAF-86057CAE24A9}" destId="{DE772CCD-4665-4F75-80F8-229AEB463230}" srcOrd="6" destOrd="0" presId="urn:microsoft.com/office/officeart/2005/8/layout/vList2"/>
    <dgm:cxn modelId="{08D648A9-9D82-47A2-8820-A7E5AF0EA4C1}" type="presParOf" srcId="{D762DEF6-841B-4E20-BCAF-86057CAE24A9}" destId="{022DFF7B-B5E7-4CFD-B87E-2D0762B763B8}" srcOrd="7" destOrd="0" presId="urn:microsoft.com/office/officeart/2005/8/layout/vList2"/>
    <dgm:cxn modelId="{A51E12C0-0261-471C-BF66-FDFA23AF8E04}" type="presParOf" srcId="{D762DEF6-841B-4E20-BCAF-86057CAE24A9}" destId="{14F15CAE-0A67-4CA3-AC12-A6855390FAD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033853-E5BF-4116-8B66-D68A44C980B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F805D7C-F8CE-49DD-BA38-B3DF593619C9}">
      <dgm:prSet phldrT="[Text]"/>
      <dgm:spPr/>
      <dgm:t>
        <a:bodyPr/>
        <a:lstStyle/>
        <a:p>
          <a:r>
            <a:rPr lang="en-US"/>
            <a:t>Sheltered English Instruction</a:t>
          </a:r>
        </a:p>
      </dgm:t>
    </dgm:pt>
    <dgm:pt modelId="{BD671883-0F54-48D4-860D-7993BA31D5CB}" type="parTrans" cxnId="{899199FF-36EC-4350-80AE-D495D854789C}">
      <dgm:prSet/>
      <dgm:spPr/>
      <dgm:t>
        <a:bodyPr/>
        <a:lstStyle/>
        <a:p>
          <a:endParaRPr lang="en-US"/>
        </a:p>
      </dgm:t>
    </dgm:pt>
    <dgm:pt modelId="{5B152501-AABB-456D-A436-3B7E26261A32}" type="sibTrans" cxnId="{899199FF-36EC-4350-80AE-D495D854789C}">
      <dgm:prSet/>
      <dgm:spPr/>
      <dgm:t>
        <a:bodyPr/>
        <a:lstStyle/>
        <a:p>
          <a:endParaRPr lang="en-US"/>
        </a:p>
      </dgm:t>
    </dgm:pt>
    <dgm:pt modelId="{7D1E4EAB-955E-4658-9152-461CD7A21607}">
      <dgm:prSet/>
      <dgm:spPr/>
      <dgm:t>
        <a:bodyPr/>
        <a:lstStyle/>
        <a:p>
          <a:r>
            <a:rPr lang="en-US"/>
            <a:t>Structured English Immersion</a:t>
          </a:r>
        </a:p>
      </dgm:t>
    </dgm:pt>
    <dgm:pt modelId="{175E49C6-C473-48AB-BAD0-18D9DCC8EEE0}" type="parTrans" cxnId="{4CA727E2-E7B6-4B5D-9289-5AA77CDCAAED}">
      <dgm:prSet/>
      <dgm:spPr/>
      <dgm:t>
        <a:bodyPr/>
        <a:lstStyle/>
        <a:p>
          <a:endParaRPr lang="en-US"/>
        </a:p>
      </dgm:t>
    </dgm:pt>
    <dgm:pt modelId="{A9E4024B-EAB3-4188-9139-DFEF3DAD3181}" type="sibTrans" cxnId="{4CA727E2-E7B6-4B5D-9289-5AA77CDCAAED}">
      <dgm:prSet/>
      <dgm:spPr/>
      <dgm:t>
        <a:bodyPr/>
        <a:lstStyle/>
        <a:p>
          <a:endParaRPr lang="en-US"/>
        </a:p>
      </dgm:t>
    </dgm:pt>
    <dgm:pt modelId="{405AB7C6-919C-49BD-80E5-2DC19E4D96DB}">
      <dgm:prSet/>
      <dgm:spPr/>
      <dgm:t>
        <a:bodyPr/>
        <a:lstStyle/>
        <a:p>
          <a:r>
            <a:rPr lang="en-US"/>
            <a:t>Specially Designed Academic Instruction in English</a:t>
          </a:r>
        </a:p>
      </dgm:t>
    </dgm:pt>
    <dgm:pt modelId="{BBFCB7C0-3B1C-4B6E-AD3D-932A4035923D}" type="parTrans" cxnId="{956FE9F3-3A78-4087-99C8-48EE6377B4B7}">
      <dgm:prSet/>
      <dgm:spPr/>
      <dgm:t>
        <a:bodyPr/>
        <a:lstStyle/>
        <a:p>
          <a:endParaRPr lang="en-US"/>
        </a:p>
      </dgm:t>
    </dgm:pt>
    <dgm:pt modelId="{6FB84C39-3011-42E4-BBC7-2CA1233CF99B}" type="sibTrans" cxnId="{956FE9F3-3A78-4087-99C8-48EE6377B4B7}">
      <dgm:prSet/>
      <dgm:spPr/>
      <dgm:t>
        <a:bodyPr/>
        <a:lstStyle/>
        <a:p>
          <a:endParaRPr lang="en-US"/>
        </a:p>
      </dgm:t>
    </dgm:pt>
    <dgm:pt modelId="{54795AA3-EE16-4B21-8952-8E87CCC25EA3}">
      <dgm:prSet/>
      <dgm:spPr/>
      <dgm:t>
        <a:bodyPr/>
        <a:lstStyle/>
        <a:p>
          <a:r>
            <a:rPr lang="en-US"/>
            <a:t>Content Based English Instruction</a:t>
          </a:r>
        </a:p>
      </dgm:t>
    </dgm:pt>
    <dgm:pt modelId="{FF7D8ABD-28CB-4BD8-972E-6352131A6B56}" type="parTrans" cxnId="{7B0D13C7-A721-4291-8A0F-4C93F24B86BB}">
      <dgm:prSet/>
      <dgm:spPr/>
      <dgm:t>
        <a:bodyPr/>
        <a:lstStyle/>
        <a:p>
          <a:endParaRPr lang="en-US"/>
        </a:p>
      </dgm:t>
    </dgm:pt>
    <dgm:pt modelId="{08A39665-E5D4-4211-B3D9-218A41F75298}" type="sibTrans" cxnId="{7B0D13C7-A721-4291-8A0F-4C93F24B86BB}">
      <dgm:prSet/>
      <dgm:spPr/>
      <dgm:t>
        <a:bodyPr/>
        <a:lstStyle/>
        <a:p>
          <a:endParaRPr lang="en-US"/>
        </a:p>
      </dgm:t>
    </dgm:pt>
    <dgm:pt modelId="{65251E06-89D8-4610-A228-C12F57283EEC}">
      <dgm:prSet/>
      <dgm:spPr/>
      <dgm:t>
        <a:bodyPr/>
        <a:lstStyle/>
        <a:p>
          <a:r>
            <a:rPr lang="en-US"/>
            <a:t>Pull-out English Instruction</a:t>
          </a:r>
        </a:p>
      </dgm:t>
    </dgm:pt>
    <dgm:pt modelId="{F37349DB-1757-49EF-A69E-FE8F045C72AE}" type="parTrans" cxnId="{F4651411-FFB4-40C2-B0B1-0DB56EED349B}">
      <dgm:prSet/>
      <dgm:spPr/>
      <dgm:t>
        <a:bodyPr/>
        <a:lstStyle/>
        <a:p>
          <a:endParaRPr lang="en-US"/>
        </a:p>
      </dgm:t>
    </dgm:pt>
    <dgm:pt modelId="{7651E5FC-2959-4EF7-AB25-EA38A8BB9CD0}" type="sibTrans" cxnId="{F4651411-FFB4-40C2-B0B1-0DB56EED349B}">
      <dgm:prSet/>
      <dgm:spPr/>
      <dgm:t>
        <a:bodyPr/>
        <a:lstStyle/>
        <a:p>
          <a:endParaRPr lang="en-US"/>
        </a:p>
      </dgm:t>
    </dgm:pt>
    <dgm:pt modelId="{B8C53A43-6A3A-4F20-BB75-760758ECB9BF}">
      <dgm:prSet/>
      <dgm:spPr/>
      <dgm:t>
        <a:bodyPr/>
        <a:lstStyle/>
        <a:p>
          <a:r>
            <a:rPr lang="en-US"/>
            <a:t>Heritage Language </a:t>
          </a:r>
        </a:p>
      </dgm:t>
    </dgm:pt>
    <dgm:pt modelId="{551A9F2D-C6F2-4445-BC92-8AAC7AA400D5}" type="parTrans" cxnId="{1E95591F-EC50-4276-BBBB-C325FD1BA4BB}">
      <dgm:prSet/>
      <dgm:spPr/>
      <dgm:t>
        <a:bodyPr/>
        <a:lstStyle/>
        <a:p>
          <a:endParaRPr lang="en-US"/>
        </a:p>
      </dgm:t>
    </dgm:pt>
    <dgm:pt modelId="{DA5612BE-2AEC-4988-A8AA-B5C5BFC04569}" type="sibTrans" cxnId="{1E95591F-EC50-4276-BBBB-C325FD1BA4BB}">
      <dgm:prSet/>
      <dgm:spPr/>
      <dgm:t>
        <a:bodyPr/>
        <a:lstStyle/>
        <a:p>
          <a:endParaRPr lang="en-US"/>
        </a:p>
      </dgm:t>
    </dgm:pt>
    <dgm:pt modelId="{1709F464-B22A-4489-879D-1E9CC672554E}">
      <dgm:prSet/>
      <dgm:spPr/>
      <dgm:t>
        <a:bodyPr/>
        <a:lstStyle/>
        <a:p>
          <a:r>
            <a:rPr lang="en-US"/>
            <a:t>Virtual ESL Model </a:t>
          </a:r>
        </a:p>
      </dgm:t>
    </dgm:pt>
    <dgm:pt modelId="{C5EBB27A-CC2B-44A9-8A51-0F09D8B83F8A}" type="parTrans" cxnId="{F96BFE3B-5A0B-4876-A0D5-9FD77DC13658}">
      <dgm:prSet/>
      <dgm:spPr/>
      <dgm:t>
        <a:bodyPr/>
        <a:lstStyle/>
        <a:p>
          <a:endParaRPr lang="en-US"/>
        </a:p>
      </dgm:t>
    </dgm:pt>
    <dgm:pt modelId="{E1E4B2A8-9662-45F9-A124-A079FF7FB130}" type="sibTrans" cxnId="{F96BFE3B-5A0B-4876-A0D5-9FD77DC13658}">
      <dgm:prSet/>
      <dgm:spPr/>
      <dgm:t>
        <a:bodyPr/>
        <a:lstStyle/>
        <a:p>
          <a:endParaRPr lang="en-US"/>
        </a:p>
      </dgm:t>
    </dgm:pt>
    <dgm:pt modelId="{71D9E219-06C7-4B0E-9418-49918DBF2BCF}" type="pres">
      <dgm:prSet presAssocID="{66033853-E5BF-4116-8B66-D68A44C980BA}" presName="diagram" presStyleCnt="0">
        <dgm:presLayoutVars>
          <dgm:dir/>
          <dgm:resizeHandles val="exact"/>
        </dgm:presLayoutVars>
      </dgm:prSet>
      <dgm:spPr/>
    </dgm:pt>
    <dgm:pt modelId="{87C2F965-3FE7-4467-92EF-8DB0BF2CBC5F}" type="pres">
      <dgm:prSet presAssocID="{AF805D7C-F8CE-49DD-BA38-B3DF593619C9}" presName="node" presStyleLbl="node1" presStyleIdx="0" presStyleCnt="7">
        <dgm:presLayoutVars>
          <dgm:bulletEnabled val="1"/>
        </dgm:presLayoutVars>
      </dgm:prSet>
      <dgm:spPr/>
    </dgm:pt>
    <dgm:pt modelId="{469FA1A2-8B0C-4CD6-AB86-A7A966FEBEFA}" type="pres">
      <dgm:prSet presAssocID="{5B152501-AABB-456D-A436-3B7E26261A32}" presName="sibTrans" presStyleCnt="0"/>
      <dgm:spPr/>
    </dgm:pt>
    <dgm:pt modelId="{C6F69AAD-F0CF-45A0-96D0-F31CA4DE980C}" type="pres">
      <dgm:prSet presAssocID="{7D1E4EAB-955E-4658-9152-461CD7A21607}" presName="node" presStyleLbl="node1" presStyleIdx="1" presStyleCnt="7">
        <dgm:presLayoutVars>
          <dgm:bulletEnabled val="1"/>
        </dgm:presLayoutVars>
      </dgm:prSet>
      <dgm:spPr/>
    </dgm:pt>
    <dgm:pt modelId="{3C0E87CB-278A-40AF-B916-2A2323861B4E}" type="pres">
      <dgm:prSet presAssocID="{A9E4024B-EAB3-4188-9139-DFEF3DAD3181}" presName="sibTrans" presStyleCnt="0"/>
      <dgm:spPr/>
    </dgm:pt>
    <dgm:pt modelId="{6C9D9D8C-4D7C-4583-B99C-DDA5F2120C4C}" type="pres">
      <dgm:prSet presAssocID="{405AB7C6-919C-49BD-80E5-2DC19E4D96DB}" presName="node" presStyleLbl="node1" presStyleIdx="2" presStyleCnt="7">
        <dgm:presLayoutVars>
          <dgm:bulletEnabled val="1"/>
        </dgm:presLayoutVars>
      </dgm:prSet>
      <dgm:spPr/>
    </dgm:pt>
    <dgm:pt modelId="{9650CF98-5D91-45F1-9AD3-80326E7E5803}" type="pres">
      <dgm:prSet presAssocID="{6FB84C39-3011-42E4-BBC7-2CA1233CF99B}" presName="sibTrans" presStyleCnt="0"/>
      <dgm:spPr/>
    </dgm:pt>
    <dgm:pt modelId="{D8A52F60-33E2-4A93-A06E-FD2FA43453DC}" type="pres">
      <dgm:prSet presAssocID="{54795AA3-EE16-4B21-8952-8E87CCC25EA3}" presName="node" presStyleLbl="node1" presStyleIdx="3" presStyleCnt="7">
        <dgm:presLayoutVars>
          <dgm:bulletEnabled val="1"/>
        </dgm:presLayoutVars>
      </dgm:prSet>
      <dgm:spPr/>
    </dgm:pt>
    <dgm:pt modelId="{5ABE4F95-216B-4EB8-ADB0-3817795783FB}" type="pres">
      <dgm:prSet presAssocID="{08A39665-E5D4-4211-B3D9-218A41F75298}" presName="sibTrans" presStyleCnt="0"/>
      <dgm:spPr/>
    </dgm:pt>
    <dgm:pt modelId="{11EDF600-23EB-412D-8669-095B8FEA7845}" type="pres">
      <dgm:prSet presAssocID="{65251E06-89D8-4610-A228-C12F57283EEC}" presName="node" presStyleLbl="node1" presStyleIdx="4" presStyleCnt="7">
        <dgm:presLayoutVars>
          <dgm:bulletEnabled val="1"/>
        </dgm:presLayoutVars>
      </dgm:prSet>
      <dgm:spPr/>
    </dgm:pt>
    <dgm:pt modelId="{CB3B686B-A95F-42BA-806E-5A70D096374D}" type="pres">
      <dgm:prSet presAssocID="{7651E5FC-2959-4EF7-AB25-EA38A8BB9CD0}" presName="sibTrans" presStyleCnt="0"/>
      <dgm:spPr/>
    </dgm:pt>
    <dgm:pt modelId="{842C3948-DE30-41DC-95F2-43C6D98AB295}" type="pres">
      <dgm:prSet presAssocID="{B8C53A43-6A3A-4F20-BB75-760758ECB9BF}" presName="node" presStyleLbl="node1" presStyleIdx="5" presStyleCnt="7">
        <dgm:presLayoutVars>
          <dgm:bulletEnabled val="1"/>
        </dgm:presLayoutVars>
      </dgm:prSet>
      <dgm:spPr/>
    </dgm:pt>
    <dgm:pt modelId="{0E82E913-E83E-4056-AB06-196E34FB6E08}" type="pres">
      <dgm:prSet presAssocID="{DA5612BE-2AEC-4988-A8AA-B5C5BFC04569}" presName="sibTrans" presStyleCnt="0"/>
      <dgm:spPr/>
    </dgm:pt>
    <dgm:pt modelId="{9A8827DD-E878-44D7-A94C-7B421A6734B1}" type="pres">
      <dgm:prSet presAssocID="{1709F464-B22A-4489-879D-1E9CC672554E}" presName="node" presStyleLbl="node1" presStyleIdx="6" presStyleCnt="7">
        <dgm:presLayoutVars>
          <dgm:bulletEnabled val="1"/>
        </dgm:presLayoutVars>
      </dgm:prSet>
      <dgm:spPr/>
    </dgm:pt>
  </dgm:ptLst>
  <dgm:cxnLst>
    <dgm:cxn modelId="{F4651411-FFB4-40C2-B0B1-0DB56EED349B}" srcId="{66033853-E5BF-4116-8B66-D68A44C980BA}" destId="{65251E06-89D8-4610-A228-C12F57283EEC}" srcOrd="4" destOrd="0" parTransId="{F37349DB-1757-49EF-A69E-FE8F045C72AE}" sibTransId="{7651E5FC-2959-4EF7-AB25-EA38A8BB9CD0}"/>
    <dgm:cxn modelId="{1E95591F-EC50-4276-BBBB-C325FD1BA4BB}" srcId="{66033853-E5BF-4116-8B66-D68A44C980BA}" destId="{B8C53A43-6A3A-4F20-BB75-760758ECB9BF}" srcOrd="5" destOrd="0" parTransId="{551A9F2D-C6F2-4445-BC92-8AAC7AA400D5}" sibTransId="{DA5612BE-2AEC-4988-A8AA-B5C5BFC04569}"/>
    <dgm:cxn modelId="{08C1F91F-5E60-4BF4-923F-BD573EB8DE29}" type="presOf" srcId="{B8C53A43-6A3A-4F20-BB75-760758ECB9BF}" destId="{842C3948-DE30-41DC-95F2-43C6D98AB295}" srcOrd="0" destOrd="0" presId="urn:microsoft.com/office/officeart/2005/8/layout/default"/>
    <dgm:cxn modelId="{F96BFE3B-5A0B-4876-A0D5-9FD77DC13658}" srcId="{66033853-E5BF-4116-8B66-D68A44C980BA}" destId="{1709F464-B22A-4489-879D-1E9CC672554E}" srcOrd="6" destOrd="0" parTransId="{C5EBB27A-CC2B-44A9-8A51-0F09D8B83F8A}" sibTransId="{E1E4B2A8-9662-45F9-A124-A079FF7FB130}"/>
    <dgm:cxn modelId="{0F25F751-1778-4DE5-AF0D-84FA995A0362}" type="presOf" srcId="{1709F464-B22A-4489-879D-1E9CC672554E}" destId="{9A8827DD-E878-44D7-A94C-7B421A6734B1}" srcOrd="0" destOrd="0" presId="urn:microsoft.com/office/officeart/2005/8/layout/default"/>
    <dgm:cxn modelId="{62A06E8E-DAE7-46BB-A6F8-450A7B3E4083}" type="presOf" srcId="{405AB7C6-919C-49BD-80E5-2DC19E4D96DB}" destId="{6C9D9D8C-4D7C-4583-B99C-DDA5F2120C4C}" srcOrd="0" destOrd="0" presId="urn:microsoft.com/office/officeart/2005/8/layout/default"/>
    <dgm:cxn modelId="{DCF24B8F-8D69-4ADC-A5CD-542D52C848D7}" type="presOf" srcId="{66033853-E5BF-4116-8B66-D68A44C980BA}" destId="{71D9E219-06C7-4B0E-9418-49918DBF2BCF}" srcOrd="0" destOrd="0" presId="urn:microsoft.com/office/officeart/2005/8/layout/default"/>
    <dgm:cxn modelId="{9C9F3093-3A41-4A1C-BC61-0E71BD4A9BF3}" type="presOf" srcId="{AF805D7C-F8CE-49DD-BA38-B3DF593619C9}" destId="{87C2F965-3FE7-4467-92EF-8DB0BF2CBC5F}" srcOrd="0" destOrd="0" presId="urn:microsoft.com/office/officeart/2005/8/layout/default"/>
    <dgm:cxn modelId="{19A93D98-0B79-4C17-AD3A-D30314D22B97}" type="presOf" srcId="{54795AA3-EE16-4B21-8952-8E87CCC25EA3}" destId="{D8A52F60-33E2-4A93-A06E-FD2FA43453DC}" srcOrd="0" destOrd="0" presId="urn:microsoft.com/office/officeart/2005/8/layout/default"/>
    <dgm:cxn modelId="{3352B0B9-973C-40EF-8619-9F70C0D4005F}" type="presOf" srcId="{65251E06-89D8-4610-A228-C12F57283EEC}" destId="{11EDF600-23EB-412D-8669-095B8FEA7845}" srcOrd="0" destOrd="0" presId="urn:microsoft.com/office/officeart/2005/8/layout/default"/>
    <dgm:cxn modelId="{7B0D13C7-A721-4291-8A0F-4C93F24B86BB}" srcId="{66033853-E5BF-4116-8B66-D68A44C980BA}" destId="{54795AA3-EE16-4B21-8952-8E87CCC25EA3}" srcOrd="3" destOrd="0" parTransId="{FF7D8ABD-28CB-4BD8-972E-6352131A6B56}" sibTransId="{08A39665-E5D4-4211-B3D9-218A41F75298}"/>
    <dgm:cxn modelId="{E6FFF1CE-E0C4-4421-94CE-9E7DD8B35186}" type="presOf" srcId="{7D1E4EAB-955E-4658-9152-461CD7A21607}" destId="{C6F69AAD-F0CF-45A0-96D0-F31CA4DE980C}" srcOrd="0" destOrd="0" presId="urn:microsoft.com/office/officeart/2005/8/layout/default"/>
    <dgm:cxn modelId="{4CA727E2-E7B6-4B5D-9289-5AA77CDCAAED}" srcId="{66033853-E5BF-4116-8B66-D68A44C980BA}" destId="{7D1E4EAB-955E-4658-9152-461CD7A21607}" srcOrd="1" destOrd="0" parTransId="{175E49C6-C473-48AB-BAD0-18D9DCC8EEE0}" sibTransId="{A9E4024B-EAB3-4188-9139-DFEF3DAD3181}"/>
    <dgm:cxn modelId="{956FE9F3-3A78-4087-99C8-48EE6377B4B7}" srcId="{66033853-E5BF-4116-8B66-D68A44C980BA}" destId="{405AB7C6-919C-49BD-80E5-2DC19E4D96DB}" srcOrd="2" destOrd="0" parTransId="{BBFCB7C0-3B1C-4B6E-AD3D-932A4035923D}" sibTransId="{6FB84C39-3011-42E4-BBC7-2CA1233CF99B}"/>
    <dgm:cxn modelId="{899199FF-36EC-4350-80AE-D495D854789C}" srcId="{66033853-E5BF-4116-8B66-D68A44C980BA}" destId="{AF805D7C-F8CE-49DD-BA38-B3DF593619C9}" srcOrd="0" destOrd="0" parTransId="{BD671883-0F54-48D4-860D-7993BA31D5CB}" sibTransId="{5B152501-AABB-456D-A436-3B7E26261A32}"/>
    <dgm:cxn modelId="{D2924E2C-05F5-409A-B44D-29F8BF321909}" type="presParOf" srcId="{71D9E219-06C7-4B0E-9418-49918DBF2BCF}" destId="{87C2F965-3FE7-4467-92EF-8DB0BF2CBC5F}" srcOrd="0" destOrd="0" presId="urn:microsoft.com/office/officeart/2005/8/layout/default"/>
    <dgm:cxn modelId="{40B92F44-B25E-4EAC-9CAE-5C7413639C3D}" type="presParOf" srcId="{71D9E219-06C7-4B0E-9418-49918DBF2BCF}" destId="{469FA1A2-8B0C-4CD6-AB86-A7A966FEBEFA}" srcOrd="1" destOrd="0" presId="urn:microsoft.com/office/officeart/2005/8/layout/default"/>
    <dgm:cxn modelId="{820A4B89-7D60-4B99-A20A-135C81DD526B}" type="presParOf" srcId="{71D9E219-06C7-4B0E-9418-49918DBF2BCF}" destId="{C6F69AAD-F0CF-45A0-96D0-F31CA4DE980C}" srcOrd="2" destOrd="0" presId="urn:microsoft.com/office/officeart/2005/8/layout/default"/>
    <dgm:cxn modelId="{638A5E31-A468-4BBB-B6DF-52CF4FF081F0}" type="presParOf" srcId="{71D9E219-06C7-4B0E-9418-49918DBF2BCF}" destId="{3C0E87CB-278A-40AF-B916-2A2323861B4E}" srcOrd="3" destOrd="0" presId="urn:microsoft.com/office/officeart/2005/8/layout/default"/>
    <dgm:cxn modelId="{BBA8A235-2D33-42A0-BE5A-FE348651E7EC}" type="presParOf" srcId="{71D9E219-06C7-4B0E-9418-49918DBF2BCF}" destId="{6C9D9D8C-4D7C-4583-B99C-DDA5F2120C4C}" srcOrd="4" destOrd="0" presId="urn:microsoft.com/office/officeart/2005/8/layout/default"/>
    <dgm:cxn modelId="{D3613948-6342-4947-B1A9-5C81A0467620}" type="presParOf" srcId="{71D9E219-06C7-4B0E-9418-49918DBF2BCF}" destId="{9650CF98-5D91-45F1-9AD3-80326E7E5803}" srcOrd="5" destOrd="0" presId="urn:microsoft.com/office/officeart/2005/8/layout/default"/>
    <dgm:cxn modelId="{268E526C-45FC-42BE-B50D-69055B7D7E16}" type="presParOf" srcId="{71D9E219-06C7-4B0E-9418-49918DBF2BCF}" destId="{D8A52F60-33E2-4A93-A06E-FD2FA43453DC}" srcOrd="6" destOrd="0" presId="urn:microsoft.com/office/officeart/2005/8/layout/default"/>
    <dgm:cxn modelId="{B7DA3E36-EC92-4C77-9CF1-542240E70797}" type="presParOf" srcId="{71D9E219-06C7-4B0E-9418-49918DBF2BCF}" destId="{5ABE4F95-216B-4EB8-ADB0-3817795783FB}" srcOrd="7" destOrd="0" presId="urn:microsoft.com/office/officeart/2005/8/layout/default"/>
    <dgm:cxn modelId="{CAEB7B94-2DFD-45FF-B481-2EEFBCDA8994}" type="presParOf" srcId="{71D9E219-06C7-4B0E-9418-49918DBF2BCF}" destId="{11EDF600-23EB-412D-8669-095B8FEA7845}" srcOrd="8" destOrd="0" presId="urn:microsoft.com/office/officeart/2005/8/layout/default"/>
    <dgm:cxn modelId="{700F8864-6621-4F62-B36E-AC3D524CAC5A}" type="presParOf" srcId="{71D9E219-06C7-4B0E-9418-49918DBF2BCF}" destId="{CB3B686B-A95F-42BA-806E-5A70D096374D}" srcOrd="9" destOrd="0" presId="urn:microsoft.com/office/officeart/2005/8/layout/default"/>
    <dgm:cxn modelId="{B5DDD1A3-8769-4336-8648-890515410779}" type="presParOf" srcId="{71D9E219-06C7-4B0E-9418-49918DBF2BCF}" destId="{842C3948-DE30-41DC-95F2-43C6D98AB295}" srcOrd="10" destOrd="0" presId="urn:microsoft.com/office/officeart/2005/8/layout/default"/>
    <dgm:cxn modelId="{09974CEB-D4DD-4267-8B3F-03B82B377F8B}" type="presParOf" srcId="{71D9E219-06C7-4B0E-9418-49918DBF2BCF}" destId="{0E82E913-E83E-4056-AB06-196E34FB6E08}" srcOrd="11" destOrd="0" presId="urn:microsoft.com/office/officeart/2005/8/layout/default"/>
    <dgm:cxn modelId="{B9840C71-6A0F-4C1E-AE08-454310131784}" type="presParOf" srcId="{71D9E219-06C7-4B0E-9418-49918DBF2BCF}" destId="{9A8827DD-E878-44D7-A94C-7B421A6734B1}"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D07E3D-9F21-449F-81F0-168B7CF76A4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A7C6DD9A-BA0E-47A4-B1F9-A4E298E284FD}">
      <dgm:prSet phldrT="[Text]"/>
      <dgm:spPr/>
      <dgm:t>
        <a:bodyPr/>
        <a:lstStyle/>
        <a:p>
          <a:r>
            <a:rPr lang="en-US">
              <a:latin typeface="Open Sans"/>
              <a:ea typeface="Open Sans"/>
              <a:cs typeface="Open Sans"/>
            </a:rPr>
            <a:t>EL students who score </a:t>
          </a:r>
          <a:r>
            <a:rPr lang="en-US" b="1">
              <a:latin typeface="Open Sans"/>
              <a:ea typeface="Open Sans"/>
              <a:cs typeface="Open Sans"/>
            </a:rPr>
            <a:t>4.4 composite or higher and 4.2 or higher for literacy</a:t>
          </a:r>
          <a:r>
            <a:rPr lang="en-US">
              <a:latin typeface="Open Sans"/>
              <a:ea typeface="Open Sans"/>
              <a:cs typeface="Open Sans"/>
            </a:rPr>
            <a:t> on the WIDA ACCESS shall be </a:t>
          </a:r>
          <a:r>
            <a:rPr lang="en-US" b="1" u="sng">
              <a:latin typeface="Open Sans"/>
              <a:ea typeface="Open Sans"/>
              <a:cs typeface="Open Sans"/>
            </a:rPr>
            <a:t>exited</a:t>
          </a:r>
          <a:r>
            <a:rPr lang="en-US">
              <a:latin typeface="Open Sans"/>
              <a:ea typeface="Open Sans"/>
              <a:cs typeface="Open Sans"/>
            </a:rPr>
            <a:t> from Direct or Indirect ESL services.</a:t>
          </a:r>
          <a:endParaRPr lang="en-US"/>
        </a:p>
      </dgm:t>
    </dgm:pt>
    <dgm:pt modelId="{BC32ABF5-2DC8-47BD-90BF-DD327D7150CD}" type="parTrans" cxnId="{273DB68D-6866-4EB1-9A63-EA00D9BBC7B1}">
      <dgm:prSet/>
      <dgm:spPr/>
      <dgm:t>
        <a:bodyPr/>
        <a:lstStyle/>
        <a:p>
          <a:endParaRPr lang="en-US"/>
        </a:p>
      </dgm:t>
    </dgm:pt>
    <dgm:pt modelId="{4894EA35-455D-4DE3-B357-CAF66DF42718}" type="sibTrans" cxnId="{273DB68D-6866-4EB1-9A63-EA00D9BBC7B1}">
      <dgm:prSet/>
      <dgm:spPr/>
      <dgm:t>
        <a:bodyPr/>
        <a:lstStyle/>
        <a:p>
          <a:endParaRPr lang="en-US"/>
        </a:p>
      </dgm:t>
    </dgm:pt>
    <dgm:pt modelId="{30D7FAA7-73CA-489D-900B-2F7C68A19F96}">
      <dgm:prSet/>
      <dgm:spPr/>
      <dgm:t>
        <a:bodyPr/>
        <a:lstStyle/>
        <a:p>
          <a:r>
            <a:rPr lang="en-US">
              <a:latin typeface="Open Sans"/>
              <a:ea typeface="Open Sans"/>
              <a:cs typeface="Open Sans"/>
            </a:rPr>
            <a:t>EL students who achieve a </a:t>
          </a:r>
          <a:r>
            <a:rPr lang="en-US" b="1">
              <a:latin typeface="Open Sans"/>
              <a:ea typeface="Open Sans"/>
              <a:cs typeface="Open Sans"/>
            </a:rPr>
            <a:t>P1 composite or higher and P1 literacy or higher</a:t>
          </a:r>
          <a:r>
            <a:rPr lang="en-US">
              <a:latin typeface="Open Sans"/>
              <a:ea typeface="Open Sans"/>
              <a:cs typeface="Open Sans"/>
            </a:rPr>
            <a:t> on the WIDA ALT ACCESS assessment shall be </a:t>
          </a:r>
          <a:r>
            <a:rPr lang="en-US" b="1" u="sng">
              <a:latin typeface="Open Sans"/>
              <a:ea typeface="Open Sans"/>
              <a:cs typeface="Open Sans"/>
            </a:rPr>
            <a:t>exited </a:t>
          </a:r>
          <a:r>
            <a:rPr lang="en-US">
              <a:latin typeface="Open Sans"/>
              <a:ea typeface="Open Sans"/>
              <a:cs typeface="Open Sans"/>
            </a:rPr>
            <a:t>from Direct ESL Services.</a:t>
          </a:r>
        </a:p>
      </dgm:t>
    </dgm:pt>
    <dgm:pt modelId="{EFEB3797-F618-49F1-8E67-DF2DDAF6F245}" type="parTrans" cxnId="{8D390A3A-C777-4588-B36A-5EE2C2B003EC}">
      <dgm:prSet/>
      <dgm:spPr/>
      <dgm:t>
        <a:bodyPr/>
        <a:lstStyle/>
        <a:p>
          <a:endParaRPr lang="en-US"/>
        </a:p>
      </dgm:t>
    </dgm:pt>
    <dgm:pt modelId="{56D4CDA2-9F8E-4F82-9D9E-A18537820A66}" type="sibTrans" cxnId="{8D390A3A-C777-4588-B36A-5EE2C2B003EC}">
      <dgm:prSet/>
      <dgm:spPr/>
      <dgm:t>
        <a:bodyPr/>
        <a:lstStyle/>
        <a:p>
          <a:endParaRPr lang="en-US"/>
        </a:p>
      </dgm:t>
    </dgm:pt>
    <dgm:pt modelId="{14C3C1AF-0034-425D-8A63-11BA2E27F0F2}">
      <dgm:prSet/>
      <dgm:spPr/>
      <dgm:t>
        <a:bodyPr/>
        <a:lstStyle/>
        <a:p>
          <a:r>
            <a:rPr lang="en-US">
              <a:latin typeface="Open Sans"/>
              <a:ea typeface="Open Sans"/>
              <a:cs typeface="Open Sans"/>
            </a:rPr>
            <a:t>Students who exit Direct or Indirect ESL services shall be considered </a:t>
          </a:r>
          <a:r>
            <a:rPr lang="en-US" b="1">
              <a:latin typeface="Open Sans"/>
              <a:ea typeface="Open Sans"/>
              <a:cs typeface="Open Sans"/>
            </a:rPr>
            <a:t>transitional EL students for </a:t>
          </a:r>
          <a:r>
            <a:rPr lang="en-US" b="1" u="sng">
              <a:latin typeface="Open Sans"/>
              <a:ea typeface="Open Sans"/>
              <a:cs typeface="Open Sans"/>
            </a:rPr>
            <a:t>four (4) school years</a:t>
          </a:r>
          <a:r>
            <a:rPr lang="en-US">
              <a:latin typeface="Open Sans"/>
              <a:ea typeface="Open Sans"/>
              <a:cs typeface="Open Sans"/>
            </a:rPr>
            <a:t>. </a:t>
          </a:r>
        </a:p>
      </dgm:t>
    </dgm:pt>
    <dgm:pt modelId="{54159060-211B-4716-A169-48EB9CE563F6}" type="parTrans" cxnId="{51A9CF1D-BD11-49E0-BFC0-BB2B5F7C4F54}">
      <dgm:prSet/>
      <dgm:spPr/>
      <dgm:t>
        <a:bodyPr/>
        <a:lstStyle/>
        <a:p>
          <a:endParaRPr lang="en-US"/>
        </a:p>
      </dgm:t>
    </dgm:pt>
    <dgm:pt modelId="{7505605F-AE89-4EA9-A3DC-C8620A7AB3A2}" type="sibTrans" cxnId="{51A9CF1D-BD11-49E0-BFC0-BB2B5F7C4F54}">
      <dgm:prSet/>
      <dgm:spPr/>
      <dgm:t>
        <a:bodyPr/>
        <a:lstStyle/>
        <a:p>
          <a:endParaRPr lang="en-US"/>
        </a:p>
      </dgm:t>
    </dgm:pt>
    <dgm:pt modelId="{C298FE34-4B2D-490F-BD6A-84A9E6D2AD6F}">
      <dgm:prSet/>
      <dgm:spPr/>
      <dgm:t>
        <a:bodyPr/>
        <a:lstStyle/>
        <a:p>
          <a:r>
            <a:rPr lang="en-US">
              <a:latin typeface="Open Sans"/>
              <a:ea typeface="Open Sans"/>
              <a:cs typeface="Open Sans"/>
            </a:rPr>
            <a:t>Transitional students </a:t>
          </a:r>
          <a:r>
            <a:rPr lang="en-US" b="1">
              <a:latin typeface="Open Sans"/>
              <a:ea typeface="Open Sans"/>
              <a:cs typeface="Open Sans"/>
            </a:rPr>
            <a:t>must be monitored </a:t>
          </a:r>
          <a:r>
            <a:rPr lang="en-US" b="1" u="sng">
              <a:latin typeface="Open Sans"/>
              <a:ea typeface="Open Sans"/>
              <a:cs typeface="Open Sans"/>
            </a:rPr>
            <a:t>for the first two (2) years</a:t>
          </a:r>
          <a:r>
            <a:rPr lang="en-US">
              <a:latin typeface="Open Sans"/>
              <a:ea typeface="Open Sans"/>
              <a:cs typeface="Open Sans"/>
            </a:rPr>
            <a:t> of the four (4) year transition period. </a:t>
          </a:r>
        </a:p>
      </dgm:t>
    </dgm:pt>
    <dgm:pt modelId="{09B68A20-A415-4A46-9202-32055F19B4BB}" type="parTrans" cxnId="{D65E5C2C-A4B3-4D80-82EF-6EC59090B46E}">
      <dgm:prSet/>
      <dgm:spPr/>
      <dgm:t>
        <a:bodyPr/>
        <a:lstStyle/>
        <a:p>
          <a:endParaRPr lang="en-US"/>
        </a:p>
      </dgm:t>
    </dgm:pt>
    <dgm:pt modelId="{CD18116E-44FC-4131-AB2E-6F47E17B04F8}" type="sibTrans" cxnId="{D65E5C2C-A4B3-4D80-82EF-6EC59090B46E}">
      <dgm:prSet/>
      <dgm:spPr/>
      <dgm:t>
        <a:bodyPr/>
        <a:lstStyle/>
        <a:p>
          <a:endParaRPr lang="en-US"/>
        </a:p>
      </dgm:t>
    </dgm:pt>
    <dgm:pt modelId="{ACBEDBA2-3C6D-4F90-8911-F9C19F64CD23}" type="pres">
      <dgm:prSet presAssocID="{B0D07E3D-9F21-449F-81F0-168B7CF76A47}" presName="outerComposite" presStyleCnt="0">
        <dgm:presLayoutVars>
          <dgm:chMax val="5"/>
          <dgm:dir/>
          <dgm:resizeHandles val="exact"/>
        </dgm:presLayoutVars>
      </dgm:prSet>
      <dgm:spPr/>
    </dgm:pt>
    <dgm:pt modelId="{C7912032-0BAF-4265-9A45-A0ECFF63507F}" type="pres">
      <dgm:prSet presAssocID="{B0D07E3D-9F21-449F-81F0-168B7CF76A47}" presName="dummyMaxCanvas" presStyleCnt="0">
        <dgm:presLayoutVars/>
      </dgm:prSet>
      <dgm:spPr/>
    </dgm:pt>
    <dgm:pt modelId="{9FF149C4-1101-47DB-BCCE-CF0601AF4AA0}" type="pres">
      <dgm:prSet presAssocID="{B0D07E3D-9F21-449F-81F0-168B7CF76A47}" presName="FourNodes_1" presStyleLbl="node1" presStyleIdx="0" presStyleCnt="4">
        <dgm:presLayoutVars>
          <dgm:bulletEnabled val="1"/>
        </dgm:presLayoutVars>
      </dgm:prSet>
      <dgm:spPr/>
    </dgm:pt>
    <dgm:pt modelId="{B72D57A2-85C7-4F37-BD97-1AC9F2B4FADE}" type="pres">
      <dgm:prSet presAssocID="{B0D07E3D-9F21-449F-81F0-168B7CF76A47}" presName="FourNodes_2" presStyleLbl="node1" presStyleIdx="1" presStyleCnt="4" custLinFactNeighborX="387" custLinFactNeighborY="2610">
        <dgm:presLayoutVars>
          <dgm:bulletEnabled val="1"/>
        </dgm:presLayoutVars>
      </dgm:prSet>
      <dgm:spPr/>
    </dgm:pt>
    <dgm:pt modelId="{6C4737D5-C449-47B7-B464-0B814F117719}" type="pres">
      <dgm:prSet presAssocID="{B0D07E3D-9F21-449F-81F0-168B7CF76A47}" presName="FourNodes_3" presStyleLbl="node1" presStyleIdx="2" presStyleCnt="4">
        <dgm:presLayoutVars>
          <dgm:bulletEnabled val="1"/>
        </dgm:presLayoutVars>
      </dgm:prSet>
      <dgm:spPr/>
    </dgm:pt>
    <dgm:pt modelId="{5A1A6B15-DBE9-420A-B3B7-1749D5946596}" type="pres">
      <dgm:prSet presAssocID="{B0D07E3D-9F21-449F-81F0-168B7CF76A47}" presName="FourNodes_4" presStyleLbl="node1" presStyleIdx="3" presStyleCnt="4">
        <dgm:presLayoutVars>
          <dgm:bulletEnabled val="1"/>
        </dgm:presLayoutVars>
      </dgm:prSet>
      <dgm:spPr/>
    </dgm:pt>
    <dgm:pt modelId="{15C669EA-ACB2-4430-84D4-0E0A609A3EBD}" type="pres">
      <dgm:prSet presAssocID="{B0D07E3D-9F21-449F-81F0-168B7CF76A47}" presName="FourConn_1-2" presStyleLbl="fgAccFollowNode1" presStyleIdx="0" presStyleCnt="3">
        <dgm:presLayoutVars>
          <dgm:bulletEnabled val="1"/>
        </dgm:presLayoutVars>
      </dgm:prSet>
      <dgm:spPr/>
    </dgm:pt>
    <dgm:pt modelId="{3F43DFE3-A8F9-498D-8EC7-3B54EA0A99AD}" type="pres">
      <dgm:prSet presAssocID="{B0D07E3D-9F21-449F-81F0-168B7CF76A47}" presName="FourConn_2-3" presStyleLbl="fgAccFollowNode1" presStyleIdx="1" presStyleCnt="3">
        <dgm:presLayoutVars>
          <dgm:bulletEnabled val="1"/>
        </dgm:presLayoutVars>
      </dgm:prSet>
      <dgm:spPr/>
    </dgm:pt>
    <dgm:pt modelId="{0E067F55-469E-4B6F-8F84-2116EF4EC6CE}" type="pres">
      <dgm:prSet presAssocID="{B0D07E3D-9F21-449F-81F0-168B7CF76A47}" presName="FourConn_3-4" presStyleLbl="fgAccFollowNode1" presStyleIdx="2" presStyleCnt="3">
        <dgm:presLayoutVars>
          <dgm:bulletEnabled val="1"/>
        </dgm:presLayoutVars>
      </dgm:prSet>
      <dgm:spPr/>
    </dgm:pt>
    <dgm:pt modelId="{5349CE5D-88DC-4D21-BEFC-03C67336AB11}" type="pres">
      <dgm:prSet presAssocID="{B0D07E3D-9F21-449F-81F0-168B7CF76A47}" presName="FourNodes_1_text" presStyleLbl="node1" presStyleIdx="3" presStyleCnt="4">
        <dgm:presLayoutVars>
          <dgm:bulletEnabled val="1"/>
        </dgm:presLayoutVars>
      </dgm:prSet>
      <dgm:spPr/>
    </dgm:pt>
    <dgm:pt modelId="{4005E395-FF52-4879-A2A4-3F7B81F34A1F}" type="pres">
      <dgm:prSet presAssocID="{B0D07E3D-9F21-449F-81F0-168B7CF76A47}" presName="FourNodes_2_text" presStyleLbl="node1" presStyleIdx="3" presStyleCnt="4">
        <dgm:presLayoutVars>
          <dgm:bulletEnabled val="1"/>
        </dgm:presLayoutVars>
      </dgm:prSet>
      <dgm:spPr/>
    </dgm:pt>
    <dgm:pt modelId="{C688290A-0F7B-4A78-914E-A84CAEF823A8}" type="pres">
      <dgm:prSet presAssocID="{B0D07E3D-9F21-449F-81F0-168B7CF76A47}" presName="FourNodes_3_text" presStyleLbl="node1" presStyleIdx="3" presStyleCnt="4">
        <dgm:presLayoutVars>
          <dgm:bulletEnabled val="1"/>
        </dgm:presLayoutVars>
      </dgm:prSet>
      <dgm:spPr/>
    </dgm:pt>
    <dgm:pt modelId="{9B9D1B78-EA7B-4D3C-ADE3-BDF8827C12A2}" type="pres">
      <dgm:prSet presAssocID="{B0D07E3D-9F21-449F-81F0-168B7CF76A47}" presName="FourNodes_4_text" presStyleLbl="node1" presStyleIdx="3" presStyleCnt="4">
        <dgm:presLayoutVars>
          <dgm:bulletEnabled val="1"/>
        </dgm:presLayoutVars>
      </dgm:prSet>
      <dgm:spPr/>
    </dgm:pt>
  </dgm:ptLst>
  <dgm:cxnLst>
    <dgm:cxn modelId="{6302F81C-A5EB-49C9-8677-0877545C21D7}" type="presOf" srcId="{7505605F-AE89-4EA9-A3DC-C8620A7AB3A2}" destId="{0E067F55-469E-4B6F-8F84-2116EF4EC6CE}" srcOrd="0" destOrd="0" presId="urn:microsoft.com/office/officeart/2005/8/layout/vProcess5"/>
    <dgm:cxn modelId="{51A9CF1D-BD11-49E0-BFC0-BB2B5F7C4F54}" srcId="{B0D07E3D-9F21-449F-81F0-168B7CF76A47}" destId="{14C3C1AF-0034-425D-8A63-11BA2E27F0F2}" srcOrd="2" destOrd="0" parTransId="{54159060-211B-4716-A169-48EB9CE563F6}" sibTransId="{7505605F-AE89-4EA9-A3DC-C8620A7AB3A2}"/>
    <dgm:cxn modelId="{D65E5C2C-A4B3-4D80-82EF-6EC59090B46E}" srcId="{B0D07E3D-9F21-449F-81F0-168B7CF76A47}" destId="{C298FE34-4B2D-490F-BD6A-84A9E6D2AD6F}" srcOrd="3" destOrd="0" parTransId="{09B68A20-A415-4A46-9202-32055F19B4BB}" sibTransId="{CD18116E-44FC-4131-AB2E-6F47E17B04F8}"/>
    <dgm:cxn modelId="{55BE872C-8006-4B76-8A85-81275844034E}" type="presOf" srcId="{30D7FAA7-73CA-489D-900B-2F7C68A19F96}" destId="{B72D57A2-85C7-4F37-BD97-1AC9F2B4FADE}" srcOrd="0" destOrd="0" presId="urn:microsoft.com/office/officeart/2005/8/layout/vProcess5"/>
    <dgm:cxn modelId="{8D390A3A-C777-4588-B36A-5EE2C2B003EC}" srcId="{B0D07E3D-9F21-449F-81F0-168B7CF76A47}" destId="{30D7FAA7-73CA-489D-900B-2F7C68A19F96}" srcOrd="1" destOrd="0" parTransId="{EFEB3797-F618-49F1-8E67-DF2DDAF6F245}" sibTransId="{56D4CDA2-9F8E-4F82-9D9E-A18537820A66}"/>
    <dgm:cxn modelId="{77196267-E03C-43D5-943F-E4C28133328E}" type="presOf" srcId="{30D7FAA7-73CA-489D-900B-2F7C68A19F96}" destId="{4005E395-FF52-4879-A2A4-3F7B81F34A1F}" srcOrd="1" destOrd="0" presId="urn:microsoft.com/office/officeart/2005/8/layout/vProcess5"/>
    <dgm:cxn modelId="{18314B48-07EA-4D9E-8AC3-95C45F399514}" type="presOf" srcId="{14C3C1AF-0034-425D-8A63-11BA2E27F0F2}" destId="{C688290A-0F7B-4A78-914E-A84CAEF823A8}" srcOrd="1" destOrd="0" presId="urn:microsoft.com/office/officeart/2005/8/layout/vProcess5"/>
    <dgm:cxn modelId="{72D81274-20C4-4AF2-B37C-9D120565818A}" type="presOf" srcId="{A7C6DD9A-BA0E-47A4-B1F9-A4E298E284FD}" destId="{5349CE5D-88DC-4D21-BEFC-03C67336AB11}" srcOrd="1" destOrd="0" presId="urn:microsoft.com/office/officeart/2005/8/layout/vProcess5"/>
    <dgm:cxn modelId="{B314CF86-E3AA-479B-8F77-49365F3E916A}" type="presOf" srcId="{C298FE34-4B2D-490F-BD6A-84A9E6D2AD6F}" destId="{9B9D1B78-EA7B-4D3C-ADE3-BDF8827C12A2}" srcOrd="1" destOrd="0" presId="urn:microsoft.com/office/officeart/2005/8/layout/vProcess5"/>
    <dgm:cxn modelId="{5425368B-5FEE-456D-AC50-168D4030E39C}" type="presOf" srcId="{56D4CDA2-9F8E-4F82-9D9E-A18537820A66}" destId="{3F43DFE3-A8F9-498D-8EC7-3B54EA0A99AD}" srcOrd="0" destOrd="0" presId="urn:microsoft.com/office/officeart/2005/8/layout/vProcess5"/>
    <dgm:cxn modelId="{273DB68D-6866-4EB1-9A63-EA00D9BBC7B1}" srcId="{B0D07E3D-9F21-449F-81F0-168B7CF76A47}" destId="{A7C6DD9A-BA0E-47A4-B1F9-A4E298E284FD}" srcOrd="0" destOrd="0" parTransId="{BC32ABF5-2DC8-47BD-90BF-DD327D7150CD}" sibTransId="{4894EA35-455D-4DE3-B357-CAF66DF42718}"/>
    <dgm:cxn modelId="{64327FAF-0295-4851-989C-4FE3FDDDE668}" type="presOf" srcId="{14C3C1AF-0034-425D-8A63-11BA2E27F0F2}" destId="{6C4737D5-C449-47B7-B464-0B814F117719}" srcOrd="0" destOrd="0" presId="urn:microsoft.com/office/officeart/2005/8/layout/vProcess5"/>
    <dgm:cxn modelId="{8ECBBEC4-B537-40C4-A5FF-F1B9D4E5B191}" type="presOf" srcId="{C298FE34-4B2D-490F-BD6A-84A9E6D2AD6F}" destId="{5A1A6B15-DBE9-420A-B3B7-1749D5946596}" srcOrd="0" destOrd="0" presId="urn:microsoft.com/office/officeart/2005/8/layout/vProcess5"/>
    <dgm:cxn modelId="{7CD136DE-A248-4AB0-9585-B66D61F6A899}" type="presOf" srcId="{A7C6DD9A-BA0E-47A4-B1F9-A4E298E284FD}" destId="{9FF149C4-1101-47DB-BCCE-CF0601AF4AA0}" srcOrd="0" destOrd="0" presId="urn:microsoft.com/office/officeart/2005/8/layout/vProcess5"/>
    <dgm:cxn modelId="{05E6C1E8-65E1-4BAC-A6D0-66FB62284317}" type="presOf" srcId="{B0D07E3D-9F21-449F-81F0-168B7CF76A47}" destId="{ACBEDBA2-3C6D-4F90-8911-F9C19F64CD23}" srcOrd="0" destOrd="0" presId="urn:microsoft.com/office/officeart/2005/8/layout/vProcess5"/>
    <dgm:cxn modelId="{552461F1-5231-42A9-A77C-D996A4BB01A5}" type="presOf" srcId="{4894EA35-455D-4DE3-B357-CAF66DF42718}" destId="{15C669EA-ACB2-4430-84D4-0E0A609A3EBD}" srcOrd="0" destOrd="0" presId="urn:microsoft.com/office/officeart/2005/8/layout/vProcess5"/>
    <dgm:cxn modelId="{E64C4F6F-40BE-4248-992F-E9D35EA22A1E}" type="presParOf" srcId="{ACBEDBA2-3C6D-4F90-8911-F9C19F64CD23}" destId="{C7912032-0BAF-4265-9A45-A0ECFF63507F}" srcOrd="0" destOrd="0" presId="urn:microsoft.com/office/officeart/2005/8/layout/vProcess5"/>
    <dgm:cxn modelId="{F181509E-8A26-451C-90A4-5D5031183E44}" type="presParOf" srcId="{ACBEDBA2-3C6D-4F90-8911-F9C19F64CD23}" destId="{9FF149C4-1101-47DB-BCCE-CF0601AF4AA0}" srcOrd="1" destOrd="0" presId="urn:microsoft.com/office/officeart/2005/8/layout/vProcess5"/>
    <dgm:cxn modelId="{BCDA1C0B-09C2-4661-AC7F-5484228A0032}" type="presParOf" srcId="{ACBEDBA2-3C6D-4F90-8911-F9C19F64CD23}" destId="{B72D57A2-85C7-4F37-BD97-1AC9F2B4FADE}" srcOrd="2" destOrd="0" presId="urn:microsoft.com/office/officeart/2005/8/layout/vProcess5"/>
    <dgm:cxn modelId="{FDBEE5F8-4CCD-4AD1-A452-2C5C8B8D40DA}" type="presParOf" srcId="{ACBEDBA2-3C6D-4F90-8911-F9C19F64CD23}" destId="{6C4737D5-C449-47B7-B464-0B814F117719}" srcOrd="3" destOrd="0" presId="urn:microsoft.com/office/officeart/2005/8/layout/vProcess5"/>
    <dgm:cxn modelId="{159D8308-9C13-4522-B60D-E9DB80E3AEB3}" type="presParOf" srcId="{ACBEDBA2-3C6D-4F90-8911-F9C19F64CD23}" destId="{5A1A6B15-DBE9-420A-B3B7-1749D5946596}" srcOrd="4" destOrd="0" presId="urn:microsoft.com/office/officeart/2005/8/layout/vProcess5"/>
    <dgm:cxn modelId="{29A02027-30C6-459A-89DD-6DCFEB3968B5}" type="presParOf" srcId="{ACBEDBA2-3C6D-4F90-8911-F9C19F64CD23}" destId="{15C669EA-ACB2-4430-84D4-0E0A609A3EBD}" srcOrd="5" destOrd="0" presId="urn:microsoft.com/office/officeart/2005/8/layout/vProcess5"/>
    <dgm:cxn modelId="{C840AB98-3919-483E-B264-9792F06D714F}" type="presParOf" srcId="{ACBEDBA2-3C6D-4F90-8911-F9C19F64CD23}" destId="{3F43DFE3-A8F9-498D-8EC7-3B54EA0A99AD}" srcOrd="6" destOrd="0" presId="urn:microsoft.com/office/officeart/2005/8/layout/vProcess5"/>
    <dgm:cxn modelId="{4F4A9987-533D-4CC7-BB80-BF3DDBAE5CC0}" type="presParOf" srcId="{ACBEDBA2-3C6D-4F90-8911-F9C19F64CD23}" destId="{0E067F55-469E-4B6F-8F84-2116EF4EC6CE}" srcOrd="7" destOrd="0" presId="urn:microsoft.com/office/officeart/2005/8/layout/vProcess5"/>
    <dgm:cxn modelId="{702E3962-70F2-429F-8B4E-65464C2F5789}" type="presParOf" srcId="{ACBEDBA2-3C6D-4F90-8911-F9C19F64CD23}" destId="{5349CE5D-88DC-4D21-BEFC-03C67336AB11}" srcOrd="8" destOrd="0" presId="urn:microsoft.com/office/officeart/2005/8/layout/vProcess5"/>
    <dgm:cxn modelId="{9331EE87-1BBE-4917-AA78-785ABDB8A00F}" type="presParOf" srcId="{ACBEDBA2-3C6D-4F90-8911-F9C19F64CD23}" destId="{4005E395-FF52-4879-A2A4-3F7B81F34A1F}" srcOrd="9" destOrd="0" presId="urn:microsoft.com/office/officeart/2005/8/layout/vProcess5"/>
    <dgm:cxn modelId="{24936765-EBD7-44F2-A868-7286660F39F1}" type="presParOf" srcId="{ACBEDBA2-3C6D-4F90-8911-F9C19F64CD23}" destId="{C688290A-0F7B-4A78-914E-A84CAEF823A8}" srcOrd="10" destOrd="0" presId="urn:microsoft.com/office/officeart/2005/8/layout/vProcess5"/>
    <dgm:cxn modelId="{1CAAE267-0FBF-4A8D-BBDB-1951D965D844}" type="presParOf" srcId="{ACBEDBA2-3C6D-4F90-8911-F9C19F64CD23}" destId="{9B9D1B78-EA7B-4D3C-ADE3-BDF8827C12A2}"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C8C3E1-F277-E147-A717-230A5426DF7D}" type="doc">
      <dgm:prSet loTypeId="urn:microsoft.com/office/officeart/2005/8/layout/cycle5" loCatId="" qsTypeId="urn:microsoft.com/office/officeart/2005/8/quickstyle/simple1" qsCatId="simple" csTypeId="urn:microsoft.com/office/officeart/2005/8/colors/accent3_3" csCatId="accent3" phldr="1"/>
      <dgm:spPr/>
      <dgm:t>
        <a:bodyPr/>
        <a:lstStyle/>
        <a:p>
          <a:endParaRPr lang="en-US"/>
        </a:p>
      </dgm:t>
    </dgm:pt>
    <dgm:pt modelId="{F678F574-2130-3243-B2E4-FC732B3E985A}">
      <dgm:prSet phldrT="[Text]" custT="1"/>
      <dgm:spPr/>
      <dgm:t>
        <a:bodyPr/>
        <a:lstStyle/>
        <a:p>
          <a:r>
            <a:rPr lang="en-US" sz="1400">
              <a:latin typeface="+mn-lt"/>
            </a:rPr>
            <a:t>Entry as an English Learner</a:t>
          </a:r>
        </a:p>
      </dgm:t>
    </dgm:pt>
    <dgm:pt modelId="{18809F46-E6CE-3A4D-813D-3D2F1735C80D}" type="parTrans" cxnId="{537ABAEF-E4B2-B847-A065-118A72A969DD}">
      <dgm:prSet/>
      <dgm:spPr/>
      <dgm:t>
        <a:bodyPr/>
        <a:lstStyle/>
        <a:p>
          <a:endParaRPr lang="en-US" sz="2000">
            <a:latin typeface="+mn-lt"/>
          </a:endParaRPr>
        </a:p>
      </dgm:t>
    </dgm:pt>
    <dgm:pt modelId="{57B10027-DAD7-F841-A287-856FDC390C4B}" type="sibTrans" cxnId="{537ABAEF-E4B2-B847-A065-118A72A969DD}">
      <dgm:prSet/>
      <dgm:spPr/>
      <dgm:t>
        <a:bodyPr/>
        <a:lstStyle/>
        <a:p>
          <a:endParaRPr lang="en-US" sz="2000">
            <a:latin typeface="+mn-lt"/>
          </a:endParaRPr>
        </a:p>
      </dgm:t>
    </dgm:pt>
    <dgm:pt modelId="{E02E77A8-8A37-954F-BC1F-ADC0697C2A9F}">
      <dgm:prSet phldrT="[Text]" custT="1"/>
      <dgm:spPr/>
      <dgm:t>
        <a:bodyPr/>
        <a:lstStyle/>
        <a:p>
          <a:pPr rtl="0"/>
          <a:r>
            <a:rPr lang="en-US" sz="1400">
              <a:latin typeface="+mn-lt"/>
            </a:rPr>
            <a:t>TISA Tier I: Indirect Services Only</a:t>
          </a:r>
        </a:p>
      </dgm:t>
    </dgm:pt>
    <dgm:pt modelId="{8664F0A5-12C1-F941-9738-37580361D6C6}" type="parTrans" cxnId="{D2E151C0-1426-7349-9F79-6B4492BDA2C8}">
      <dgm:prSet/>
      <dgm:spPr/>
      <dgm:t>
        <a:bodyPr/>
        <a:lstStyle/>
        <a:p>
          <a:endParaRPr lang="en-US" sz="2000">
            <a:latin typeface="+mn-lt"/>
          </a:endParaRPr>
        </a:p>
      </dgm:t>
    </dgm:pt>
    <dgm:pt modelId="{032B7FC6-9561-1B4A-90ED-44E8277B86A8}" type="sibTrans" cxnId="{D2E151C0-1426-7349-9F79-6B4492BDA2C8}">
      <dgm:prSet/>
      <dgm:spPr/>
      <dgm:t>
        <a:bodyPr/>
        <a:lstStyle/>
        <a:p>
          <a:endParaRPr lang="en-US" sz="2000">
            <a:latin typeface="+mn-lt"/>
          </a:endParaRPr>
        </a:p>
      </dgm:t>
    </dgm:pt>
    <dgm:pt modelId="{0C6E0D68-CF1E-F348-83B4-FFC1661A9E49}">
      <dgm:prSet phldrT="[Text]" custT="1"/>
      <dgm:spPr/>
      <dgm:t>
        <a:bodyPr/>
        <a:lstStyle/>
        <a:p>
          <a:pPr rtl="0"/>
          <a:r>
            <a:rPr lang="en-US" sz="1400">
              <a:latin typeface="+mn-lt"/>
            </a:rPr>
            <a:t>TISA Tier III</a:t>
          </a:r>
          <a:br>
            <a:rPr lang="en-US" sz="1400">
              <a:latin typeface="+mn-lt"/>
            </a:rPr>
          </a:br>
          <a:r>
            <a:rPr lang="en-US" sz="1400">
              <a:latin typeface="+mn-lt"/>
            </a:rPr>
            <a:t>(WIDA below 3/&lt;3 years)</a:t>
          </a:r>
        </a:p>
      </dgm:t>
    </dgm:pt>
    <dgm:pt modelId="{21D0B96F-61E0-2748-A060-42852410A491}" type="parTrans" cxnId="{A3B44549-BF98-3B46-A9E5-8430CC28F9B2}">
      <dgm:prSet/>
      <dgm:spPr/>
      <dgm:t>
        <a:bodyPr/>
        <a:lstStyle/>
        <a:p>
          <a:endParaRPr lang="en-US" sz="2000">
            <a:latin typeface="+mn-lt"/>
          </a:endParaRPr>
        </a:p>
      </dgm:t>
    </dgm:pt>
    <dgm:pt modelId="{BB128830-148B-774E-8B61-5D6D568C822A}" type="sibTrans" cxnId="{A3B44549-BF98-3B46-A9E5-8430CC28F9B2}">
      <dgm:prSet/>
      <dgm:spPr/>
      <dgm:t>
        <a:bodyPr/>
        <a:lstStyle/>
        <a:p>
          <a:endParaRPr lang="en-US" sz="2000">
            <a:latin typeface="+mn-lt"/>
          </a:endParaRPr>
        </a:p>
      </dgm:t>
    </dgm:pt>
    <dgm:pt modelId="{95D6302A-FCFE-9B44-88C4-7FE6F577A21F}">
      <dgm:prSet phldrT="[Text]" custT="1"/>
      <dgm:spPr/>
      <dgm:t>
        <a:bodyPr/>
        <a:lstStyle/>
        <a:p>
          <a:pPr rtl="0"/>
          <a:r>
            <a:rPr lang="en-US" sz="1400">
              <a:latin typeface="+mn-lt"/>
            </a:rPr>
            <a:t>TISA Tier I: Long Term English Learner </a:t>
          </a:r>
        </a:p>
      </dgm:t>
    </dgm:pt>
    <dgm:pt modelId="{2135078A-524D-C84F-A62A-9DE34D5BC41B}" type="parTrans" cxnId="{0CD6A14B-A1B2-C44B-8F67-D470725ED113}">
      <dgm:prSet/>
      <dgm:spPr/>
      <dgm:t>
        <a:bodyPr/>
        <a:lstStyle/>
        <a:p>
          <a:endParaRPr lang="en-US" sz="2000">
            <a:latin typeface="+mn-lt"/>
          </a:endParaRPr>
        </a:p>
      </dgm:t>
    </dgm:pt>
    <dgm:pt modelId="{05013FD2-4534-3B40-AB63-15AACE9B8DF2}" type="sibTrans" cxnId="{0CD6A14B-A1B2-C44B-8F67-D470725ED113}">
      <dgm:prSet/>
      <dgm:spPr/>
      <dgm:t>
        <a:bodyPr/>
        <a:lstStyle/>
        <a:p>
          <a:endParaRPr lang="en-US" sz="2000">
            <a:latin typeface="+mn-lt"/>
          </a:endParaRPr>
        </a:p>
      </dgm:t>
    </dgm:pt>
    <dgm:pt modelId="{A78F3261-B261-6A4A-9142-9D397B8F8E2A}">
      <dgm:prSet phldrT="[Text]" custT="1"/>
      <dgm:spPr/>
      <dgm:t>
        <a:bodyPr/>
        <a:lstStyle/>
        <a:p>
          <a:pPr rtl="0"/>
          <a:r>
            <a:rPr lang="en-US" sz="1400">
              <a:latin typeface="+mn-lt"/>
            </a:rPr>
            <a:t>TISA Tier I: Transitional English Learner</a:t>
          </a:r>
        </a:p>
      </dgm:t>
    </dgm:pt>
    <dgm:pt modelId="{ADD9F427-52B6-0B41-9C60-47DFE32D5A8B}" type="parTrans" cxnId="{2E7BC64C-EBE1-D248-8564-A3DA22864D3C}">
      <dgm:prSet/>
      <dgm:spPr/>
      <dgm:t>
        <a:bodyPr/>
        <a:lstStyle/>
        <a:p>
          <a:endParaRPr lang="en-US" sz="2000">
            <a:latin typeface="+mn-lt"/>
          </a:endParaRPr>
        </a:p>
      </dgm:t>
    </dgm:pt>
    <dgm:pt modelId="{31B3868A-F1EB-9443-9F1D-463511F71821}" type="sibTrans" cxnId="{2E7BC64C-EBE1-D248-8564-A3DA22864D3C}">
      <dgm:prSet/>
      <dgm:spPr/>
      <dgm:t>
        <a:bodyPr/>
        <a:lstStyle/>
        <a:p>
          <a:endParaRPr lang="en-US" sz="2000">
            <a:latin typeface="+mn-lt"/>
          </a:endParaRPr>
        </a:p>
      </dgm:t>
    </dgm:pt>
    <dgm:pt modelId="{A531223F-9EED-D149-8EB8-9256C86430EE}">
      <dgm:prSet phldrT="[Text]" custT="1"/>
      <dgm:spPr/>
      <dgm:t>
        <a:bodyPr/>
        <a:lstStyle/>
        <a:p>
          <a:pPr rtl="0"/>
          <a:r>
            <a:rPr lang="en-US" sz="1400">
              <a:latin typeface="+mn-lt"/>
            </a:rPr>
            <a:t>TISA Tier II (WIDA above 3/&gt;3 years</a:t>
          </a:r>
        </a:p>
      </dgm:t>
    </dgm:pt>
    <dgm:pt modelId="{E81FD850-6953-0243-8914-315471FCD518}" type="parTrans" cxnId="{6D863811-4BBC-BE45-9815-58D298792476}">
      <dgm:prSet/>
      <dgm:spPr/>
      <dgm:t>
        <a:bodyPr/>
        <a:lstStyle/>
        <a:p>
          <a:endParaRPr lang="en-US" sz="2000">
            <a:latin typeface="+mn-lt"/>
          </a:endParaRPr>
        </a:p>
      </dgm:t>
    </dgm:pt>
    <dgm:pt modelId="{46AD2A55-AA57-334C-849E-9145746C98B1}" type="sibTrans" cxnId="{6D863811-4BBC-BE45-9815-58D298792476}">
      <dgm:prSet/>
      <dgm:spPr/>
      <dgm:t>
        <a:bodyPr/>
        <a:lstStyle/>
        <a:p>
          <a:endParaRPr lang="en-US" sz="2000">
            <a:latin typeface="+mn-lt"/>
          </a:endParaRPr>
        </a:p>
      </dgm:t>
    </dgm:pt>
    <dgm:pt modelId="{96C2C843-CA83-894D-AF8C-A7FFA5B3E0E6}" type="pres">
      <dgm:prSet presAssocID="{64C8C3E1-F277-E147-A717-230A5426DF7D}" presName="cycle" presStyleCnt="0">
        <dgm:presLayoutVars>
          <dgm:dir/>
          <dgm:resizeHandles val="exact"/>
        </dgm:presLayoutVars>
      </dgm:prSet>
      <dgm:spPr/>
    </dgm:pt>
    <dgm:pt modelId="{144E6535-B60E-4A44-BB21-A192AC7A7FA7}" type="pres">
      <dgm:prSet presAssocID="{F678F574-2130-3243-B2E4-FC732B3E985A}" presName="node" presStyleLbl="node1" presStyleIdx="0" presStyleCnt="6">
        <dgm:presLayoutVars>
          <dgm:bulletEnabled val="1"/>
        </dgm:presLayoutVars>
      </dgm:prSet>
      <dgm:spPr/>
    </dgm:pt>
    <dgm:pt modelId="{3DBCA943-FD99-F744-9568-BD36B7C21408}" type="pres">
      <dgm:prSet presAssocID="{F678F574-2130-3243-B2E4-FC732B3E985A}" presName="spNode" presStyleCnt="0"/>
      <dgm:spPr/>
    </dgm:pt>
    <dgm:pt modelId="{9AA16F0E-47C8-2A46-AEA1-E03EF8BAEBB9}" type="pres">
      <dgm:prSet presAssocID="{57B10027-DAD7-F841-A287-856FDC390C4B}" presName="sibTrans" presStyleLbl="sibTrans1D1" presStyleIdx="0" presStyleCnt="6"/>
      <dgm:spPr/>
    </dgm:pt>
    <dgm:pt modelId="{B7948DC5-F732-394C-BD41-6F0ACD3F012C}" type="pres">
      <dgm:prSet presAssocID="{E02E77A8-8A37-954F-BC1F-ADC0697C2A9F}" presName="node" presStyleLbl="node1" presStyleIdx="1" presStyleCnt="6">
        <dgm:presLayoutVars>
          <dgm:bulletEnabled val="1"/>
        </dgm:presLayoutVars>
      </dgm:prSet>
      <dgm:spPr/>
    </dgm:pt>
    <dgm:pt modelId="{B2FDF3A8-F275-7E40-B401-B224B422FF30}" type="pres">
      <dgm:prSet presAssocID="{E02E77A8-8A37-954F-BC1F-ADC0697C2A9F}" presName="spNode" presStyleCnt="0"/>
      <dgm:spPr/>
    </dgm:pt>
    <dgm:pt modelId="{7633DBE0-6D9C-0D44-808B-EFF967A7A066}" type="pres">
      <dgm:prSet presAssocID="{032B7FC6-9561-1B4A-90ED-44E8277B86A8}" presName="sibTrans" presStyleLbl="sibTrans1D1" presStyleIdx="1" presStyleCnt="6"/>
      <dgm:spPr/>
    </dgm:pt>
    <dgm:pt modelId="{5C519E67-0E67-A342-B89B-717E9D2050D6}" type="pres">
      <dgm:prSet presAssocID="{95D6302A-FCFE-9B44-88C4-7FE6F577A21F}" presName="node" presStyleLbl="node1" presStyleIdx="2" presStyleCnt="6">
        <dgm:presLayoutVars>
          <dgm:bulletEnabled val="1"/>
        </dgm:presLayoutVars>
      </dgm:prSet>
      <dgm:spPr/>
    </dgm:pt>
    <dgm:pt modelId="{7DC0DDFA-5D64-A64D-91EF-BA920DCCD08F}" type="pres">
      <dgm:prSet presAssocID="{95D6302A-FCFE-9B44-88C4-7FE6F577A21F}" presName="spNode" presStyleCnt="0"/>
      <dgm:spPr/>
    </dgm:pt>
    <dgm:pt modelId="{FBED74B4-E1BC-064C-ACC6-841F24877358}" type="pres">
      <dgm:prSet presAssocID="{05013FD2-4534-3B40-AB63-15AACE9B8DF2}" presName="sibTrans" presStyleLbl="sibTrans1D1" presStyleIdx="2" presStyleCnt="6"/>
      <dgm:spPr/>
    </dgm:pt>
    <dgm:pt modelId="{E7FE4CC0-8DFB-BA4A-BF82-7746D5AE8A5F}" type="pres">
      <dgm:prSet presAssocID="{A78F3261-B261-6A4A-9142-9D397B8F8E2A}" presName="node" presStyleLbl="node1" presStyleIdx="3" presStyleCnt="6">
        <dgm:presLayoutVars>
          <dgm:bulletEnabled val="1"/>
        </dgm:presLayoutVars>
      </dgm:prSet>
      <dgm:spPr/>
    </dgm:pt>
    <dgm:pt modelId="{BADC5F98-A2A7-A645-9172-09287826C778}" type="pres">
      <dgm:prSet presAssocID="{A78F3261-B261-6A4A-9142-9D397B8F8E2A}" presName="spNode" presStyleCnt="0"/>
      <dgm:spPr/>
    </dgm:pt>
    <dgm:pt modelId="{EDCD37D4-7ED9-8344-A1A7-019186875087}" type="pres">
      <dgm:prSet presAssocID="{31B3868A-F1EB-9443-9F1D-463511F71821}" presName="sibTrans" presStyleLbl="sibTrans1D1" presStyleIdx="3" presStyleCnt="6"/>
      <dgm:spPr/>
    </dgm:pt>
    <dgm:pt modelId="{2D70CEC6-EEF4-0440-AE65-7753867C0F20}" type="pres">
      <dgm:prSet presAssocID="{A531223F-9EED-D149-8EB8-9256C86430EE}" presName="node" presStyleLbl="node1" presStyleIdx="4" presStyleCnt="6">
        <dgm:presLayoutVars>
          <dgm:bulletEnabled val="1"/>
        </dgm:presLayoutVars>
      </dgm:prSet>
      <dgm:spPr/>
    </dgm:pt>
    <dgm:pt modelId="{DED4D7B5-A870-7443-9AA4-83FACCA58870}" type="pres">
      <dgm:prSet presAssocID="{A531223F-9EED-D149-8EB8-9256C86430EE}" presName="spNode" presStyleCnt="0"/>
      <dgm:spPr/>
    </dgm:pt>
    <dgm:pt modelId="{BB50E5F1-3D99-EA47-86A6-84869820D4B5}" type="pres">
      <dgm:prSet presAssocID="{46AD2A55-AA57-334C-849E-9145746C98B1}" presName="sibTrans" presStyleLbl="sibTrans1D1" presStyleIdx="4" presStyleCnt="6"/>
      <dgm:spPr/>
    </dgm:pt>
    <dgm:pt modelId="{44BCC362-8F82-6744-8F1B-16995DFB6E19}" type="pres">
      <dgm:prSet presAssocID="{0C6E0D68-CF1E-F348-83B4-FFC1661A9E49}" presName="node" presStyleLbl="node1" presStyleIdx="5" presStyleCnt="6">
        <dgm:presLayoutVars>
          <dgm:bulletEnabled val="1"/>
        </dgm:presLayoutVars>
      </dgm:prSet>
      <dgm:spPr/>
    </dgm:pt>
    <dgm:pt modelId="{785F24D8-44BC-2D4D-8F4B-E90107CE6250}" type="pres">
      <dgm:prSet presAssocID="{0C6E0D68-CF1E-F348-83B4-FFC1661A9E49}" presName="spNode" presStyleCnt="0"/>
      <dgm:spPr/>
    </dgm:pt>
    <dgm:pt modelId="{B42C99AB-E228-B04C-8792-4615C8E4190D}" type="pres">
      <dgm:prSet presAssocID="{BB128830-148B-774E-8B61-5D6D568C822A}" presName="sibTrans" presStyleLbl="sibTrans1D1" presStyleIdx="5" presStyleCnt="6"/>
      <dgm:spPr/>
    </dgm:pt>
  </dgm:ptLst>
  <dgm:cxnLst>
    <dgm:cxn modelId="{6D863811-4BBC-BE45-9815-58D298792476}" srcId="{64C8C3E1-F277-E147-A717-230A5426DF7D}" destId="{A531223F-9EED-D149-8EB8-9256C86430EE}" srcOrd="4" destOrd="0" parTransId="{E81FD850-6953-0243-8914-315471FCD518}" sibTransId="{46AD2A55-AA57-334C-849E-9145746C98B1}"/>
    <dgm:cxn modelId="{364C1B22-C176-3B42-B8F1-1AD3BECBDA46}" type="presOf" srcId="{05013FD2-4534-3B40-AB63-15AACE9B8DF2}" destId="{FBED74B4-E1BC-064C-ACC6-841F24877358}" srcOrd="0" destOrd="0" presId="urn:microsoft.com/office/officeart/2005/8/layout/cycle5"/>
    <dgm:cxn modelId="{5231075C-B595-6A40-ADE4-8F2BF7D188D7}" type="presOf" srcId="{95D6302A-FCFE-9B44-88C4-7FE6F577A21F}" destId="{5C519E67-0E67-A342-B89B-717E9D2050D6}" srcOrd="0" destOrd="0" presId="urn:microsoft.com/office/officeart/2005/8/layout/cycle5"/>
    <dgm:cxn modelId="{84358443-0196-8143-A42C-822057080F64}" type="presOf" srcId="{64C8C3E1-F277-E147-A717-230A5426DF7D}" destId="{96C2C843-CA83-894D-AF8C-A7FFA5B3E0E6}" srcOrd="0" destOrd="0" presId="urn:microsoft.com/office/officeart/2005/8/layout/cycle5"/>
    <dgm:cxn modelId="{751D5145-0E20-C14B-BBBD-2E9BB98AE421}" type="presOf" srcId="{032B7FC6-9561-1B4A-90ED-44E8277B86A8}" destId="{7633DBE0-6D9C-0D44-808B-EFF967A7A066}" srcOrd="0" destOrd="0" presId="urn:microsoft.com/office/officeart/2005/8/layout/cycle5"/>
    <dgm:cxn modelId="{A3B44549-BF98-3B46-A9E5-8430CC28F9B2}" srcId="{64C8C3E1-F277-E147-A717-230A5426DF7D}" destId="{0C6E0D68-CF1E-F348-83B4-FFC1661A9E49}" srcOrd="5" destOrd="0" parTransId="{21D0B96F-61E0-2748-A060-42852410A491}" sibTransId="{BB128830-148B-774E-8B61-5D6D568C822A}"/>
    <dgm:cxn modelId="{A6D8626B-4A41-0549-BD05-795977C3CC24}" type="presOf" srcId="{F678F574-2130-3243-B2E4-FC732B3E985A}" destId="{144E6535-B60E-4A44-BB21-A192AC7A7FA7}" srcOrd="0" destOrd="0" presId="urn:microsoft.com/office/officeart/2005/8/layout/cycle5"/>
    <dgm:cxn modelId="{0CD6A14B-A1B2-C44B-8F67-D470725ED113}" srcId="{64C8C3E1-F277-E147-A717-230A5426DF7D}" destId="{95D6302A-FCFE-9B44-88C4-7FE6F577A21F}" srcOrd="2" destOrd="0" parTransId="{2135078A-524D-C84F-A62A-9DE34D5BC41B}" sibTransId="{05013FD2-4534-3B40-AB63-15AACE9B8DF2}"/>
    <dgm:cxn modelId="{2E7BC64C-EBE1-D248-8564-A3DA22864D3C}" srcId="{64C8C3E1-F277-E147-A717-230A5426DF7D}" destId="{A78F3261-B261-6A4A-9142-9D397B8F8E2A}" srcOrd="3" destOrd="0" parTransId="{ADD9F427-52B6-0B41-9C60-47DFE32D5A8B}" sibTransId="{31B3868A-F1EB-9443-9F1D-463511F71821}"/>
    <dgm:cxn modelId="{32AE5980-DE9D-B74B-8B4A-D94DA77A12C6}" type="presOf" srcId="{57B10027-DAD7-F841-A287-856FDC390C4B}" destId="{9AA16F0E-47C8-2A46-AEA1-E03EF8BAEBB9}" srcOrd="0" destOrd="0" presId="urn:microsoft.com/office/officeart/2005/8/layout/cycle5"/>
    <dgm:cxn modelId="{2C534181-0B73-6344-A40D-160A5E08B2B0}" type="presOf" srcId="{A531223F-9EED-D149-8EB8-9256C86430EE}" destId="{2D70CEC6-EEF4-0440-AE65-7753867C0F20}" srcOrd="0" destOrd="0" presId="urn:microsoft.com/office/officeart/2005/8/layout/cycle5"/>
    <dgm:cxn modelId="{FF04D889-D8FF-E146-B537-0C591324B0C6}" type="presOf" srcId="{0C6E0D68-CF1E-F348-83B4-FFC1661A9E49}" destId="{44BCC362-8F82-6744-8F1B-16995DFB6E19}" srcOrd="0" destOrd="0" presId="urn:microsoft.com/office/officeart/2005/8/layout/cycle5"/>
    <dgm:cxn modelId="{DB41A5A7-A594-024D-BE89-B5291F38D54F}" type="presOf" srcId="{A78F3261-B261-6A4A-9142-9D397B8F8E2A}" destId="{E7FE4CC0-8DFB-BA4A-BF82-7746D5AE8A5F}" srcOrd="0" destOrd="0" presId="urn:microsoft.com/office/officeart/2005/8/layout/cycle5"/>
    <dgm:cxn modelId="{59CB6FB2-3491-0A45-9C8C-25EA6F401662}" type="presOf" srcId="{46AD2A55-AA57-334C-849E-9145746C98B1}" destId="{BB50E5F1-3D99-EA47-86A6-84869820D4B5}" srcOrd="0" destOrd="0" presId="urn:microsoft.com/office/officeart/2005/8/layout/cycle5"/>
    <dgm:cxn modelId="{D2E151C0-1426-7349-9F79-6B4492BDA2C8}" srcId="{64C8C3E1-F277-E147-A717-230A5426DF7D}" destId="{E02E77A8-8A37-954F-BC1F-ADC0697C2A9F}" srcOrd="1" destOrd="0" parTransId="{8664F0A5-12C1-F941-9738-37580361D6C6}" sibTransId="{032B7FC6-9561-1B4A-90ED-44E8277B86A8}"/>
    <dgm:cxn modelId="{4631D6DA-0B9A-0D4D-B67F-D5BB9EBF47B6}" type="presOf" srcId="{31B3868A-F1EB-9443-9F1D-463511F71821}" destId="{EDCD37D4-7ED9-8344-A1A7-019186875087}" srcOrd="0" destOrd="0" presId="urn:microsoft.com/office/officeart/2005/8/layout/cycle5"/>
    <dgm:cxn modelId="{8BEDF8E1-61A1-8A41-BEE7-6B628DD32706}" type="presOf" srcId="{E02E77A8-8A37-954F-BC1F-ADC0697C2A9F}" destId="{B7948DC5-F732-394C-BD41-6F0ACD3F012C}" srcOrd="0" destOrd="0" presId="urn:microsoft.com/office/officeart/2005/8/layout/cycle5"/>
    <dgm:cxn modelId="{F9A0F8EB-E8BF-5049-AD89-126981BC223E}" type="presOf" srcId="{BB128830-148B-774E-8B61-5D6D568C822A}" destId="{B42C99AB-E228-B04C-8792-4615C8E4190D}" srcOrd="0" destOrd="0" presId="urn:microsoft.com/office/officeart/2005/8/layout/cycle5"/>
    <dgm:cxn modelId="{537ABAEF-E4B2-B847-A065-118A72A969DD}" srcId="{64C8C3E1-F277-E147-A717-230A5426DF7D}" destId="{F678F574-2130-3243-B2E4-FC732B3E985A}" srcOrd="0" destOrd="0" parTransId="{18809F46-E6CE-3A4D-813D-3D2F1735C80D}" sibTransId="{57B10027-DAD7-F841-A287-856FDC390C4B}"/>
    <dgm:cxn modelId="{4B3856EB-2F9E-6F41-80C8-2A561249F8FD}" type="presParOf" srcId="{96C2C843-CA83-894D-AF8C-A7FFA5B3E0E6}" destId="{144E6535-B60E-4A44-BB21-A192AC7A7FA7}" srcOrd="0" destOrd="0" presId="urn:microsoft.com/office/officeart/2005/8/layout/cycle5"/>
    <dgm:cxn modelId="{E06B16EC-FA77-0D49-AAD6-488400711117}" type="presParOf" srcId="{96C2C843-CA83-894D-AF8C-A7FFA5B3E0E6}" destId="{3DBCA943-FD99-F744-9568-BD36B7C21408}" srcOrd="1" destOrd="0" presId="urn:microsoft.com/office/officeart/2005/8/layout/cycle5"/>
    <dgm:cxn modelId="{E579BA60-401F-CA4D-A489-119F7EE57431}" type="presParOf" srcId="{96C2C843-CA83-894D-AF8C-A7FFA5B3E0E6}" destId="{9AA16F0E-47C8-2A46-AEA1-E03EF8BAEBB9}" srcOrd="2" destOrd="0" presId="urn:microsoft.com/office/officeart/2005/8/layout/cycle5"/>
    <dgm:cxn modelId="{9A5FC441-6813-C24B-93AA-613BEEA4C39D}" type="presParOf" srcId="{96C2C843-CA83-894D-AF8C-A7FFA5B3E0E6}" destId="{B7948DC5-F732-394C-BD41-6F0ACD3F012C}" srcOrd="3" destOrd="0" presId="urn:microsoft.com/office/officeart/2005/8/layout/cycle5"/>
    <dgm:cxn modelId="{62BE0FEB-CBC0-1C4A-8185-4CAAED224445}" type="presParOf" srcId="{96C2C843-CA83-894D-AF8C-A7FFA5B3E0E6}" destId="{B2FDF3A8-F275-7E40-B401-B224B422FF30}" srcOrd="4" destOrd="0" presId="urn:microsoft.com/office/officeart/2005/8/layout/cycle5"/>
    <dgm:cxn modelId="{B3CAB373-3964-0B4D-936D-CC79A55CF91A}" type="presParOf" srcId="{96C2C843-CA83-894D-AF8C-A7FFA5B3E0E6}" destId="{7633DBE0-6D9C-0D44-808B-EFF967A7A066}" srcOrd="5" destOrd="0" presId="urn:microsoft.com/office/officeart/2005/8/layout/cycle5"/>
    <dgm:cxn modelId="{ABC614BA-833F-9F41-A2E5-9B99EB6BDFD2}" type="presParOf" srcId="{96C2C843-CA83-894D-AF8C-A7FFA5B3E0E6}" destId="{5C519E67-0E67-A342-B89B-717E9D2050D6}" srcOrd="6" destOrd="0" presId="urn:microsoft.com/office/officeart/2005/8/layout/cycle5"/>
    <dgm:cxn modelId="{6300FCC1-7BC5-874B-B20B-988E13448E24}" type="presParOf" srcId="{96C2C843-CA83-894D-AF8C-A7FFA5B3E0E6}" destId="{7DC0DDFA-5D64-A64D-91EF-BA920DCCD08F}" srcOrd="7" destOrd="0" presId="urn:microsoft.com/office/officeart/2005/8/layout/cycle5"/>
    <dgm:cxn modelId="{B35488B6-3C76-9149-A0F3-E320A51866A5}" type="presParOf" srcId="{96C2C843-CA83-894D-AF8C-A7FFA5B3E0E6}" destId="{FBED74B4-E1BC-064C-ACC6-841F24877358}" srcOrd="8" destOrd="0" presId="urn:microsoft.com/office/officeart/2005/8/layout/cycle5"/>
    <dgm:cxn modelId="{C2869AC3-A119-5341-AE6B-7F5EDCBB0013}" type="presParOf" srcId="{96C2C843-CA83-894D-AF8C-A7FFA5B3E0E6}" destId="{E7FE4CC0-8DFB-BA4A-BF82-7746D5AE8A5F}" srcOrd="9" destOrd="0" presId="urn:microsoft.com/office/officeart/2005/8/layout/cycle5"/>
    <dgm:cxn modelId="{521A8529-F7D9-8E4C-B05E-6C7511EF9091}" type="presParOf" srcId="{96C2C843-CA83-894D-AF8C-A7FFA5B3E0E6}" destId="{BADC5F98-A2A7-A645-9172-09287826C778}" srcOrd="10" destOrd="0" presId="urn:microsoft.com/office/officeart/2005/8/layout/cycle5"/>
    <dgm:cxn modelId="{F0354869-4704-8640-8B16-6230F704A3B4}" type="presParOf" srcId="{96C2C843-CA83-894D-AF8C-A7FFA5B3E0E6}" destId="{EDCD37D4-7ED9-8344-A1A7-019186875087}" srcOrd="11" destOrd="0" presId="urn:microsoft.com/office/officeart/2005/8/layout/cycle5"/>
    <dgm:cxn modelId="{01DD926F-C2AE-5241-B0C8-7207E78EC150}" type="presParOf" srcId="{96C2C843-CA83-894D-AF8C-A7FFA5B3E0E6}" destId="{2D70CEC6-EEF4-0440-AE65-7753867C0F20}" srcOrd="12" destOrd="0" presId="urn:microsoft.com/office/officeart/2005/8/layout/cycle5"/>
    <dgm:cxn modelId="{536CEDB9-A30D-7847-AC9E-54C257BA3838}" type="presParOf" srcId="{96C2C843-CA83-894D-AF8C-A7FFA5B3E0E6}" destId="{DED4D7B5-A870-7443-9AA4-83FACCA58870}" srcOrd="13" destOrd="0" presId="urn:microsoft.com/office/officeart/2005/8/layout/cycle5"/>
    <dgm:cxn modelId="{45786982-5271-434E-86DF-B7ACB5DDDB07}" type="presParOf" srcId="{96C2C843-CA83-894D-AF8C-A7FFA5B3E0E6}" destId="{BB50E5F1-3D99-EA47-86A6-84869820D4B5}" srcOrd="14" destOrd="0" presId="urn:microsoft.com/office/officeart/2005/8/layout/cycle5"/>
    <dgm:cxn modelId="{16D2E866-233A-0E4B-A4D3-D7471ECF184F}" type="presParOf" srcId="{96C2C843-CA83-894D-AF8C-A7FFA5B3E0E6}" destId="{44BCC362-8F82-6744-8F1B-16995DFB6E19}" srcOrd="15" destOrd="0" presId="urn:microsoft.com/office/officeart/2005/8/layout/cycle5"/>
    <dgm:cxn modelId="{2E8A69E1-2891-8949-8BF1-2A24E4D43955}" type="presParOf" srcId="{96C2C843-CA83-894D-AF8C-A7FFA5B3E0E6}" destId="{785F24D8-44BC-2D4D-8F4B-E90107CE6250}" srcOrd="16" destOrd="0" presId="urn:microsoft.com/office/officeart/2005/8/layout/cycle5"/>
    <dgm:cxn modelId="{E03DE8AF-9600-AD4E-BD9C-B440888EE0C7}" type="presParOf" srcId="{96C2C843-CA83-894D-AF8C-A7FFA5B3E0E6}" destId="{B42C99AB-E228-B04C-8792-4615C8E4190D}"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DC9D8-7CA6-460A-8DC5-C28ABDB06442}">
      <dsp:nvSpPr>
        <dsp:cNvPr id="0" name=""/>
        <dsp:cNvSpPr/>
      </dsp:nvSpPr>
      <dsp:spPr>
        <a:xfrm>
          <a:off x="0" y="0"/>
          <a:ext cx="5633987" cy="10523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latin typeface="Open Sans"/>
              <a:ea typeface="Open Sans"/>
              <a:cs typeface="Open Sans"/>
            </a:rPr>
            <a:t>ESL Policy 3.207 was converted into the </a:t>
          </a:r>
          <a:r>
            <a:rPr lang="en-US" sz="1400" kern="1200" dirty="0">
              <a:solidFill>
                <a:schemeClr val="bg1"/>
              </a:solidFill>
              <a:latin typeface="Open Sans"/>
              <a:ea typeface="Open Sans"/>
              <a:cs typeface="Open Sans"/>
              <a:hlinkClick xmlns:r="http://schemas.openxmlformats.org/officeDocument/2006/relationships" r:id="rId1">
                <a:extLst>
                  <a:ext uri="{A12FA001-AC4F-418D-AE19-62706E023703}">
                    <ahyp:hlinkClr xmlns:ahyp="http://schemas.microsoft.com/office/drawing/2018/hyperlinkcolor" val="tx"/>
                  </a:ext>
                </a:extLst>
              </a:hlinkClick>
            </a:rPr>
            <a:t>English as a Second Language Rule Chapter 0520-01-19</a:t>
          </a:r>
          <a:r>
            <a:rPr lang="en-US" sz="1400" kern="1200" dirty="0">
              <a:solidFill>
                <a:schemeClr val="bg1"/>
              </a:solidFill>
              <a:latin typeface="Open Sans"/>
              <a:ea typeface="Open Sans"/>
              <a:cs typeface="Open Sans"/>
            </a:rPr>
            <a:t>. </a:t>
          </a:r>
          <a:endParaRPr lang="en-US" sz="1400" kern="1200" dirty="0">
            <a:solidFill>
              <a:schemeClr val="bg1"/>
            </a:solidFill>
          </a:endParaRPr>
        </a:p>
      </dsp:txBody>
      <dsp:txXfrm>
        <a:off x="30822" y="30822"/>
        <a:ext cx="4409495" cy="990706"/>
      </dsp:txXfrm>
    </dsp:sp>
    <dsp:sp modelId="{A32CA3E6-B428-401C-BF85-D37780E34747}">
      <dsp:nvSpPr>
        <dsp:cNvPr id="0" name=""/>
        <dsp:cNvSpPr/>
      </dsp:nvSpPr>
      <dsp:spPr>
        <a:xfrm>
          <a:off x="471846" y="1243687"/>
          <a:ext cx="5633987" cy="105235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Open Sans"/>
              <a:ea typeface="Open Sans"/>
              <a:cs typeface="Open Sans"/>
            </a:rPr>
            <a:t>This rule became effective on July 6, 2021.</a:t>
          </a:r>
          <a:endParaRPr lang="en-US" sz="1400" kern="1200"/>
        </a:p>
      </dsp:txBody>
      <dsp:txXfrm>
        <a:off x="502668" y="1274509"/>
        <a:ext cx="4416468" cy="990706"/>
      </dsp:txXfrm>
    </dsp:sp>
    <dsp:sp modelId="{F181B56F-3FD5-491F-9E68-534490250EA5}">
      <dsp:nvSpPr>
        <dsp:cNvPr id="0" name=""/>
        <dsp:cNvSpPr/>
      </dsp:nvSpPr>
      <dsp:spPr>
        <a:xfrm>
          <a:off x="936650" y="2487374"/>
          <a:ext cx="5633987" cy="105235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Open Sans"/>
              <a:ea typeface="Open Sans"/>
              <a:cs typeface="Open Sans"/>
            </a:rPr>
            <a:t>Rules carry the force of law</a:t>
          </a:r>
        </a:p>
      </dsp:txBody>
      <dsp:txXfrm>
        <a:off x="967472" y="2518196"/>
        <a:ext cx="4423511" cy="990706"/>
      </dsp:txXfrm>
    </dsp:sp>
    <dsp:sp modelId="{C5AFE79B-1574-4F19-BCB0-754DB8431FE8}">
      <dsp:nvSpPr>
        <dsp:cNvPr id="0" name=""/>
        <dsp:cNvSpPr/>
      </dsp:nvSpPr>
      <dsp:spPr>
        <a:xfrm>
          <a:off x="1408496" y="3731061"/>
          <a:ext cx="5633987" cy="105235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Open Sans"/>
              <a:ea typeface="Open Sans"/>
              <a:cs typeface="Open Sans"/>
            </a:rPr>
            <a:t>The requirements within the ESL Rule will be monitored annually by the department for compliance through the Results-based Monitoring (RBM) process.</a:t>
          </a:r>
        </a:p>
      </dsp:txBody>
      <dsp:txXfrm>
        <a:off x="1439318" y="3761883"/>
        <a:ext cx="4416468" cy="990706"/>
      </dsp:txXfrm>
    </dsp:sp>
    <dsp:sp modelId="{54D4F80A-F963-4EE1-BCBF-63C4DE09852D}">
      <dsp:nvSpPr>
        <dsp:cNvPr id="0" name=""/>
        <dsp:cNvSpPr/>
      </dsp:nvSpPr>
      <dsp:spPr>
        <a:xfrm>
          <a:off x="4949959" y="806004"/>
          <a:ext cx="684027" cy="68402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103865" y="806004"/>
        <a:ext cx="376215" cy="514730"/>
      </dsp:txXfrm>
    </dsp:sp>
    <dsp:sp modelId="{A02B38D7-4895-4B19-8F07-3BFEC0779E08}">
      <dsp:nvSpPr>
        <dsp:cNvPr id="0" name=""/>
        <dsp:cNvSpPr/>
      </dsp:nvSpPr>
      <dsp:spPr>
        <a:xfrm>
          <a:off x="5421805" y="2049692"/>
          <a:ext cx="684027" cy="68402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575711" y="2049692"/>
        <a:ext cx="376215" cy="514730"/>
      </dsp:txXfrm>
    </dsp:sp>
    <dsp:sp modelId="{92B7B2FB-F0B5-4DFE-9EDA-1A867E23030B}">
      <dsp:nvSpPr>
        <dsp:cNvPr id="0" name=""/>
        <dsp:cNvSpPr/>
      </dsp:nvSpPr>
      <dsp:spPr>
        <a:xfrm>
          <a:off x="5886609" y="3293379"/>
          <a:ext cx="684027" cy="68402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040515" y="3293379"/>
        <a:ext cx="376215" cy="5147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9757D-CC8E-4673-B44C-D313D2227116}">
      <dsp:nvSpPr>
        <dsp:cNvPr id="0" name=""/>
        <dsp:cNvSpPr/>
      </dsp:nvSpPr>
      <dsp:spPr>
        <a:xfrm rot="5400000">
          <a:off x="4312536" y="-1592271"/>
          <a:ext cx="1116336" cy="458419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Evidence of discourse </a:t>
          </a:r>
        </a:p>
        <a:p>
          <a:pPr marL="171450" lvl="1" indent="-171450" algn="l" defTabSz="800100">
            <a:lnSpc>
              <a:spcPct val="90000"/>
            </a:lnSpc>
            <a:spcBef>
              <a:spcPct val="0"/>
            </a:spcBef>
            <a:spcAft>
              <a:spcPct val="15000"/>
            </a:spcAft>
            <a:buChar char="•"/>
          </a:pPr>
          <a:r>
            <a:rPr lang="en-US" sz="1800" kern="1200"/>
            <a:t>TN ELD Standards and Academic Standards application </a:t>
          </a:r>
        </a:p>
      </dsp:txBody>
      <dsp:txXfrm rot="-5400000">
        <a:off x="2578609" y="196151"/>
        <a:ext cx="4529697" cy="1007346"/>
      </dsp:txXfrm>
    </dsp:sp>
    <dsp:sp modelId="{034B7ADD-A1CF-4DB8-97DA-72E139529A5E}">
      <dsp:nvSpPr>
        <dsp:cNvPr id="0" name=""/>
        <dsp:cNvSpPr/>
      </dsp:nvSpPr>
      <dsp:spPr>
        <a:xfrm>
          <a:off x="0" y="2114"/>
          <a:ext cx="2578608" cy="13954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Classroom Content </a:t>
          </a:r>
        </a:p>
      </dsp:txBody>
      <dsp:txXfrm>
        <a:off x="68119" y="70233"/>
        <a:ext cx="2442370" cy="1259182"/>
      </dsp:txXfrm>
    </dsp:sp>
    <dsp:sp modelId="{936CC4EC-D5E1-4711-8278-7BD71A9FAA70}">
      <dsp:nvSpPr>
        <dsp:cNvPr id="0" name=""/>
        <dsp:cNvSpPr/>
      </dsp:nvSpPr>
      <dsp:spPr>
        <a:xfrm rot="5400000">
          <a:off x="4312536" y="-127080"/>
          <a:ext cx="1116336" cy="458419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Instructional scaffolding </a:t>
          </a:r>
        </a:p>
        <a:p>
          <a:pPr marL="171450" lvl="1" indent="-171450" algn="l" defTabSz="800100">
            <a:lnSpc>
              <a:spcPct val="90000"/>
            </a:lnSpc>
            <a:spcBef>
              <a:spcPct val="0"/>
            </a:spcBef>
            <a:spcAft>
              <a:spcPct val="15000"/>
            </a:spcAft>
            <a:buChar char="•"/>
          </a:pPr>
          <a:r>
            <a:rPr lang="en-US" sz="1800" kern="1200"/>
            <a:t>Language acquisition knowledge and support </a:t>
          </a:r>
        </a:p>
      </dsp:txBody>
      <dsp:txXfrm rot="-5400000">
        <a:off x="2578609" y="1661342"/>
        <a:ext cx="4529697" cy="1007346"/>
      </dsp:txXfrm>
    </dsp:sp>
    <dsp:sp modelId="{C0FEF6D7-3170-4B7B-9040-2637919A3F9A}">
      <dsp:nvSpPr>
        <dsp:cNvPr id="0" name=""/>
        <dsp:cNvSpPr/>
      </dsp:nvSpPr>
      <dsp:spPr>
        <a:xfrm>
          <a:off x="0" y="1467305"/>
          <a:ext cx="2578608" cy="13954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Access to Instruction </a:t>
          </a:r>
        </a:p>
      </dsp:txBody>
      <dsp:txXfrm>
        <a:off x="68119" y="1535424"/>
        <a:ext cx="2442370" cy="1259182"/>
      </dsp:txXfrm>
    </dsp:sp>
    <dsp:sp modelId="{147F0D4F-CC8A-4FDC-A3EE-80D6228E6F0D}">
      <dsp:nvSpPr>
        <dsp:cNvPr id="0" name=""/>
        <dsp:cNvSpPr/>
      </dsp:nvSpPr>
      <dsp:spPr>
        <a:xfrm rot="5400000">
          <a:off x="4312536" y="1338110"/>
          <a:ext cx="1116336" cy="4584192"/>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Collaboration between all teachers </a:t>
          </a:r>
        </a:p>
        <a:p>
          <a:pPr marL="171450" lvl="1" indent="-171450" algn="l" defTabSz="800100">
            <a:lnSpc>
              <a:spcPct val="90000"/>
            </a:lnSpc>
            <a:spcBef>
              <a:spcPct val="0"/>
            </a:spcBef>
            <a:spcAft>
              <a:spcPct val="15000"/>
            </a:spcAft>
            <a:buChar char="•"/>
          </a:pPr>
          <a:r>
            <a:rPr lang="en-US" sz="1800" kern="1200"/>
            <a:t>Monitoring of progress  </a:t>
          </a:r>
        </a:p>
      </dsp:txBody>
      <dsp:txXfrm rot="-5400000">
        <a:off x="2578609" y="3126533"/>
        <a:ext cx="4529697" cy="1007346"/>
      </dsp:txXfrm>
    </dsp:sp>
    <dsp:sp modelId="{5BFCCC2C-5316-4716-B5D4-108BA2F30236}">
      <dsp:nvSpPr>
        <dsp:cNvPr id="0" name=""/>
        <dsp:cNvSpPr/>
      </dsp:nvSpPr>
      <dsp:spPr>
        <a:xfrm>
          <a:off x="0" y="2932496"/>
          <a:ext cx="2578608" cy="13954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Successful ILPs </a:t>
          </a:r>
        </a:p>
      </dsp:txBody>
      <dsp:txXfrm>
        <a:off x="68119" y="3000615"/>
        <a:ext cx="2442370" cy="12591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F98C8-E909-417D-B777-B37454EC8BBE}">
      <dsp:nvSpPr>
        <dsp:cNvPr id="0" name=""/>
        <dsp:cNvSpPr/>
      </dsp:nvSpPr>
      <dsp:spPr>
        <a:xfrm>
          <a:off x="0" y="444265"/>
          <a:ext cx="2317331" cy="13903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The Tennessee English language development (ELD) standards.</a:t>
          </a:r>
        </a:p>
      </dsp:txBody>
      <dsp:txXfrm>
        <a:off x="0" y="444265"/>
        <a:ext cx="2317331" cy="1390398"/>
      </dsp:txXfrm>
    </dsp:sp>
    <dsp:sp modelId="{879BF030-337E-4912-B60E-D2F55BE57331}">
      <dsp:nvSpPr>
        <dsp:cNvPr id="0" name=""/>
        <dsp:cNvSpPr/>
      </dsp:nvSpPr>
      <dsp:spPr>
        <a:xfrm>
          <a:off x="2549064" y="444265"/>
          <a:ext cx="2317331" cy="139039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Appropriate ESL instructional methods to use with grade-level academic content standards in English language arts, mathematics, science and social studies.</a:t>
          </a:r>
        </a:p>
      </dsp:txBody>
      <dsp:txXfrm>
        <a:off x="2549064" y="444265"/>
        <a:ext cx="2317331" cy="1390398"/>
      </dsp:txXfrm>
    </dsp:sp>
    <dsp:sp modelId="{F5CCD031-9F82-48F5-ADB2-2EE6C31DE5AE}">
      <dsp:nvSpPr>
        <dsp:cNvPr id="0" name=""/>
        <dsp:cNvSpPr/>
      </dsp:nvSpPr>
      <dsp:spPr>
        <a:xfrm>
          <a:off x="5098129" y="444265"/>
          <a:ext cx="2317331" cy="139039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English language acquisition training for general education teachers to understand the process of acquiring a second or subsequent language.</a:t>
          </a:r>
        </a:p>
      </dsp:txBody>
      <dsp:txXfrm>
        <a:off x="5098129" y="444265"/>
        <a:ext cx="2317331" cy="1390398"/>
      </dsp:txXfrm>
    </dsp:sp>
    <dsp:sp modelId="{0EC3A228-05D3-433F-A90E-DA45A0FD4949}">
      <dsp:nvSpPr>
        <dsp:cNvPr id="0" name=""/>
        <dsp:cNvSpPr/>
      </dsp:nvSpPr>
      <dsp:spPr>
        <a:xfrm>
          <a:off x="1274532" y="2066397"/>
          <a:ext cx="2317331" cy="13903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Strategies for collaboration between teachers serving EL students so that ILPs are developed and implemented by all educators.</a:t>
          </a:r>
        </a:p>
      </dsp:txBody>
      <dsp:txXfrm>
        <a:off x="1274532" y="2066397"/>
        <a:ext cx="2317331" cy="1390398"/>
      </dsp:txXfrm>
    </dsp:sp>
    <dsp:sp modelId="{EB0F8CBB-6348-49E1-A865-40B7B43C5901}">
      <dsp:nvSpPr>
        <dsp:cNvPr id="0" name=""/>
        <dsp:cNvSpPr/>
      </dsp:nvSpPr>
      <dsp:spPr>
        <a:xfrm>
          <a:off x="3823597" y="2066397"/>
          <a:ext cx="2317331" cy="139039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requirements regarding ILP development and implementation.</a:t>
          </a:r>
        </a:p>
      </dsp:txBody>
      <dsp:txXfrm>
        <a:off x="3823597" y="2066397"/>
        <a:ext cx="2317331" cy="13903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72E09-6FD0-4D24-A09A-30BDF84C6425}">
      <dsp:nvSpPr>
        <dsp:cNvPr id="0" name=""/>
        <dsp:cNvSpPr/>
      </dsp:nvSpPr>
      <dsp:spPr>
        <a:xfrm>
          <a:off x="0" y="64903"/>
          <a:ext cx="7112071" cy="8551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Strong instructional practice leads to improved student outcomes.</a:t>
          </a:r>
        </a:p>
      </dsp:txBody>
      <dsp:txXfrm>
        <a:off x="41745" y="106648"/>
        <a:ext cx="7028581" cy="771661"/>
      </dsp:txXfrm>
    </dsp:sp>
    <dsp:sp modelId="{891F3C99-FA86-4E4E-8DF4-9ADB8EEADC28}">
      <dsp:nvSpPr>
        <dsp:cNvPr id="0" name=""/>
        <dsp:cNvSpPr/>
      </dsp:nvSpPr>
      <dsp:spPr>
        <a:xfrm>
          <a:off x="0" y="960374"/>
          <a:ext cx="7112071" cy="855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Frequent use of visual aids, gestures with speech, and precise modeling of directions and pictures.</a:t>
          </a:r>
        </a:p>
      </dsp:txBody>
      <dsp:txXfrm>
        <a:off x="41745" y="1002119"/>
        <a:ext cx="7028581" cy="771661"/>
      </dsp:txXfrm>
    </dsp:sp>
    <dsp:sp modelId="{94D79442-63F5-4470-AA4E-EE17C4C3DE78}">
      <dsp:nvSpPr>
        <dsp:cNvPr id="0" name=""/>
        <dsp:cNvSpPr/>
      </dsp:nvSpPr>
      <dsp:spPr>
        <a:xfrm>
          <a:off x="0" y="1855845"/>
          <a:ext cx="7112071" cy="85515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Adjusted questioning techniques so that students can respond in a way that is appropriate for their stage of English proficiency.</a:t>
          </a:r>
        </a:p>
      </dsp:txBody>
      <dsp:txXfrm>
        <a:off x="41745" y="1897590"/>
        <a:ext cx="7028581" cy="771661"/>
      </dsp:txXfrm>
    </dsp:sp>
    <dsp:sp modelId="{20CDB56D-934E-46C0-B588-F751DB2F0593}">
      <dsp:nvSpPr>
        <dsp:cNvPr id="0" name=""/>
        <dsp:cNvSpPr/>
      </dsp:nvSpPr>
      <dsp:spPr>
        <a:xfrm>
          <a:off x="0" y="2751317"/>
          <a:ext cx="7112071" cy="85515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Developing background knowledge by specifically introducing new terms or concepts, reviewing terms that have been introduced previously, or classifying terms in a conceptual framework.</a:t>
          </a:r>
        </a:p>
      </dsp:txBody>
      <dsp:txXfrm>
        <a:off x="41745" y="2793062"/>
        <a:ext cx="7028581" cy="771661"/>
      </dsp:txXfrm>
    </dsp:sp>
    <dsp:sp modelId="{42141569-DC41-4DCF-87A1-0D63E5325221}">
      <dsp:nvSpPr>
        <dsp:cNvPr id="0" name=""/>
        <dsp:cNvSpPr/>
      </dsp:nvSpPr>
      <dsp:spPr>
        <a:xfrm>
          <a:off x="0" y="3646788"/>
          <a:ext cx="7112071" cy="85515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Allowing students to discuss content in both English and their native language with peers, so they may engage more deeply with the content and enhance their understanding of English in context of the content. </a:t>
          </a:r>
        </a:p>
      </dsp:txBody>
      <dsp:txXfrm>
        <a:off x="41745" y="3688533"/>
        <a:ext cx="7028581" cy="771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8F137-6E33-4CAA-A5BD-CCA1EDD04262}">
      <dsp:nvSpPr>
        <dsp:cNvPr id="0" name=""/>
        <dsp:cNvSpPr/>
      </dsp:nvSpPr>
      <dsp:spPr>
        <a:xfrm>
          <a:off x="1316" y="1805260"/>
          <a:ext cx="1824031" cy="9120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Assessment Data </a:t>
          </a:r>
        </a:p>
      </dsp:txBody>
      <dsp:txXfrm>
        <a:off x="28028" y="1831972"/>
        <a:ext cx="1770607" cy="858591"/>
      </dsp:txXfrm>
    </dsp:sp>
    <dsp:sp modelId="{5495BBEE-AAC8-4AC3-94F2-471D91F36D44}">
      <dsp:nvSpPr>
        <dsp:cNvPr id="0" name=""/>
        <dsp:cNvSpPr/>
      </dsp:nvSpPr>
      <dsp:spPr>
        <a:xfrm>
          <a:off x="1825347" y="2243119"/>
          <a:ext cx="729612" cy="36298"/>
        </a:xfrm>
        <a:custGeom>
          <a:avLst/>
          <a:gdLst/>
          <a:ahLst/>
          <a:cxnLst/>
          <a:rect l="0" t="0" r="0" b="0"/>
          <a:pathLst>
            <a:path>
              <a:moveTo>
                <a:pt x="0" y="18149"/>
              </a:moveTo>
              <a:lnTo>
                <a:pt x="729612" y="181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71912" y="2243028"/>
        <a:ext cx="36480" cy="36480"/>
      </dsp:txXfrm>
    </dsp:sp>
    <dsp:sp modelId="{EE4A80D6-A700-4E9B-8B85-A01683B31A51}">
      <dsp:nvSpPr>
        <dsp:cNvPr id="0" name=""/>
        <dsp:cNvSpPr/>
      </dsp:nvSpPr>
      <dsp:spPr>
        <a:xfrm>
          <a:off x="2554959" y="1805260"/>
          <a:ext cx="1824031" cy="9120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ILP</a:t>
          </a:r>
        </a:p>
      </dsp:txBody>
      <dsp:txXfrm>
        <a:off x="2581671" y="1831972"/>
        <a:ext cx="1770607" cy="858591"/>
      </dsp:txXfrm>
    </dsp:sp>
    <dsp:sp modelId="{DF6E1241-5477-4E70-9779-42D72D4C59F9}">
      <dsp:nvSpPr>
        <dsp:cNvPr id="0" name=""/>
        <dsp:cNvSpPr/>
      </dsp:nvSpPr>
      <dsp:spPr>
        <a:xfrm rot="18289469">
          <a:off x="4104978" y="1718710"/>
          <a:ext cx="1277635" cy="36298"/>
        </a:xfrm>
        <a:custGeom>
          <a:avLst/>
          <a:gdLst/>
          <a:ahLst/>
          <a:cxnLst/>
          <a:rect l="0" t="0" r="0" b="0"/>
          <a:pathLst>
            <a:path>
              <a:moveTo>
                <a:pt x="0" y="18149"/>
              </a:moveTo>
              <a:lnTo>
                <a:pt x="1277635" y="181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11855" y="1704918"/>
        <a:ext cx="63881" cy="63881"/>
      </dsp:txXfrm>
    </dsp:sp>
    <dsp:sp modelId="{7ADD3383-992E-4108-B289-7270572E5AE0}">
      <dsp:nvSpPr>
        <dsp:cNvPr id="0" name=""/>
        <dsp:cNvSpPr/>
      </dsp:nvSpPr>
      <dsp:spPr>
        <a:xfrm>
          <a:off x="5108602" y="756442"/>
          <a:ext cx="1824031" cy="91201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K-3 language focus </a:t>
          </a:r>
        </a:p>
      </dsp:txBody>
      <dsp:txXfrm>
        <a:off x="5135314" y="783154"/>
        <a:ext cx="1770607" cy="858591"/>
      </dsp:txXfrm>
    </dsp:sp>
    <dsp:sp modelId="{7C8D12B4-02D8-4A49-8F6F-DD2E6ECAD540}">
      <dsp:nvSpPr>
        <dsp:cNvPr id="0" name=""/>
        <dsp:cNvSpPr/>
      </dsp:nvSpPr>
      <dsp:spPr>
        <a:xfrm>
          <a:off x="4378990" y="2243119"/>
          <a:ext cx="729612" cy="36298"/>
        </a:xfrm>
        <a:custGeom>
          <a:avLst/>
          <a:gdLst/>
          <a:ahLst/>
          <a:cxnLst/>
          <a:rect l="0" t="0" r="0" b="0"/>
          <a:pathLst>
            <a:path>
              <a:moveTo>
                <a:pt x="0" y="18149"/>
              </a:moveTo>
              <a:lnTo>
                <a:pt x="729612" y="181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25556" y="2243028"/>
        <a:ext cx="36480" cy="36480"/>
      </dsp:txXfrm>
    </dsp:sp>
    <dsp:sp modelId="{AFB6F70B-7613-4EF4-B9A2-EE21522E8528}">
      <dsp:nvSpPr>
        <dsp:cNvPr id="0" name=""/>
        <dsp:cNvSpPr/>
      </dsp:nvSpPr>
      <dsp:spPr>
        <a:xfrm>
          <a:off x="5108602" y="1805260"/>
          <a:ext cx="1824031" cy="91201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4-12 academic and career readiness </a:t>
          </a:r>
        </a:p>
      </dsp:txBody>
      <dsp:txXfrm>
        <a:off x="5135314" y="1831972"/>
        <a:ext cx="1770607" cy="858591"/>
      </dsp:txXfrm>
    </dsp:sp>
    <dsp:sp modelId="{7FEB954F-8892-4CF0-8CD2-112D82B44D2A}">
      <dsp:nvSpPr>
        <dsp:cNvPr id="0" name=""/>
        <dsp:cNvSpPr/>
      </dsp:nvSpPr>
      <dsp:spPr>
        <a:xfrm rot="3310531">
          <a:off x="4104978" y="2767528"/>
          <a:ext cx="1277635" cy="36298"/>
        </a:xfrm>
        <a:custGeom>
          <a:avLst/>
          <a:gdLst/>
          <a:ahLst/>
          <a:cxnLst/>
          <a:rect l="0" t="0" r="0" b="0"/>
          <a:pathLst>
            <a:path>
              <a:moveTo>
                <a:pt x="0" y="18149"/>
              </a:moveTo>
              <a:lnTo>
                <a:pt x="1277635" y="181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11855" y="2753736"/>
        <a:ext cx="63881" cy="63881"/>
      </dsp:txXfrm>
    </dsp:sp>
    <dsp:sp modelId="{507698B3-1510-4E2A-AC04-A5A298323137}">
      <dsp:nvSpPr>
        <dsp:cNvPr id="0" name=""/>
        <dsp:cNvSpPr/>
      </dsp:nvSpPr>
      <dsp:spPr>
        <a:xfrm>
          <a:off x="5108602" y="2854078"/>
          <a:ext cx="1824031" cy="91201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Transitional Year 1 and Year 2</a:t>
          </a:r>
        </a:p>
      </dsp:txBody>
      <dsp:txXfrm>
        <a:off x="5135314" y="2880790"/>
        <a:ext cx="1770607" cy="8585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B1425-DA9A-4BEF-8193-15E61C51A9E7}">
      <dsp:nvSpPr>
        <dsp:cNvPr id="0" name=""/>
        <dsp:cNvSpPr/>
      </dsp:nvSpPr>
      <dsp:spPr>
        <a:xfrm>
          <a:off x="3419886" y="1220"/>
          <a:ext cx="2548869" cy="12744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Service Hours </a:t>
          </a:r>
        </a:p>
      </dsp:txBody>
      <dsp:txXfrm>
        <a:off x="3457213" y="38547"/>
        <a:ext cx="2474215" cy="1199780"/>
      </dsp:txXfrm>
    </dsp:sp>
    <dsp:sp modelId="{B1854185-0D53-48F1-BCE3-D6E6A5BDF3CE}">
      <dsp:nvSpPr>
        <dsp:cNvPr id="0" name=""/>
        <dsp:cNvSpPr/>
      </dsp:nvSpPr>
      <dsp:spPr>
        <a:xfrm rot="3600000">
          <a:off x="5082703" y="2237430"/>
          <a:ext cx="1327122" cy="446052"/>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216519" y="2326640"/>
        <a:ext cx="1059490" cy="267632"/>
      </dsp:txXfrm>
    </dsp:sp>
    <dsp:sp modelId="{24DB8D29-EEEC-4889-B92D-3B4F902ED880}">
      <dsp:nvSpPr>
        <dsp:cNvPr id="0" name=""/>
        <dsp:cNvSpPr/>
      </dsp:nvSpPr>
      <dsp:spPr>
        <a:xfrm>
          <a:off x="5523773" y="3645258"/>
          <a:ext cx="2548869" cy="127443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latin typeface="Open Sans"/>
              <a:ea typeface="Open Sans"/>
              <a:cs typeface="Open Sans"/>
            </a:rPr>
            <a:t>EL students in middle and high school shall receive a minimum of one (1) hour of Direct ESL Service per school day or the equivalent of one (1) full class period of at least 45 minutes in duration. </a:t>
          </a:r>
          <a:endParaRPr lang="en-US" sz="1100" b="1" kern="1200"/>
        </a:p>
      </dsp:txBody>
      <dsp:txXfrm>
        <a:off x="5561100" y="3682585"/>
        <a:ext cx="2474215" cy="1199780"/>
      </dsp:txXfrm>
    </dsp:sp>
    <dsp:sp modelId="{009BD57F-9A5C-4C3C-B2DA-3F7C61E8D056}">
      <dsp:nvSpPr>
        <dsp:cNvPr id="0" name=""/>
        <dsp:cNvSpPr/>
      </dsp:nvSpPr>
      <dsp:spPr>
        <a:xfrm rot="10800000">
          <a:off x="4030760" y="4059450"/>
          <a:ext cx="1327122" cy="446052"/>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164576" y="4148660"/>
        <a:ext cx="1059490" cy="267632"/>
      </dsp:txXfrm>
    </dsp:sp>
    <dsp:sp modelId="{57DA24D6-5ABA-4D27-9C48-7E6F7CF2C8F0}">
      <dsp:nvSpPr>
        <dsp:cNvPr id="0" name=""/>
        <dsp:cNvSpPr/>
      </dsp:nvSpPr>
      <dsp:spPr>
        <a:xfrm>
          <a:off x="1316000" y="3645258"/>
          <a:ext cx="2548869" cy="127443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latin typeface="Open Sans"/>
              <a:ea typeface="Open Sans"/>
              <a:cs typeface="Open Sans"/>
            </a:rPr>
            <a:t>Elementary students shall receive a </a:t>
          </a:r>
          <a:r>
            <a:rPr lang="en-US" sz="1100" b="1" kern="1200">
              <a:solidFill>
                <a:schemeClr val="bg1"/>
              </a:solidFill>
              <a:latin typeface="Open Sans"/>
              <a:ea typeface="Open Sans"/>
              <a:cs typeface="Open Sans"/>
            </a:rPr>
            <a:t>minimum</a:t>
          </a:r>
          <a:r>
            <a:rPr lang="en-US" sz="1100" b="1" kern="1200">
              <a:latin typeface="Open Sans"/>
              <a:ea typeface="Open Sans"/>
              <a:cs typeface="Open Sans"/>
            </a:rPr>
            <a:t> of one (1) hour of Direct ESL Services per school day.</a:t>
          </a:r>
          <a:endParaRPr lang="en-US" sz="1100" b="1" kern="1200"/>
        </a:p>
      </dsp:txBody>
      <dsp:txXfrm>
        <a:off x="1353327" y="3682585"/>
        <a:ext cx="2474215" cy="1199780"/>
      </dsp:txXfrm>
    </dsp:sp>
    <dsp:sp modelId="{F98CA8B2-5CA7-4274-9375-6987EA060FCC}">
      <dsp:nvSpPr>
        <dsp:cNvPr id="0" name=""/>
        <dsp:cNvSpPr/>
      </dsp:nvSpPr>
      <dsp:spPr>
        <a:xfrm rot="18000000">
          <a:off x="2978816" y="2237430"/>
          <a:ext cx="1327122" cy="446052"/>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112632" y="2326640"/>
        <a:ext cx="1059490" cy="2676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6D1C7-3B46-40AD-AB0A-FBB49E123F3D}">
      <dsp:nvSpPr>
        <dsp:cNvPr id="0" name=""/>
        <dsp:cNvSpPr/>
      </dsp:nvSpPr>
      <dsp:spPr>
        <a:xfrm>
          <a:off x="537448" y="0"/>
          <a:ext cx="6091078" cy="433546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01F4C7-7E90-4F9E-BB43-3741B4A0B310}">
      <dsp:nvSpPr>
        <dsp:cNvPr id="0" name=""/>
        <dsp:cNvSpPr/>
      </dsp:nvSpPr>
      <dsp:spPr>
        <a:xfrm>
          <a:off x="3586" y="1300638"/>
          <a:ext cx="1725012" cy="17341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Home Language Survey </a:t>
          </a:r>
        </a:p>
      </dsp:txBody>
      <dsp:txXfrm>
        <a:off x="87794" y="1384846"/>
        <a:ext cx="1556596" cy="1565768"/>
      </dsp:txXfrm>
    </dsp:sp>
    <dsp:sp modelId="{29B3A3B7-F498-4B10-A47D-12578AD016A4}">
      <dsp:nvSpPr>
        <dsp:cNvPr id="0" name=""/>
        <dsp:cNvSpPr/>
      </dsp:nvSpPr>
      <dsp:spPr>
        <a:xfrm>
          <a:off x="1814849" y="1300638"/>
          <a:ext cx="1725012" cy="173418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WIDA Screener </a:t>
          </a:r>
        </a:p>
      </dsp:txBody>
      <dsp:txXfrm>
        <a:off x="1899057" y="1384846"/>
        <a:ext cx="1556596" cy="1565768"/>
      </dsp:txXfrm>
    </dsp:sp>
    <dsp:sp modelId="{C6E06275-1838-475E-8DD6-69C7F515F8C3}">
      <dsp:nvSpPr>
        <dsp:cNvPr id="0" name=""/>
        <dsp:cNvSpPr/>
      </dsp:nvSpPr>
      <dsp:spPr>
        <a:xfrm>
          <a:off x="3626112" y="1300638"/>
          <a:ext cx="1725012" cy="173418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ESL Services if Eligible </a:t>
          </a:r>
        </a:p>
      </dsp:txBody>
      <dsp:txXfrm>
        <a:off x="3710320" y="1384846"/>
        <a:ext cx="1556596" cy="1565768"/>
      </dsp:txXfrm>
    </dsp:sp>
    <dsp:sp modelId="{3A4BCEDD-F79F-425D-A9C8-96303CAF5920}">
      <dsp:nvSpPr>
        <dsp:cNvPr id="0" name=""/>
        <dsp:cNvSpPr/>
      </dsp:nvSpPr>
      <dsp:spPr>
        <a:xfrm>
          <a:off x="5437375" y="1300638"/>
          <a:ext cx="1725012" cy="17341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Individual Learning Plan </a:t>
          </a:r>
        </a:p>
      </dsp:txBody>
      <dsp:txXfrm>
        <a:off x="5521583" y="1384846"/>
        <a:ext cx="1556596" cy="15657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2A063-DC6F-4087-8423-9CCD960ACEDE}">
      <dsp:nvSpPr>
        <dsp:cNvPr id="0" name=""/>
        <dsp:cNvSpPr/>
      </dsp:nvSpPr>
      <dsp:spPr>
        <a:xfrm>
          <a:off x="3258854" y="1930"/>
          <a:ext cx="1528263" cy="9933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t>ESL services provided by </a:t>
          </a:r>
          <a:r>
            <a:rPr lang="en-US" sz="1000" kern="1200">
              <a:latin typeface="PermianSlabSerifTypeface"/>
            </a:rPr>
            <a:t>an endorsed ESL </a:t>
          </a:r>
          <a:r>
            <a:rPr lang="en-US" sz="1000" kern="1200"/>
            <a:t>teacher.</a:t>
          </a:r>
          <a:r>
            <a:rPr lang="en-US" sz="1000" kern="1200">
              <a:latin typeface="PermianSlabSerifTypeface"/>
            </a:rPr>
            <a:t> </a:t>
          </a:r>
          <a:endParaRPr lang="en-US" sz="1000" kern="1200"/>
        </a:p>
      </dsp:txBody>
      <dsp:txXfrm>
        <a:off x="3307346" y="50422"/>
        <a:ext cx="1431279" cy="896387"/>
      </dsp:txXfrm>
    </dsp:sp>
    <dsp:sp modelId="{771FDA1A-413A-47AC-A4DA-B44A57044ABF}">
      <dsp:nvSpPr>
        <dsp:cNvPr id="0" name=""/>
        <dsp:cNvSpPr/>
      </dsp:nvSpPr>
      <dsp:spPr>
        <a:xfrm>
          <a:off x="2035800" y="498615"/>
          <a:ext cx="3974370" cy="3974370"/>
        </a:xfrm>
        <a:custGeom>
          <a:avLst/>
          <a:gdLst/>
          <a:ahLst/>
          <a:cxnLst/>
          <a:rect l="0" t="0" r="0" b="0"/>
          <a:pathLst>
            <a:path>
              <a:moveTo>
                <a:pt x="2761847" y="157211"/>
              </a:moveTo>
              <a:arcTo wR="1987185" hR="1987185" stAng="17576631" swAng="196457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690C85E-F85F-47D1-8AD1-334D151CB147}">
      <dsp:nvSpPr>
        <dsp:cNvPr id="0" name=""/>
        <dsp:cNvSpPr/>
      </dsp:nvSpPr>
      <dsp:spPr>
        <a:xfrm>
          <a:off x="5148779" y="1375041"/>
          <a:ext cx="1528263" cy="99337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ALL teachers working with ELs must have adequate training to grown language acquisition.</a:t>
          </a:r>
        </a:p>
      </dsp:txBody>
      <dsp:txXfrm>
        <a:off x="5197271" y="1423533"/>
        <a:ext cx="1431279" cy="896387"/>
      </dsp:txXfrm>
    </dsp:sp>
    <dsp:sp modelId="{C43E8EEA-DFC7-412C-880A-63D47A35597A}">
      <dsp:nvSpPr>
        <dsp:cNvPr id="0" name=""/>
        <dsp:cNvSpPr/>
      </dsp:nvSpPr>
      <dsp:spPr>
        <a:xfrm>
          <a:off x="2035800" y="498615"/>
          <a:ext cx="3974370" cy="3974370"/>
        </a:xfrm>
        <a:custGeom>
          <a:avLst/>
          <a:gdLst/>
          <a:ahLst/>
          <a:cxnLst/>
          <a:rect l="0" t="0" r="0" b="0"/>
          <a:pathLst>
            <a:path>
              <a:moveTo>
                <a:pt x="3971611" y="1882512"/>
              </a:moveTo>
              <a:arcTo wR="1987185" hR="1987185" stAng="21418836" swAng="2198634"/>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A8EED6-DA17-4605-AE34-199A3634FAA1}">
      <dsp:nvSpPr>
        <dsp:cNvPr id="0" name=""/>
        <dsp:cNvSpPr/>
      </dsp:nvSpPr>
      <dsp:spPr>
        <a:xfrm>
          <a:off x="4426892" y="3596782"/>
          <a:ext cx="1528263" cy="99337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Any teacher serving waived/indirect service ELs needs training to work with ELs.</a:t>
          </a:r>
        </a:p>
      </dsp:txBody>
      <dsp:txXfrm>
        <a:off x="4475384" y="3645274"/>
        <a:ext cx="1431279" cy="896387"/>
      </dsp:txXfrm>
    </dsp:sp>
    <dsp:sp modelId="{B3DE79B3-6845-4777-BACC-7C6E7DB8247A}">
      <dsp:nvSpPr>
        <dsp:cNvPr id="0" name=""/>
        <dsp:cNvSpPr/>
      </dsp:nvSpPr>
      <dsp:spPr>
        <a:xfrm>
          <a:off x="2035800" y="498615"/>
          <a:ext cx="3974370" cy="3974370"/>
        </a:xfrm>
        <a:custGeom>
          <a:avLst/>
          <a:gdLst/>
          <a:ahLst/>
          <a:cxnLst/>
          <a:rect l="0" t="0" r="0" b="0"/>
          <a:pathLst>
            <a:path>
              <a:moveTo>
                <a:pt x="2383179" y="3934515"/>
              </a:moveTo>
              <a:arcTo wR="1987185" hR="1987185" stAng="4710331" swAng="1379339"/>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809419-1195-4BB1-AA23-15368132E875}">
      <dsp:nvSpPr>
        <dsp:cNvPr id="0" name=""/>
        <dsp:cNvSpPr/>
      </dsp:nvSpPr>
      <dsp:spPr>
        <a:xfrm>
          <a:off x="2090816" y="3596782"/>
          <a:ext cx="1528263" cy="99337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t>Only ESL </a:t>
          </a:r>
          <a:r>
            <a:rPr lang="en-US" sz="1000" kern="1200">
              <a:latin typeface="PermianSlabSerifTypeface"/>
            </a:rPr>
            <a:t>endorsed</a:t>
          </a:r>
          <a:r>
            <a:rPr lang="en-US" sz="1000" kern="1200"/>
            <a:t> teachers may administer the WIDA ACCESS assessments.</a:t>
          </a:r>
          <a:r>
            <a:rPr lang="en-US" sz="1000" kern="1200">
              <a:latin typeface="PermianSlabSerifTypeface"/>
            </a:rPr>
            <a:t> </a:t>
          </a:r>
          <a:endParaRPr lang="en-US" sz="1000" kern="1200"/>
        </a:p>
      </dsp:txBody>
      <dsp:txXfrm>
        <a:off x="2139308" y="3645274"/>
        <a:ext cx="1431279" cy="896387"/>
      </dsp:txXfrm>
    </dsp:sp>
    <dsp:sp modelId="{C1B214F7-2B28-4918-82DC-34354F7F15B2}">
      <dsp:nvSpPr>
        <dsp:cNvPr id="0" name=""/>
        <dsp:cNvSpPr/>
      </dsp:nvSpPr>
      <dsp:spPr>
        <a:xfrm>
          <a:off x="2035800" y="498615"/>
          <a:ext cx="3974370" cy="3974370"/>
        </a:xfrm>
        <a:custGeom>
          <a:avLst/>
          <a:gdLst/>
          <a:ahLst/>
          <a:cxnLst/>
          <a:rect l="0" t="0" r="0" b="0"/>
          <a:pathLst>
            <a:path>
              <a:moveTo>
                <a:pt x="332486" y="3087584"/>
              </a:moveTo>
              <a:arcTo wR="1987185" hR="1987185" stAng="8782530" swAng="219863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41A5F4A-89B5-4EE1-982A-69451694D6BB}">
      <dsp:nvSpPr>
        <dsp:cNvPr id="0" name=""/>
        <dsp:cNvSpPr/>
      </dsp:nvSpPr>
      <dsp:spPr>
        <a:xfrm>
          <a:off x="1368928" y="1375041"/>
          <a:ext cx="1528263" cy="99337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WIDA test administrators must complete training annually.</a:t>
          </a:r>
        </a:p>
      </dsp:txBody>
      <dsp:txXfrm>
        <a:off x="1417420" y="1423533"/>
        <a:ext cx="1431279" cy="896387"/>
      </dsp:txXfrm>
    </dsp:sp>
    <dsp:sp modelId="{587EBBFE-A32E-4C63-B08F-338777563BFC}">
      <dsp:nvSpPr>
        <dsp:cNvPr id="0" name=""/>
        <dsp:cNvSpPr/>
      </dsp:nvSpPr>
      <dsp:spPr>
        <a:xfrm>
          <a:off x="2035800" y="498615"/>
          <a:ext cx="3974370" cy="3974370"/>
        </a:xfrm>
        <a:custGeom>
          <a:avLst/>
          <a:gdLst/>
          <a:ahLst/>
          <a:cxnLst/>
          <a:rect l="0" t="0" r="0" b="0"/>
          <a:pathLst>
            <a:path>
              <a:moveTo>
                <a:pt x="345834" y="866973"/>
              </a:moveTo>
              <a:arcTo wR="1987185" hR="1987185" stAng="12858798" swAng="1964571"/>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01A89-7F3C-4466-92E6-B99771E38EE2}">
      <dsp:nvSpPr>
        <dsp:cNvPr id="0" name=""/>
        <dsp:cNvSpPr/>
      </dsp:nvSpPr>
      <dsp:spPr>
        <a:xfrm>
          <a:off x="0" y="108953"/>
          <a:ext cx="8474251" cy="95559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ESL is part of core instruction for ELs.</a:t>
          </a:r>
        </a:p>
      </dsp:txBody>
      <dsp:txXfrm>
        <a:off x="46648" y="155601"/>
        <a:ext cx="8380955" cy="862301"/>
      </dsp:txXfrm>
    </dsp:sp>
    <dsp:sp modelId="{6FED5A59-77F2-4676-B0CE-69D1E485B7C5}">
      <dsp:nvSpPr>
        <dsp:cNvPr id="0" name=""/>
        <dsp:cNvSpPr/>
      </dsp:nvSpPr>
      <dsp:spPr>
        <a:xfrm>
          <a:off x="0" y="1127910"/>
          <a:ext cx="8474251" cy="95559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All ELs must be placed and served age appropriately.</a:t>
          </a:r>
        </a:p>
      </dsp:txBody>
      <dsp:txXfrm>
        <a:off x="46648" y="1174558"/>
        <a:ext cx="8380955" cy="862301"/>
      </dsp:txXfrm>
    </dsp:sp>
    <dsp:sp modelId="{725BD172-4FCE-4B63-9A2A-9D653297B88E}">
      <dsp:nvSpPr>
        <dsp:cNvPr id="0" name=""/>
        <dsp:cNvSpPr/>
      </dsp:nvSpPr>
      <dsp:spPr>
        <a:xfrm>
          <a:off x="0" y="2146868"/>
          <a:ext cx="8474251" cy="95559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Scaffolding of instruction is required for meaningful participation.</a:t>
          </a:r>
        </a:p>
      </dsp:txBody>
      <dsp:txXfrm>
        <a:off x="46648" y="2193516"/>
        <a:ext cx="8380955" cy="862301"/>
      </dsp:txXfrm>
    </dsp:sp>
    <dsp:sp modelId="{DE772CCD-4665-4F75-80F8-229AEB463230}">
      <dsp:nvSpPr>
        <dsp:cNvPr id="0" name=""/>
        <dsp:cNvSpPr/>
      </dsp:nvSpPr>
      <dsp:spPr>
        <a:xfrm>
          <a:off x="0" y="3165825"/>
          <a:ext cx="8474251" cy="95559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Parents or guardians must have information provided in a manner and language they can understand.</a:t>
          </a:r>
        </a:p>
      </dsp:txBody>
      <dsp:txXfrm>
        <a:off x="46648" y="3212473"/>
        <a:ext cx="8380955" cy="862301"/>
      </dsp:txXfrm>
    </dsp:sp>
    <dsp:sp modelId="{14F15CAE-0A67-4CA3-AC12-A6855390FAD8}">
      <dsp:nvSpPr>
        <dsp:cNvPr id="0" name=""/>
        <dsp:cNvSpPr/>
      </dsp:nvSpPr>
      <dsp:spPr>
        <a:xfrm>
          <a:off x="0" y="4184783"/>
          <a:ext cx="8474251" cy="95559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There is no set time for a student referral for special education services.</a:t>
          </a:r>
        </a:p>
      </dsp:txBody>
      <dsp:txXfrm>
        <a:off x="46648" y="4231431"/>
        <a:ext cx="8380955" cy="8623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F965-3FE7-4467-92EF-8DB0BF2CBC5F}">
      <dsp:nvSpPr>
        <dsp:cNvPr id="0" name=""/>
        <dsp:cNvSpPr/>
      </dsp:nvSpPr>
      <dsp:spPr>
        <a:xfrm>
          <a:off x="734321" y="1428"/>
          <a:ext cx="2312072" cy="13872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Sheltered English Instruction</a:t>
          </a:r>
        </a:p>
      </dsp:txBody>
      <dsp:txXfrm>
        <a:off x="734321" y="1428"/>
        <a:ext cx="2312072" cy="1387243"/>
      </dsp:txXfrm>
    </dsp:sp>
    <dsp:sp modelId="{C6F69AAD-F0CF-45A0-96D0-F31CA4DE980C}">
      <dsp:nvSpPr>
        <dsp:cNvPr id="0" name=""/>
        <dsp:cNvSpPr/>
      </dsp:nvSpPr>
      <dsp:spPr>
        <a:xfrm>
          <a:off x="3277600" y="1428"/>
          <a:ext cx="2312072" cy="13872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Structured English Immersion</a:t>
          </a:r>
        </a:p>
      </dsp:txBody>
      <dsp:txXfrm>
        <a:off x="3277600" y="1428"/>
        <a:ext cx="2312072" cy="1387243"/>
      </dsp:txXfrm>
    </dsp:sp>
    <dsp:sp modelId="{6C9D9D8C-4D7C-4583-B99C-DDA5F2120C4C}">
      <dsp:nvSpPr>
        <dsp:cNvPr id="0" name=""/>
        <dsp:cNvSpPr/>
      </dsp:nvSpPr>
      <dsp:spPr>
        <a:xfrm>
          <a:off x="5820880" y="1428"/>
          <a:ext cx="2312072" cy="13872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Specially Designed Academic Instruction in English</a:t>
          </a:r>
        </a:p>
      </dsp:txBody>
      <dsp:txXfrm>
        <a:off x="5820880" y="1428"/>
        <a:ext cx="2312072" cy="1387243"/>
      </dsp:txXfrm>
    </dsp:sp>
    <dsp:sp modelId="{D8A52F60-33E2-4A93-A06E-FD2FA43453DC}">
      <dsp:nvSpPr>
        <dsp:cNvPr id="0" name=""/>
        <dsp:cNvSpPr/>
      </dsp:nvSpPr>
      <dsp:spPr>
        <a:xfrm>
          <a:off x="734321" y="1619879"/>
          <a:ext cx="2312072" cy="13872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Content Based English Instruction</a:t>
          </a:r>
        </a:p>
      </dsp:txBody>
      <dsp:txXfrm>
        <a:off x="734321" y="1619879"/>
        <a:ext cx="2312072" cy="1387243"/>
      </dsp:txXfrm>
    </dsp:sp>
    <dsp:sp modelId="{11EDF600-23EB-412D-8669-095B8FEA7845}">
      <dsp:nvSpPr>
        <dsp:cNvPr id="0" name=""/>
        <dsp:cNvSpPr/>
      </dsp:nvSpPr>
      <dsp:spPr>
        <a:xfrm>
          <a:off x="3277600" y="1619879"/>
          <a:ext cx="2312072" cy="138724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Pull-out English Instruction</a:t>
          </a:r>
        </a:p>
      </dsp:txBody>
      <dsp:txXfrm>
        <a:off x="3277600" y="1619879"/>
        <a:ext cx="2312072" cy="1387243"/>
      </dsp:txXfrm>
    </dsp:sp>
    <dsp:sp modelId="{842C3948-DE30-41DC-95F2-43C6D98AB295}">
      <dsp:nvSpPr>
        <dsp:cNvPr id="0" name=""/>
        <dsp:cNvSpPr/>
      </dsp:nvSpPr>
      <dsp:spPr>
        <a:xfrm>
          <a:off x="5820880" y="1619879"/>
          <a:ext cx="2312072" cy="13872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Heritage Language </a:t>
          </a:r>
        </a:p>
      </dsp:txBody>
      <dsp:txXfrm>
        <a:off x="5820880" y="1619879"/>
        <a:ext cx="2312072" cy="1387243"/>
      </dsp:txXfrm>
    </dsp:sp>
    <dsp:sp modelId="{9A8827DD-E878-44D7-A94C-7B421A6734B1}">
      <dsp:nvSpPr>
        <dsp:cNvPr id="0" name=""/>
        <dsp:cNvSpPr/>
      </dsp:nvSpPr>
      <dsp:spPr>
        <a:xfrm>
          <a:off x="3277600" y="3238329"/>
          <a:ext cx="2312072" cy="13872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Virtual ESL Model </a:t>
          </a:r>
        </a:p>
      </dsp:txBody>
      <dsp:txXfrm>
        <a:off x="3277600" y="3238329"/>
        <a:ext cx="2312072" cy="13872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149C4-1101-47DB-BCCE-CF0601AF4AA0}">
      <dsp:nvSpPr>
        <dsp:cNvPr id="0" name=""/>
        <dsp:cNvSpPr/>
      </dsp:nvSpPr>
      <dsp:spPr>
        <a:xfrm>
          <a:off x="0" y="0"/>
          <a:ext cx="5996658" cy="104060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Open Sans"/>
              <a:ea typeface="Open Sans"/>
              <a:cs typeface="Open Sans"/>
            </a:rPr>
            <a:t>EL students who score </a:t>
          </a:r>
          <a:r>
            <a:rPr lang="en-US" sz="1400" b="1" kern="1200">
              <a:latin typeface="Open Sans"/>
              <a:ea typeface="Open Sans"/>
              <a:cs typeface="Open Sans"/>
            </a:rPr>
            <a:t>4.4 composite or higher and 4.2 or higher for literacy</a:t>
          </a:r>
          <a:r>
            <a:rPr lang="en-US" sz="1400" kern="1200">
              <a:latin typeface="Open Sans"/>
              <a:ea typeface="Open Sans"/>
              <a:cs typeface="Open Sans"/>
            </a:rPr>
            <a:t> on the WIDA ACCESS shall be </a:t>
          </a:r>
          <a:r>
            <a:rPr lang="en-US" sz="1400" b="1" u="sng" kern="1200">
              <a:latin typeface="Open Sans"/>
              <a:ea typeface="Open Sans"/>
              <a:cs typeface="Open Sans"/>
            </a:rPr>
            <a:t>exited</a:t>
          </a:r>
          <a:r>
            <a:rPr lang="en-US" sz="1400" kern="1200">
              <a:latin typeface="Open Sans"/>
              <a:ea typeface="Open Sans"/>
              <a:cs typeface="Open Sans"/>
            </a:rPr>
            <a:t> from Direct or Indirect ESL services.</a:t>
          </a:r>
          <a:endParaRPr lang="en-US" sz="1400" kern="1200"/>
        </a:p>
      </dsp:txBody>
      <dsp:txXfrm>
        <a:off x="30478" y="30478"/>
        <a:ext cx="4785828" cy="979653"/>
      </dsp:txXfrm>
    </dsp:sp>
    <dsp:sp modelId="{B72D57A2-85C7-4F37-BD97-1AC9F2B4FADE}">
      <dsp:nvSpPr>
        <dsp:cNvPr id="0" name=""/>
        <dsp:cNvSpPr/>
      </dsp:nvSpPr>
      <dsp:spPr>
        <a:xfrm>
          <a:off x="525427" y="1256971"/>
          <a:ext cx="5996658" cy="104060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Open Sans"/>
              <a:ea typeface="Open Sans"/>
              <a:cs typeface="Open Sans"/>
            </a:rPr>
            <a:t>EL students who achieve a </a:t>
          </a:r>
          <a:r>
            <a:rPr lang="en-US" sz="1400" b="1" kern="1200">
              <a:latin typeface="Open Sans"/>
              <a:ea typeface="Open Sans"/>
              <a:cs typeface="Open Sans"/>
            </a:rPr>
            <a:t>P1 composite or higher and P1 literacy or higher</a:t>
          </a:r>
          <a:r>
            <a:rPr lang="en-US" sz="1400" kern="1200">
              <a:latin typeface="Open Sans"/>
              <a:ea typeface="Open Sans"/>
              <a:cs typeface="Open Sans"/>
            </a:rPr>
            <a:t> on the WIDA ALT ACCESS assessment shall be </a:t>
          </a:r>
          <a:r>
            <a:rPr lang="en-US" sz="1400" b="1" u="sng" kern="1200">
              <a:latin typeface="Open Sans"/>
              <a:ea typeface="Open Sans"/>
              <a:cs typeface="Open Sans"/>
            </a:rPr>
            <a:t>exited </a:t>
          </a:r>
          <a:r>
            <a:rPr lang="en-US" sz="1400" kern="1200">
              <a:latin typeface="Open Sans"/>
              <a:ea typeface="Open Sans"/>
              <a:cs typeface="Open Sans"/>
            </a:rPr>
            <a:t>from Direct ESL Services.</a:t>
          </a:r>
        </a:p>
      </dsp:txBody>
      <dsp:txXfrm>
        <a:off x="555905" y="1287449"/>
        <a:ext cx="4757086" cy="979653"/>
      </dsp:txXfrm>
    </dsp:sp>
    <dsp:sp modelId="{6C4737D5-C449-47B7-B464-0B814F117719}">
      <dsp:nvSpPr>
        <dsp:cNvPr id="0" name=""/>
        <dsp:cNvSpPr/>
      </dsp:nvSpPr>
      <dsp:spPr>
        <a:xfrm>
          <a:off x="996944" y="2459622"/>
          <a:ext cx="5996658" cy="104060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Open Sans"/>
              <a:ea typeface="Open Sans"/>
              <a:cs typeface="Open Sans"/>
            </a:rPr>
            <a:t>Students who exit Direct or Indirect ESL services shall be considered </a:t>
          </a:r>
          <a:r>
            <a:rPr lang="en-US" sz="1400" b="1" kern="1200">
              <a:latin typeface="Open Sans"/>
              <a:ea typeface="Open Sans"/>
              <a:cs typeface="Open Sans"/>
            </a:rPr>
            <a:t>transitional EL students for </a:t>
          </a:r>
          <a:r>
            <a:rPr lang="en-US" sz="1400" b="1" u="sng" kern="1200">
              <a:latin typeface="Open Sans"/>
              <a:ea typeface="Open Sans"/>
              <a:cs typeface="Open Sans"/>
            </a:rPr>
            <a:t>four (4) school years</a:t>
          </a:r>
          <a:r>
            <a:rPr lang="en-US" sz="1400" kern="1200">
              <a:latin typeface="Open Sans"/>
              <a:ea typeface="Open Sans"/>
              <a:cs typeface="Open Sans"/>
            </a:rPr>
            <a:t>. </a:t>
          </a:r>
        </a:p>
      </dsp:txBody>
      <dsp:txXfrm>
        <a:off x="1027422" y="2490100"/>
        <a:ext cx="4764581" cy="979653"/>
      </dsp:txXfrm>
    </dsp:sp>
    <dsp:sp modelId="{5A1A6B15-DBE9-420A-B3B7-1749D5946596}">
      <dsp:nvSpPr>
        <dsp:cNvPr id="0" name=""/>
        <dsp:cNvSpPr/>
      </dsp:nvSpPr>
      <dsp:spPr>
        <a:xfrm>
          <a:off x="1499164" y="3689433"/>
          <a:ext cx="5996658" cy="104060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Open Sans"/>
              <a:ea typeface="Open Sans"/>
              <a:cs typeface="Open Sans"/>
            </a:rPr>
            <a:t>Transitional students </a:t>
          </a:r>
          <a:r>
            <a:rPr lang="en-US" sz="1400" b="1" kern="1200">
              <a:latin typeface="Open Sans"/>
              <a:ea typeface="Open Sans"/>
              <a:cs typeface="Open Sans"/>
            </a:rPr>
            <a:t>must be monitored </a:t>
          </a:r>
          <a:r>
            <a:rPr lang="en-US" sz="1400" b="1" u="sng" kern="1200">
              <a:latin typeface="Open Sans"/>
              <a:ea typeface="Open Sans"/>
              <a:cs typeface="Open Sans"/>
            </a:rPr>
            <a:t>for the first two (2) years</a:t>
          </a:r>
          <a:r>
            <a:rPr lang="en-US" sz="1400" kern="1200">
              <a:latin typeface="Open Sans"/>
              <a:ea typeface="Open Sans"/>
              <a:cs typeface="Open Sans"/>
            </a:rPr>
            <a:t> of the four (4) year transition period. </a:t>
          </a:r>
        </a:p>
      </dsp:txBody>
      <dsp:txXfrm>
        <a:off x="1529642" y="3719911"/>
        <a:ext cx="4757086" cy="979653"/>
      </dsp:txXfrm>
    </dsp:sp>
    <dsp:sp modelId="{15C669EA-ACB2-4430-84D4-0E0A609A3EBD}">
      <dsp:nvSpPr>
        <dsp:cNvPr id="0" name=""/>
        <dsp:cNvSpPr/>
      </dsp:nvSpPr>
      <dsp:spPr>
        <a:xfrm>
          <a:off x="5320262" y="797012"/>
          <a:ext cx="676396" cy="67639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472451" y="797012"/>
        <a:ext cx="372018" cy="508988"/>
      </dsp:txXfrm>
    </dsp:sp>
    <dsp:sp modelId="{3F43DFE3-A8F9-498D-8EC7-3B54EA0A99AD}">
      <dsp:nvSpPr>
        <dsp:cNvPr id="0" name=""/>
        <dsp:cNvSpPr/>
      </dsp:nvSpPr>
      <dsp:spPr>
        <a:xfrm>
          <a:off x="5822482" y="2026823"/>
          <a:ext cx="676396" cy="676396"/>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974671" y="2026823"/>
        <a:ext cx="372018" cy="508988"/>
      </dsp:txXfrm>
    </dsp:sp>
    <dsp:sp modelId="{0E067F55-469E-4B6F-8F84-2116EF4EC6CE}">
      <dsp:nvSpPr>
        <dsp:cNvPr id="0" name=""/>
        <dsp:cNvSpPr/>
      </dsp:nvSpPr>
      <dsp:spPr>
        <a:xfrm>
          <a:off x="6317206" y="3256634"/>
          <a:ext cx="676396" cy="676396"/>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69395" y="3256634"/>
        <a:ext cx="372018" cy="5089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E6535-B60E-4A44-BB21-A192AC7A7FA7}">
      <dsp:nvSpPr>
        <dsp:cNvPr id="0" name=""/>
        <dsp:cNvSpPr/>
      </dsp:nvSpPr>
      <dsp:spPr>
        <a:xfrm>
          <a:off x="3890020" y="1475"/>
          <a:ext cx="1371896" cy="891733"/>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mn-lt"/>
            </a:rPr>
            <a:t>Entry as an English Learner</a:t>
          </a:r>
        </a:p>
      </dsp:txBody>
      <dsp:txXfrm>
        <a:off x="3933551" y="45006"/>
        <a:ext cx="1284834" cy="804671"/>
      </dsp:txXfrm>
    </dsp:sp>
    <dsp:sp modelId="{9AA16F0E-47C8-2A46-AEA1-E03EF8BAEBB9}">
      <dsp:nvSpPr>
        <dsp:cNvPr id="0" name=""/>
        <dsp:cNvSpPr/>
      </dsp:nvSpPr>
      <dsp:spPr>
        <a:xfrm>
          <a:off x="2472991" y="447341"/>
          <a:ext cx="4205954" cy="4205954"/>
        </a:xfrm>
        <a:custGeom>
          <a:avLst/>
          <a:gdLst/>
          <a:ahLst/>
          <a:cxnLst/>
          <a:rect l="0" t="0" r="0" b="0"/>
          <a:pathLst>
            <a:path>
              <a:moveTo>
                <a:pt x="2961938" y="183420"/>
              </a:moveTo>
              <a:arcTo wR="2102977" hR="2102977" stAng="17646450" swAng="925369"/>
            </a:path>
          </a:pathLst>
        </a:custGeom>
        <a:noFill/>
        <a:ln w="6350" cap="flat" cmpd="sng" algn="ctr">
          <a:solidFill>
            <a:schemeClr val="accent3">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7948DC5-F732-394C-BD41-6F0ACD3F012C}">
      <dsp:nvSpPr>
        <dsp:cNvPr id="0" name=""/>
        <dsp:cNvSpPr/>
      </dsp:nvSpPr>
      <dsp:spPr>
        <a:xfrm>
          <a:off x="5711252" y="1052963"/>
          <a:ext cx="1371896" cy="891733"/>
        </a:xfrm>
        <a:prstGeom prst="roundRect">
          <a:avLst/>
        </a:prstGeom>
        <a:solidFill>
          <a:schemeClr val="accent3">
            <a:shade val="80000"/>
            <a:hueOff val="-114813"/>
            <a:satOff val="-331"/>
            <a:lumOff val="59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mn-lt"/>
            </a:rPr>
            <a:t>TISA Tier I: Indirect Services Only</a:t>
          </a:r>
        </a:p>
      </dsp:txBody>
      <dsp:txXfrm>
        <a:off x="5754783" y="1096494"/>
        <a:ext cx="1284834" cy="804671"/>
      </dsp:txXfrm>
    </dsp:sp>
    <dsp:sp modelId="{7633DBE0-6D9C-0D44-808B-EFF967A7A066}">
      <dsp:nvSpPr>
        <dsp:cNvPr id="0" name=""/>
        <dsp:cNvSpPr/>
      </dsp:nvSpPr>
      <dsp:spPr>
        <a:xfrm>
          <a:off x="2472991" y="447341"/>
          <a:ext cx="4205954" cy="4205954"/>
        </a:xfrm>
        <a:custGeom>
          <a:avLst/>
          <a:gdLst/>
          <a:ahLst/>
          <a:cxnLst/>
          <a:rect l="0" t="0" r="0" b="0"/>
          <a:pathLst>
            <a:path>
              <a:moveTo>
                <a:pt x="4173125" y="1732842"/>
              </a:moveTo>
              <a:arcTo wR="2102977" hR="2102977" stAng="20991770" swAng="1216460"/>
            </a:path>
          </a:pathLst>
        </a:custGeom>
        <a:noFill/>
        <a:ln w="6350" cap="flat" cmpd="sng" algn="ctr">
          <a:solidFill>
            <a:schemeClr val="accent3">
              <a:shade val="90000"/>
              <a:hueOff val="-114805"/>
              <a:satOff val="-247"/>
              <a:lumOff val="538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C519E67-0E67-A342-B89B-717E9D2050D6}">
      <dsp:nvSpPr>
        <dsp:cNvPr id="0" name=""/>
        <dsp:cNvSpPr/>
      </dsp:nvSpPr>
      <dsp:spPr>
        <a:xfrm>
          <a:off x="5711252" y="3155941"/>
          <a:ext cx="1371896" cy="891733"/>
        </a:xfrm>
        <a:prstGeom prst="roundRect">
          <a:avLst/>
        </a:prstGeom>
        <a:solidFill>
          <a:schemeClr val="accent3">
            <a:shade val="80000"/>
            <a:hueOff val="-229627"/>
            <a:satOff val="-662"/>
            <a:lumOff val="118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mn-lt"/>
            </a:rPr>
            <a:t>TISA Tier I: Long Term English Learner </a:t>
          </a:r>
        </a:p>
      </dsp:txBody>
      <dsp:txXfrm>
        <a:off x="5754783" y="3199472"/>
        <a:ext cx="1284834" cy="804671"/>
      </dsp:txXfrm>
    </dsp:sp>
    <dsp:sp modelId="{FBED74B4-E1BC-064C-ACC6-841F24877358}">
      <dsp:nvSpPr>
        <dsp:cNvPr id="0" name=""/>
        <dsp:cNvSpPr/>
      </dsp:nvSpPr>
      <dsp:spPr>
        <a:xfrm>
          <a:off x="2472991" y="447341"/>
          <a:ext cx="4205954" cy="4205954"/>
        </a:xfrm>
        <a:custGeom>
          <a:avLst/>
          <a:gdLst/>
          <a:ahLst/>
          <a:cxnLst/>
          <a:rect l="0" t="0" r="0" b="0"/>
          <a:pathLst>
            <a:path>
              <a:moveTo>
                <a:pt x="3441493" y="3724978"/>
              </a:moveTo>
              <a:arcTo wR="2102977" hR="2102977" stAng="3028181" swAng="925369"/>
            </a:path>
          </a:pathLst>
        </a:custGeom>
        <a:noFill/>
        <a:ln w="6350" cap="flat" cmpd="sng" algn="ctr">
          <a:solidFill>
            <a:schemeClr val="accent3">
              <a:shade val="90000"/>
              <a:hueOff val="-229611"/>
              <a:satOff val="-494"/>
              <a:lumOff val="1076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7FE4CC0-8DFB-BA4A-BF82-7746D5AE8A5F}">
      <dsp:nvSpPr>
        <dsp:cNvPr id="0" name=""/>
        <dsp:cNvSpPr/>
      </dsp:nvSpPr>
      <dsp:spPr>
        <a:xfrm>
          <a:off x="3890020" y="4207429"/>
          <a:ext cx="1371896" cy="891733"/>
        </a:xfrm>
        <a:prstGeom prst="roundRect">
          <a:avLst/>
        </a:prstGeom>
        <a:solidFill>
          <a:schemeClr val="accent3">
            <a:shade val="80000"/>
            <a:hueOff val="-344440"/>
            <a:satOff val="-993"/>
            <a:lumOff val="177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mn-lt"/>
            </a:rPr>
            <a:t>TISA Tier I: Transitional English Learner</a:t>
          </a:r>
        </a:p>
      </dsp:txBody>
      <dsp:txXfrm>
        <a:off x="3933551" y="4250960"/>
        <a:ext cx="1284834" cy="804671"/>
      </dsp:txXfrm>
    </dsp:sp>
    <dsp:sp modelId="{EDCD37D4-7ED9-8344-A1A7-019186875087}">
      <dsp:nvSpPr>
        <dsp:cNvPr id="0" name=""/>
        <dsp:cNvSpPr/>
      </dsp:nvSpPr>
      <dsp:spPr>
        <a:xfrm>
          <a:off x="2472991" y="447341"/>
          <a:ext cx="4205954" cy="4205954"/>
        </a:xfrm>
        <a:custGeom>
          <a:avLst/>
          <a:gdLst/>
          <a:ahLst/>
          <a:cxnLst/>
          <a:rect l="0" t="0" r="0" b="0"/>
          <a:pathLst>
            <a:path>
              <a:moveTo>
                <a:pt x="1244016" y="4022534"/>
              </a:moveTo>
              <a:arcTo wR="2102977" hR="2102977" stAng="6846450" swAng="925369"/>
            </a:path>
          </a:pathLst>
        </a:custGeom>
        <a:noFill/>
        <a:ln w="6350" cap="flat" cmpd="sng" algn="ctr">
          <a:solidFill>
            <a:schemeClr val="accent3">
              <a:shade val="90000"/>
              <a:hueOff val="-344416"/>
              <a:satOff val="-742"/>
              <a:lumOff val="1614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D70CEC6-EEF4-0440-AE65-7753867C0F20}">
      <dsp:nvSpPr>
        <dsp:cNvPr id="0" name=""/>
        <dsp:cNvSpPr/>
      </dsp:nvSpPr>
      <dsp:spPr>
        <a:xfrm>
          <a:off x="2068788" y="3155941"/>
          <a:ext cx="1371896" cy="891733"/>
        </a:xfrm>
        <a:prstGeom prst="roundRect">
          <a:avLst/>
        </a:prstGeom>
        <a:solidFill>
          <a:schemeClr val="accent3">
            <a:shade val="80000"/>
            <a:hueOff val="-459254"/>
            <a:satOff val="-1324"/>
            <a:lumOff val="236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mn-lt"/>
            </a:rPr>
            <a:t>TISA Tier II (WIDA above 3/&gt;3 years</a:t>
          </a:r>
        </a:p>
      </dsp:txBody>
      <dsp:txXfrm>
        <a:off x="2112319" y="3199472"/>
        <a:ext cx="1284834" cy="804671"/>
      </dsp:txXfrm>
    </dsp:sp>
    <dsp:sp modelId="{BB50E5F1-3D99-EA47-86A6-84869820D4B5}">
      <dsp:nvSpPr>
        <dsp:cNvPr id="0" name=""/>
        <dsp:cNvSpPr/>
      </dsp:nvSpPr>
      <dsp:spPr>
        <a:xfrm>
          <a:off x="2472991" y="447341"/>
          <a:ext cx="4205954" cy="4205954"/>
        </a:xfrm>
        <a:custGeom>
          <a:avLst/>
          <a:gdLst/>
          <a:ahLst/>
          <a:cxnLst/>
          <a:rect l="0" t="0" r="0" b="0"/>
          <a:pathLst>
            <a:path>
              <a:moveTo>
                <a:pt x="32829" y="2473112"/>
              </a:moveTo>
              <a:arcTo wR="2102977" hR="2102977" stAng="10191770" swAng="1216460"/>
            </a:path>
          </a:pathLst>
        </a:custGeom>
        <a:noFill/>
        <a:ln w="6350" cap="flat" cmpd="sng" algn="ctr">
          <a:solidFill>
            <a:schemeClr val="accent3">
              <a:shade val="90000"/>
              <a:hueOff val="-459222"/>
              <a:satOff val="-989"/>
              <a:lumOff val="2152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4BCC362-8F82-6744-8F1B-16995DFB6E19}">
      <dsp:nvSpPr>
        <dsp:cNvPr id="0" name=""/>
        <dsp:cNvSpPr/>
      </dsp:nvSpPr>
      <dsp:spPr>
        <a:xfrm>
          <a:off x="2068788" y="1052963"/>
          <a:ext cx="1371896" cy="891733"/>
        </a:xfrm>
        <a:prstGeom prst="roundRect">
          <a:avLst/>
        </a:prstGeom>
        <a:solidFill>
          <a:schemeClr val="accent3">
            <a:shade val="80000"/>
            <a:hueOff val="-574067"/>
            <a:satOff val="-1655"/>
            <a:lumOff val="295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mn-lt"/>
            </a:rPr>
            <a:t>TISA Tier III</a:t>
          </a:r>
          <a:br>
            <a:rPr lang="en-US" sz="1400" kern="1200">
              <a:latin typeface="+mn-lt"/>
            </a:rPr>
          </a:br>
          <a:r>
            <a:rPr lang="en-US" sz="1400" kern="1200">
              <a:latin typeface="+mn-lt"/>
            </a:rPr>
            <a:t>(WIDA below 3/&lt;3 years)</a:t>
          </a:r>
        </a:p>
      </dsp:txBody>
      <dsp:txXfrm>
        <a:off x="2112319" y="1096494"/>
        <a:ext cx="1284834" cy="804671"/>
      </dsp:txXfrm>
    </dsp:sp>
    <dsp:sp modelId="{B42C99AB-E228-B04C-8792-4615C8E4190D}">
      <dsp:nvSpPr>
        <dsp:cNvPr id="0" name=""/>
        <dsp:cNvSpPr/>
      </dsp:nvSpPr>
      <dsp:spPr>
        <a:xfrm>
          <a:off x="2472991" y="447341"/>
          <a:ext cx="4205954" cy="4205954"/>
        </a:xfrm>
        <a:custGeom>
          <a:avLst/>
          <a:gdLst/>
          <a:ahLst/>
          <a:cxnLst/>
          <a:rect l="0" t="0" r="0" b="0"/>
          <a:pathLst>
            <a:path>
              <a:moveTo>
                <a:pt x="764460" y="480976"/>
              </a:moveTo>
              <a:arcTo wR="2102977" hR="2102977" stAng="13828181" swAng="925369"/>
            </a:path>
          </a:pathLst>
        </a:custGeom>
        <a:noFill/>
        <a:ln w="6350" cap="flat" cmpd="sng" algn="ctr">
          <a:solidFill>
            <a:schemeClr val="accent3">
              <a:shade val="90000"/>
              <a:hueOff val="-574027"/>
              <a:satOff val="-1236"/>
              <a:lumOff val="269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7/5/2023</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7/5/2023</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am-tn.org/wp-content/uploads/2023/03/EL-TEAM-Support-Doc.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doe-my.sharepoint.com/personal/sara_hendrix54_tnedu_gov/_layouts/15/onedrive.aspx?FolderCTID=0x0120000D858216A7950748927CE774AC0D2C3A&amp;id=%2Fpersonal%2Fsara%5Fhendrix54%5Ftnedu%5Fgov%2FDocuments%2FMicrosoft%20Teams%20Chat%20Files%2FTN%5FIPGWrapAround%2Epdf&amp;parent=%2Fpersonal%2Fsara%5Fhendrix54%5Ftnedu%5Fgov%2FDocuments%2FMicrosoft%20Teams%20Chat%20Fil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Joann Runion and Hannah Gribble – presenters </a:t>
            </a:r>
          </a:p>
          <a:p>
            <a:endParaRPr lang="en-US" dirty="0"/>
          </a:p>
          <a:p>
            <a:r>
              <a:rPr lang="en-US" dirty="0"/>
              <a:t>Slides 3-18 have been previously approved by communications </a:t>
            </a:r>
          </a:p>
          <a:p>
            <a:endParaRPr lang="en-US" dirty="0">
              <a:latin typeface="Open Sans"/>
              <a:ea typeface="Open Sans"/>
              <a:cs typeface="Open Sans"/>
            </a:endParaRPr>
          </a:p>
          <a:p>
            <a:r>
              <a:rPr lang="en-US" sz="1200" dirty="0">
                <a:effectLst/>
                <a:latin typeface="Open Sans"/>
                <a:ea typeface="Open Sans"/>
                <a:cs typeface="Open Sans"/>
              </a:rPr>
              <a:t>Administrators will engage with the needed processes and structures required to support the success of English learners. Resources and helpful tools will be shared.</a:t>
            </a:r>
            <a:r>
              <a:rPr lang="en-US" dirty="0">
                <a:latin typeface="Open Sans"/>
                <a:ea typeface="Open Sans"/>
                <a:cs typeface="Open Sans"/>
              </a:rPr>
              <a:t> </a:t>
            </a:r>
            <a:endParaRPr lang="en-US" dirty="0">
              <a:ea typeface="Lato Light"/>
              <a:cs typeface="Lato Light"/>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1049989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905" indent="-213360"/>
            <a:r>
              <a:rPr lang="en-US">
                <a:latin typeface="Open Sans"/>
                <a:ea typeface="Open Sans"/>
                <a:cs typeface="Open Sans"/>
              </a:rPr>
              <a:t>EL students who score </a:t>
            </a:r>
            <a:r>
              <a:rPr lang="en-US" b="1">
                <a:latin typeface="Open Sans"/>
                <a:ea typeface="Open Sans"/>
                <a:cs typeface="Open Sans"/>
              </a:rPr>
              <a:t>4.4 composite or higher and 4.2 or higher for literacy</a:t>
            </a:r>
            <a:r>
              <a:rPr lang="en-US">
                <a:latin typeface="Open Sans"/>
                <a:ea typeface="Open Sans"/>
                <a:cs typeface="Open Sans"/>
              </a:rPr>
              <a:t> on the WIDA ACCESS shall be </a:t>
            </a:r>
            <a:r>
              <a:rPr lang="en-US" b="1" u="sng">
                <a:latin typeface="Open Sans"/>
                <a:ea typeface="Open Sans"/>
                <a:cs typeface="Open Sans"/>
              </a:rPr>
              <a:t>exited</a:t>
            </a:r>
            <a:r>
              <a:rPr lang="en-US">
                <a:latin typeface="Open Sans"/>
                <a:ea typeface="Open Sans"/>
                <a:cs typeface="Open Sans"/>
              </a:rPr>
              <a:t> from Direct or Indirect ESL services.</a:t>
            </a:r>
            <a:endParaRPr lang="en-US"/>
          </a:p>
          <a:p>
            <a:pPr marL="42532" indent="0">
              <a:buNone/>
            </a:pPr>
            <a:endParaRPr lang="en-US">
              <a:latin typeface="Open Sans"/>
              <a:ea typeface="Open Sans"/>
              <a:cs typeface="Open Sans"/>
            </a:endParaRPr>
          </a:p>
          <a:p>
            <a:pPr marL="255905" indent="-213360"/>
            <a:r>
              <a:rPr lang="en-US">
                <a:latin typeface="Open Sans"/>
                <a:ea typeface="Open Sans"/>
                <a:cs typeface="Open Sans"/>
              </a:rPr>
              <a:t>EL students who achieve a </a:t>
            </a:r>
            <a:r>
              <a:rPr lang="en-US" b="1">
                <a:latin typeface="Open Sans"/>
                <a:ea typeface="Open Sans"/>
                <a:cs typeface="Open Sans"/>
              </a:rPr>
              <a:t>P1 composite or higher and P1 literacy or higher</a:t>
            </a:r>
            <a:r>
              <a:rPr lang="en-US">
                <a:latin typeface="Open Sans"/>
                <a:ea typeface="Open Sans"/>
                <a:cs typeface="Open Sans"/>
              </a:rPr>
              <a:t> on the WIDA ALT ACCESS assessment shall be </a:t>
            </a:r>
            <a:r>
              <a:rPr lang="en-US" b="1" u="sng">
                <a:latin typeface="Open Sans"/>
                <a:ea typeface="Open Sans"/>
                <a:cs typeface="Open Sans"/>
              </a:rPr>
              <a:t>exited </a:t>
            </a:r>
            <a:r>
              <a:rPr lang="en-US">
                <a:latin typeface="Open Sans"/>
                <a:ea typeface="Open Sans"/>
                <a:cs typeface="Open Sans"/>
              </a:rPr>
              <a:t>from Direct ESL Services.</a:t>
            </a:r>
          </a:p>
          <a:p>
            <a:pPr marL="42532" indent="0">
              <a:buNone/>
            </a:pPr>
            <a:endParaRPr lang="en-US">
              <a:latin typeface="Open Sans"/>
              <a:ea typeface="Open Sans"/>
              <a:cs typeface="Open Sans"/>
            </a:endParaRPr>
          </a:p>
          <a:p>
            <a:pPr marL="256463" indent="-213931"/>
            <a:r>
              <a:rPr lang="en-US">
                <a:latin typeface="Open Sans"/>
                <a:ea typeface="Open Sans"/>
                <a:cs typeface="Open Sans"/>
              </a:rPr>
              <a:t>Students who exit Direct or Indirect ESL services shall be considered </a:t>
            </a:r>
            <a:r>
              <a:rPr lang="en-US" b="1">
                <a:latin typeface="Open Sans"/>
                <a:ea typeface="Open Sans"/>
                <a:cs typeface="Open Sans"/>
              </a:rPr>
              <a:t>transitional EL students for </a:t>
            </a:r>
            <a:r>
              <a:rPr lang="en-US" b="1" u="sng">
                <a:latin typeface="Open Sans"/>
                <a:ea typeface="Open Sans"/>
                <a:cs typeface="Open Sans"/>
              </a:rPr>
              <a:t>four (4) school years</a:t>
            </a:r>
            <a:r>
              <a:rPr lang="en-US">
                <a:latin typeface="Open Sans"/>
                <a:ea typeface="Open Sans"/>
                <a:cs typeface="Open Sans"/>
              </a:rPr>
              <a:t>. </a:t>
            </a:r>
          </a:p>
          <a:p>
            <a:pPr marL="42532" indent="0">
              <a:buNone/>
            </a:pPr>
            <a:endParaRPr lang="en-US">
              <a:latin typeface="Open Sans"/>
              <a:ea typeface="Open Sans"/>
              <a:cs typeface="Open Sans"/>
            </a:endParaRPr>
          </a:p>
          <a:p>
            <a:pPr marL="256463" indent="-213931"/>
            <a:r>
              <a:rPr lang="en-US">
                <a:latin typeface="Open Sans"/>
                <a:ea typeface="Open Sans"/>
                <a:cs typeface="Open Sans"/>
              </a:rPr>
              <a:t>Transitional students </a:t>
            </a:r>
            <a:r>
              <a:rPr lang="en-US" b="1">
                <a:latin typeface="Open Sans"/>
                <a:ea typeface="Open Sans"/>
                <a:cs typeface="Open Sans"/>
              </a:rPr>
              <a:t>must be monitored </a:t>
            </a:r>
            <a:r>
              <a:rPr lang="en-US" b="1" u="sng">
                <a:latin typeface="Open Sans"/>
                <a:ea typeface="Open Sans"/>
                <a:cs typeface="Open Sans"/>
              </a:rPr>
              <a:t>for the first two (2) years</a:t>
            </a:r>
            <a:r>
              <a:rPr lang="en-US">
                <a:latin typeface="Open Sans"/>
                <a:ea typeface="Open Sans"/>
                <a:cs typeface="Open Sans"/>
              </a:rPr>
              <a:t> of the four (4) year transition period.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406233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Lato Light"/>
                <a:cs typeface="Lato Light"/>
              </a:rPr>
              <a:t>Joann/Sara 13-19  </a:t>
            </a:r>
          </a:p>
          <a:p>
            <a:r>
              <a:rPr lang="en-US" b="1">
                <a:ea typeface="Lato Light"/>
                <a:cs typeface="Lato Light"/>
              </a:rPr>
              <a:t>Now we are moving into looking at Individual Learning plans for English learners. In this section we will focus on the different TISA Tiers of support for weighted funding and how each is aligned to an Individual Learning plan. </a:t>
            </a:r>
            <a:endParaRPr lang="en-US"/>
          </a:p>
          <a:p>
            <a:r>
              <a:rPr lang="en-US" b="1">
                <a:ea typeface="Lato Light"/>
                <a:cs typeface="Lato Light"/>
              </a:rPr>
              <a:t>In the next slide we will begin by looking at the categories of ELs</a:t>
            </a:r>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917343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High level overview of each of these categories. </a:t>
            </a:r>
          </a:p>
          <a:p>
            <a:endParaRPr lang="en-US">
              <a:latin typeface="Calibri"/>
              <a:cs typeface="Calibri"/>
            </a:endParaRPr>
          </a:p>
          <a:p>
            <a:r>
              <a:rPr lang="en-US">
                <a:latin typeface="Calibri"/>
                <a:cs typeface="Calibri"/>
              </a:rPr>
              <a:t>On this slide we see the TISA Tiers of support for ELs </a:t>
            </a:r>
          </a:p>
          <a:p>
            <a:r>
              <a:rPr lang="en-US">
                <a:latin typeface="Calibri"/>
                <a:cs typeface="Calibri"/>
              </a:rPr>
              <a:t>TISA Tier I (20%) - Indirect (waived ESL students); Long Term ELs (students in year 7 of ESL services); Transitional T1 and T2 students (exited ELs in the first 2 years of monitoring progress) </a:t>
            </a:r>
          </a:p>
          <a:p>
            <a:endParaRPr lang="en-US">
              <a:latin typeface="Calibri"/>
              <a:cs typeface="Calibri"/>
            </a:endParaRPr>
          </a:p>
          <a:p>
            <a:r>
              <a:rPr lang="en-US">
                <a:latin typeface="Calibri"/>
                <a:cs typeface="Calibri"/>
              </a:rPr>
              <a:t>TISA Tier II (60%)- ELs performing above level 3 composite of English Language Proficiency based on ELPA (WIDA ACCESS) and who have received 3 or more years of ESL service </a:t>
            </a:r>
          </a:p>
          <a:p>
            <a:endParaRPr lang="en-US">
              <a:latin typeface="Calibri"/>
              <a:cs typeface="Calibri"/>
            </a:endParaRPr>
          </a:p>
          <a:p>
            <a:r>
              <a:rPr lang="en-US">
                <a:latin typeface="Calibri"/>
                <a:cs typeface="Calibri"/>
              </a:rPr>
              <a:t>TISA Tier III (70%)- </a:t>
            </a:r>
            <a:r>
              <a:rPr lang="en-US"/>
              <a:t>ELs performing at or below level 3 composite of English Language Proficiency based on ELPA (WIDA ACCESS) and who have received less than 3 years of ESL service. </a:t>
            </a:r>
            <a:endParaRPr lang="en-US">
              <a:latin typeface="Calibri"/>
              <a:cs typeface="Calibri"/>
            </a:endParaRPr>
          </a:p>
          <a:p>
            <a:endParaRPr lang="en-US">
              <a:ea typeface="Lato Light"/>
              <a:cs typeface="Lato Light"/>
            </a:endParaRPr>
          </a:p>
          <a:p>
            <a:r>
              <a:rPr lang="en-US">
                <a:ea typeface="Lato Light"/>
                <a:cs typeface="Lato Light"/>
              </a:rPr>
              <a:t>Link to ULN crosswalk: </a:t>
            </a:r>
            <a:r>
              <a:rPr lang="en-US"/>
              <a:t>https://www.tn.gov/content/dam/tn/education/2021-funding-engagement/TISA%20Unique%20Learning%20Needs%20Crosswalk.pdf</a:t>
            </a:r>
            <a:endParaRPr lang="en-US">
              <a:ea typeface="Lato Light"/>
              <a:cs typeface="Lato Light"/>
            </a:endParaRP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2142457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this slide we will start to discuss the types of ILPs for the TISA Tiers.  </a:t>
            </a:r>
          </a:p>
          <a:p>
            <a:r>
              <a:rPr lang="en-US"/>
              <a:t> </a:t>
            </a:r>
            <a:endParaRPr lang="en-US">
              <a:ea typeface="Lato Light"/>
              <a:cs typeface="Lato Light"/>
            </a:endParaRPr>
          </a:p>
          <a:p>
            <a:r>
              <a:rPr lang="en-US"/>
              <a:t>Start with initial evaluation which includes HLS and ELPA Screener (WIDA Screener for K and WIDA Screener (second semester 1st grade to grade 12))-- this step does not require a plan, however LEAs and/or schools must inform parent of ESL eligibility  </a:t>
            </a:r>
            <a:endParaRPr lang="en-US">
              <a:ea typeface="Lato Light"/>
              <a:cs typeface="Lato Light"/>
            </a:endParaRPr>
          </a:p>
          <a:p>
            <a:r>
              <a:rPr lang="en-US"/>
              <a:t> </a:t>
            </a:r>
            <a:endParaRPr lang="en-US">
              <a:ea typeface="Lato Light"/>
              <a:cs typeface="Lato Light"/>
            </a:endParaRPr>
          </a:p>
          <a:p>
            <a:r>
              <a:rPr lang="en-US"/>
              <a:t>TISA Tier I: Indirect service students will have a grade k-3 or 4-12 ILP. Long Term ELs will have a grade k-3 or 4-12 ILP (K-3 could never be LTEL but these are the types of ILP they would have). Transitional Year 1 and Year 2 will have a Transitional T1-T2 ILP. (Joann will continue with briefly explaining the difference in plans). </a:t>
            </a:r>
            <a:endParaRPr lang="en-US">
              <a:ea typeface="Lato Light"/>
              <a:cs typeface="Lato Light"/>
            </a:endParaRPr>
          </a:p>
          <a:p>
            <a:r>
              <a:rPr lang="en-US"/>
              <a:t> </a:t>
            </a:r>
            <a:endParaRPr lang="en-US">
              <a:ea typeface="Lato Light"/>
              <a:cs typeface="Lato Light"/>
            </a:endParaRPr>
          </a:p>
          <a:p>
            <a:r>
              <a:rPr lang="en-US"/>
              <a:t>TISA Tier II: Students scoring above 3 overall composite on WIDA ACCESS for ELLs OR score below 3 overall composite on WIDA ACCESS for ELLs for 3 years or more will have a k-3 or 4-12 ILP.  </a:t>
            </a:r>
            <a:endParaRPr lang="en-US">
              <a:ea typeface="Lato Light"/>
              <a:cs typeface="Lato Light"/>
            </a:endParaRPr>
          </a:p>
          <a:p>
            <a:r>
              <a:rPr lang="en-US"/>
              <a:t> </a:t>
            </a:r>
            <a:endParaRPr lang="en-US">
              <a:ea typeface="Lato Light"/>
              <a:cs typeface="Lato Light"/>
            </a:endParaRPr>
          </a:p>
          <a:p>
            <a:r>
              <a:rPr lang="en-US"/>
              <a:t>TISA Tier III: Students scoring below 3 overall composite on WIDA ACCESS for ELLs for less than 3 years will have a k-3 or 4-12 ILP.  </a:t>
            </a:r>
            <a:endParaRPr lang="en-US">
              <a:ea typeface="Lato Light"/>
              <a:cs typeface="Lato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1457199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Joann will read through slide and will elaborate on stakeholder feedback from the 2022 EL listening tour. Since this presentation takes place July 7, all ULN trainings will be completed and Joann can share the purpose of the ULN trainings such as: </a:t>
            </a:r>
          </a:p>
          <a:p>
            <a:r>
              <a:rPr lang="en-US">
                <a:latin typeface="Calibri"/>
                <a:cs typeface="Calibri"/>
              </a:rPr>
              <a:t>-Preview resources such as ILP templates </a:t>
            </a:r>
          </a:p>
          <a:p>
            <a:r>
              <a:rPr lang="en-US">
                <a:latin typeface="Calibri"/>
                <a:cs typeface="Calibri"/>
              </a:rPr>
              <a:t>-Preview Parent Notification forms </a:t>
            </a:r>
          </a:p>
          <a:p>
            <a:r>
              <a:rPr lang="en-US">
                <a:latin typeface="Calibri"/>
                <a:cs typeface="Calibri"/>
              </a:rPr>
              <a:t>-ILP Instructional Decision Making Guide </a:t>
            </a:r>
          </a:p>
          <a:p>
            <a:endParaRPr lang="en-US">
              <a:latin typeface="Calibri"/>
              <a:cs typeface="Calibri"/>
            </a:endParaRPr>
          </a:p>
          <a:p>
            <a:r>
              <a:rPr lang="en-US">
                <a:latin typeface="Calibri"/>
                <a:cs typeface="Calibri"/>
              </a:rPr>
              <a:t>In addition, Joann will reiterate the 3 different types of ILPs. Explain the purpose of each and rationale from state rule regarding the 3 types of plans. Joann will ensure administrators know LEAs had teams present for the ULN preview training. </a:t>
            </a:r>
          </a:p>
          <a:p>
            <a:r>
              <a:rPr lang="en-US">
                <a:latin typeface="Calibri"/>
                <a:cs typeface="Calibri"/>
              </a:rPr>
              <a:t> </a:t>
            </a:r>
          </a:p>
          <a:p>
            <a:r>
              <a:rPr lang="en-US">
                <a:latin typeface="Calibri"/>
                <a:cs typeface="Calibri"/>
              </a:rPr>
              <a:t>Joann will explain the 3 main focal points for ILPs from the last bullet on the slide.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294859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discourse in the ESL and core content classroom.</a:t>
            </a:r>
          </a:p>
          <a:p>
            <a:r>
              <a:rPr lang="en-US"/>
              <a:t>Base instruction on TN English Language Development Standards (WIDA Standards) and Academic Standards.</a:t>
            </a:r>
          </a:p>
          <a:p>
            <a:r>
              <a:rPr lang="en-US"/>
              <a:t>Provide instructional scaffolding as needed.</a:t>
            </a:r>
          </a:p>
          <a:p>
            <a:r>
              <a:rPr lang="en-US"/>
              <a:t>Engage in the development and revisions of individual learning plans (ILPs).</a:t>
            </a:r>
          </a:p>
          <a:p>
            <a:r>
              <a:rPr lang="en-US"/>
              <a:t>All key educators are part of the ILP Team. </a:t>
            </a:r>
          </a:p>
          <a:p>
            <a:r>
              <a:rPr lang="en-US"/>
              <a:t>Engage and apply yearly training into lesson delivery.</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3344268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LEAs shall ensure that all teachers who provide Direct or Indirect ESL Services are annually trained on delivering ESL instruction. At a minimum, this training shall include, but not be limited to: </a:t>
            </a:r>
          </a:p>
          <a:p>
            <a:r>
              <a:rPr lang="en-US"/>
              <a:t>The Tennessee English language development (ELD) standards.</a:t>
            </a:r>
          </a:p>
          <a:p>
            <a:r>
              <a:rPr lang="en-US"/>
              <a:t>Appropriate ESL instructional methods to use with grade-level academic content standards in English language arts, mathematics, science and social studies.</a:t>
            </a:r>
          </a:p>
          <a:p>
            <a:r>
              <a:rPr lang="en-US"/>
              <a:t>English language acquisition training for general education teachers to understand the process of acquiring a second or subsequent language.</a:t>
            </a:r>
          </a:p>
          <a:p>
            <a:r>
              <a:rPr lang="en-US"/>
              <a:t>Strategies for collaboration between teachers serving EL students so that ILPs are developed and implemented by all educators.</a:t>
            </a:r>
          </a:p>
          <a:p>
            <a:r>
              <a:rPr lang="en-US"/>
              <a:t>The requirements regarding ILP development and implementation.</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2506666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Strong instructional practice leads to improved student outcomes.</a:t>
            </a:r>
          </a:p>
          <a:p>
            <a:r>
              <a:rPr lang="en-US"/>
              <a:t>Frequent use of visual aids, gestures with speech, and precise modeling of directions and pictures.</a:t>
            </a:r>
          </a:p>
          <a:p>
            <a:r>
              <a:rPr lang="en-US"/>
              <a:t>Adjusted questioning techniques so that students can respond in a way that is appropriate for their stage of English proficiency.</a:t>
            </a:r>
          </a:p>
          <a:p>
            <a:r>
              <a:rPr lang="en-US"/>
              <a:t>Developing background knowledge by specifically introducing new terms or concepts, reviewing terms that have been introduced previously, or classifying terms in a conceptual framework.</a:t>
            </a:r>
          </a:p>
          <a:p>
            <a:r>
              <a:rPr lang="en-US"/>
              <a:t>Allowing students to discuss content in both English and their native language with peers, so they may engage more deeply with the content and enhance their understanding of English in context of the content.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1663511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TEAM Observation Considerations: English Learners: </a:t>
            </a:r>
            <a:r>
              <a:rPr lang="en-US" dirty="0">
                <a:hlinkClick r:id="rId3"/>
              </a:rPr>
              <a:t>https://team-tn.org/wp-content/uploads/2023/03/EL-TEAM-Support-Doc.pdf</a:t>
            </a:r>
            <a:endParaRPr lang="en-US" dirty="0"/>
          </a:p>
          <a:p>
            <a:endParaRPr lang="en-US" dirty="0">
              <a:ea typeface="Lato Light"/>
              <a:cs typeface="Lato Light"/>
            </a:endParaRPr>
          </a:p>
          <a:p>
            <a:r>
              <a:rPr lang="en-US" dirty="0"/>
              <a:t>An English learner (EL)-focused classroom allows an observer the opportunity to gather evidence of instructional practice in a setting where student work may look or sound differently than a classroom setting with English only speaking students. Strong instructional practice leads to improved student outcomes, and classrooms with ELs are no exception. In a classroom with ELs, an observer should be prepared to see a variety of students and approaches to instruction. </a:t>
            </a:r>
            <a:endParaRPr lang="en-US" dirty="0">
              <a:ea typeface="Lato Light"/>
              <a:cs typeface="Lato Light"/>
            </a:endParaRPr>
          </a:p>
          <a:p>
            <a:endParaRPr lang="en-US" dirty="0">
              <a:ea typeface="Lato Light"/>
              <a:cs typeface="Lato Light"/>
            </a:endParaRPr>
          </a:p>
          <a:p>
            <a:pPr marL="171450" indent="-171450">
              <a:buFont typeface="Arial"/>
              <a:buChar char="•"/>
            </a:pPr>
            <a:r>
              <a:rPr lang="en-US" dirty="0"/>
              <a:t>Previewing content to activate prior learning and build background knowledge.</a:t>
            </a:r>
            <a:endParaRPr lang="en-US" dirty="0">
              <a:ea typeface="Lato Light"/>
              <a:cs typeface="Lato Light"/>
            </a:endParaRPr>
          </a:p>
          <a:p>
            <a:pPr marL="171450" indent="-171450">
              <a:buFont typeface="Arial"/>
              <a:buChar char="•"/>
            </a:pPr>
            <a:r>
              <a:rPr lang="en-US" dirty="0"/>
              <a:t>Predicting outcomes to motivate and build anticipation.</a:t>
            </a:r>
            <a:endParaRPr lang="en-US" dirty="0">
              <a:ea typeface="Lato Light"/>
              <a:cs typeface="Lato Light"/>
            </a:endParaRPr>
          </a:p>
          <a:p>
            <a:pPr marL="171450" indent="-171450">
              <a:buFont typeface="Arial"/>
              <a:buChar char="•"/>
            </a:pPr>
            <a:r>
              <a:rPr lang="en-US" dirty="0"/>
              <a:t>Connecting the text to personal experiences.</a:t>
            </a:r>
            <a:endParaRPr lang="en-US" dirty="0">
              <a:ea typeface="Lato Light"/>
              <a:cs typeface="Lato Light"/>
            </a:endParaRPr>
          </a:p>
          <a:p>
            <a:pPr marL="171450" indent="-171450">
              <a:buFont typeface="Arial"/>
              <a:buChar char="•"/>
            </a:pPr>
            <a:r>
              <a:rPr lang="en-US" dirty="0"/>
              <a:t>Using graphic organizers to help learners build understanding.</a:t>
            </a:r>
            <a:endParaRPr lang="en-US" dirty="0">
              <a:ea typeface="Lato Light"/>
              <a:cs typeface="Lato Light"/>
            </a:endParaRPr>
          </a:p>
          <a:p>
            <a:endParaRPr lang="en-US" dirty="0">
              <a:ea typeface="Lato Light"/>
              <a:cs typeface="Lato Light"/>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2289887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a:hlinkClick r:id="rId3"/>
              </a:rPr>
              <a:t>https://tdoe-my.sharepoint.com/personal/sara_hendrix54_tnedu_gov/_layouts/15/onedrive.aspx?FolderCTID=0x0120000D858216A7950748927CE774AC0D2C3A&amp;id=%2Fpersonal%2Fsara%5Fhendrix54%5Ftnedu%5Fgov%2FDocuments%2FMicrosoft%20Teams%20Chat%20Files%2FTN%5FIPGWrapAround%2Epdf&amp;parent=%2Fpersonal%2Fsara%5Fhendrix54%5Ftnedu%5Fgov%2FDocuments%2FMicrosoft%20Teams%20Chat%20Files</a:t>
            </a:r>
            <a:endParaRPr lang="en-US" dirty="0"/>
          </a:p>
          <a:p>
            <a:endParaRPr lang="en-US" dirty="0">
              <a:ea typeface="Lato Light"/>
              <a:cs typeface="Lato Light"/>
            </a:endParaRPr>
          </a:p>
          <a:p>
            <a:endParaRPr lang="en-US" dirty="0">
              <a:ea typeface="Lato Light"/>
              <a:cs typeface="Lato Light"/>
            </a:endParaRPr>
          </a:p>
          <a:p>
            <a:r>
              <a:rPr lang="en-US" dirty="0"/>
              <a:t>This guide is intended as a supplement to the Tennessee Instructional Practice Guide for Reading Comprehension to provide an opportunity for answering the question: To what extent do English learners (ELs) and students with disabilities have access to, and ownership of, rigorous grade-level content in Tier 1 instruction – and are we eliminating barriers to learning? Barriers to learning show up where students get stuck in a lesson or activity. Barriers are not student-centered limitations, rather, they are teacher-centered challenges in providing instruction that is responsive to student needs. This guidance is in addition to access points and scaffolds determined during preparation. </a:t>
            </a:r>
            <a:endParaRPr lang="en-US" dirty="0">
              <a:ea typeface="Lato Light"/>
              <a:cs typeface="Lato Light"/>
            </a:endParaRPr>
          </a:p>
          <a:p>
            <a:endParaRPr lang="en-US" dirty="0">
              <a:ea typeface="Lato Light"/>
              <a:cs typeface="Lato Light"/>
            </a:endParaRPr>
          </a:p>
          <a:p>
            <a:endParaRPr lang="en-US" dirty="0">
              <a:ea typeface="Lato Light"/>
              <a:cs typeface="Lato Light"/>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400381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 updated rule with administrators: https://publications.tnsosfiles.com/rules/0520/0520-01/0520-01-19.20230608.pdf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1890005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Note: pleas share with audience the ESL Manual is being updated </a:t>
            </a:r>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1906342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"Rules carry the force of law" by this we mean that State Board rules carry the same weight as TN Code Annotated statutory rules. Both need to be complied to and adhered to at all times. </a:t>
            </a:r>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420746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6540" indent="-256540"/>
            <a:r>
              <a:rPr lang="en-US">
                <a:latin typeface="Open Sans"/>
                <a:ea typeface="Open Sans"/>
                <a:cs typeface="Open Sans"/>
              </a:rPr>
              <a:t>These changes will begin implementation in FY24 (2023-24).</a:t>
            </a:r>
          </a:p>
          <a:p>
            <a:pPr marL="256540" indent="-256540">
              <a:buFont typeface="Wingdings"/>
            </a:pPr>
            <a:r>
              <a:rPr lang="en-US">
                <a:latin typeface="Open Sans"/>
                <a:ea typeface="Open Sans"/>
                <a:cs typeface="Open Sans"/>
              </a:rPr>
              <a:t>In addition to short-term goals, strategies, accommodations, scaffolding, and growth trajectories, Individual Learning Plans (ILPs) for ELs must include:</a:t>
            </a:r>
          </a:p>
          <a:p>
            <a:pPr marL="685800" lvl="1" indent="-342900">
              <a:buFont typeface="Arial" panose="020B0604020202020204" pitchFamily="34" charset="0"/>
              <a:buChar char="•"/>
            </a:pPr>
            <a:r>
              <a:rPr lang="en-US" sz="1600" b="1">
                <a:latin typeface="Open Sans"/>
                <a:ea typeface="Open Sans"/>
                <a:cs typeface="Open Sans"/>
              </a:rPr>
              <a:t>Assessment data </a:t>
            </a:r>
            <a:r>
              <a:rPr lang="en-US" sz="1600">
                <a:latin typeface="Open Sans"/>
                <a:ea typeface="Open Sans"/>
                <a:cs typeface="Open Sans"/>
              </a:rPr>
              <a:t>from ELPA, achievement assessments, benchmark data, universal reading data (K-8), TCAP data (4-8), and career-readiness data (9-12)</a:t>
            </a:r>
          </a:p>
          <a:p>
            <a:pPr marL="685800" lvl="1" indent="-342900">
              <a:buFont typeface="Arial" panose="020B0604020202020204" pitchFamily="34" charset="0"/>
              <a:buChar char="•"/>
            </a:pPr>
            <a:r>
              <a:rPr lang="en-US" sz="1600" b="1">
                <a:latin typeface="Open Sans"/>
                <a:ea typeface="Open Sans"/>
                <a:cs typeface="Open Sans"/>
              </a:rPr>
              <a:t>K – 3 language-focused supports </a:t>
            </a:r>
            <a:r>
              <a:rPr lang="en-US" sz="1600">
                <a:latin typeface="Open Sans"/>
                <a:ea typeface="Open Sans"/>
                <a:cs typeface="Open Sans"/>
              </a:rPr>
              <a:t>to provide access to instruction aligned to grade level academic standards and classroom instruction</a:t>
            </a:r>
          </a:p>
          <a:p>
            <a:pPr marL="685800" lvl="1" indent="-342900">
              <a:buFont typeface="Arial" panose="020B0604020202020204" pitchFamily="34" charset="0"/>
              <a:buChar char="•"/>
            </a:pPr>
            <a:r>
              <a:rPr lang="en-US" sz="1600" b="1">
                <a:latin typeface="Open Sans"/>
                <a:ea typeface="Open Sans"/>
                <a:cs typeface="Open Sans"/>
              </a:rPr>
              <a:t>4 – 12 academic and career-readiness supports </a:t>
            </a:r>
            <a:r>
              <a:rPr lang="en-US" sz="1600">
                <a:latin typeface="Open Sans"/>
                <a:ea typeface="Open Sans"/>
                <a:cs typeface="Open Sans"/>
              </a:rPr>
              <a:t>that provide access to grade level academic standards and classroom instruction </a:t>
            </a:r>
            <a:endParaRPr lang="en-US" sz="1600"/>
          </a:p>
          <a:p>
            <a:pPr marL="685800" lvl="1" indent="-342900">
              <a:buFont typeface="Arial" panose="020B0604020202020204" pitchFamily="34" charset="0"/>
              <a:buChar char="•"/>
            </a:pPr>
            <a:r>
              <a:rPr lang="en-US" sz="1600" b="1">
                <a:latin typeface="Open Sans"/>
                <a:ea typeface="Open Sans"/>
                <a:cs typeface="Open Sans"/>
              </a:rPr>
              <a:t>Transitional supports </a:t>
            </a:r>
            <a:r>
              <a:rPr lang="en-US" sz="1600">
                <a:latin typeface="Open Sans"/>
                <a:ea typeface="Open Sans"/>
                <a:cs typeface="Open Sans"/>
              </a:rPr>
              <a:t>for T1 and T2</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250761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6540" indent="-256540"/>
            <a:r>
              <a:rPr lang="en-US">
                <a:latin typeface="Open Sans"/>
                <a:ea typeface="Open Sans"/>
                <a:cs typeface="Open Sans"/>
              </a:rPr>
              <a:t>Service hours:</a:t>
            </a:r>
          </a:p>
          <a:p>
            <a:pPr marL="556895" lvl="1" indent="-213995"/>
            <a:r>
              <a:rPr lang="en-US" sz="1600">
                <a:latin typeface="Open Sans"/>
                <a:ea typeface="Open Sans"/>
                <a:cs typeface="Open Sans"/>
              </a:rPr>
              <a:t>Elementary students shall receive a minimum of one (1) hour of Direct ESL Services per school day.</a:t>
            </a:r>
          </a:p>
          <a:p>
            <a:pPr marL="556895" lvl="1" indent="-213995"/>
            <a:r>
              <a:rPr lang="en-US" sz="1600">
                <a:latin typeface="Open Sans"/>
                <a:ea typeface="Open Sans"/>
                <a:cs typeface="Open Sans"/>
              </a:rPr>
              <a:t>EL students in middle and high school shall receive a minimum of one (1) hour of Direct ESL Service per school day or the equivalent of one (1) full class period of at least 45 minutes in duration. </a:t>
            </a:r>
            <a:endParaRPr lang="en-US" sz="1600"/>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2972506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Complete a Home Language Survey (HLS) for every student enrolling for the first time.</a:t>
            </a:r>
          </a:p>
          <a:p>
            <a:r>
              <a:rPr lang="en-US"/>
              <a:t>If the child moves, a copy or the original must follow the child to the next school.</a:t>
            </a:r>
          </a:p>
          <a:p>
            <a:r>
              <a:rPr lang="en-US"/>
              <a:t>Children moving into your district should have the first HLS in their file. </a:t>
            </a:r>
          </a:p>
          <a:p>
            <a:r>
              <a:rPr lang="en-US"/>
              <a:t>If not, and it does not arrive in a reasonable time, a new one may be administered.  Note on the form that it may be a duplicate.</a:t>
            </a:r>
          </a:p>
          <a:p>
            <a:r>
              <a:rPr lang="en-US"/>
              <a:t>If any language besides English is provided on the HLS, the student must be screened with the WIDA Screener for kindergarten or WIDA Screener for grades 1-12. </a:t>
            </a:r>
          </a:p>
          <a:p>
            <a:r>
              <a:rPr lang="en-US"/>
              <a:t>If the student is not proficient in English, based on the screener, s/he must be served.</a:t>
            </a:r>
          </a:p>
          <a:p>
            <a:r>
              <a:rPr lang="en-US"/>
              <a:t>Parents may choose to waive direct service and then the service falls to the general education teacher</a:t>
            </a:r>
          </a:p>
          <a:p>
            <a:r>
              <a:rPr lang="en-US"/>
              <a:t>Parents must be informed of their options yearly. </a:t>
            </a:r>
          </a:p>
          <a:p>
            <a:pPr lvl="1"/>
            <a:r>
              <a:rPr lang="en-US"/>
              <a:t>For service</a:t>
            </a:r>
          </a:p>
          <a:p>
            <a:pPr lvl="1"/>
            <a:r>
              <a:rPr lang="en-US"/>
              <a:t>For waiving direct services</a:t>
            </a:r>
          </a:p>
          <a:p>
            <a:endParaRPr lang="en-US"/>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105598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ESL services must be provided by a TN certified, or TN endorsed ESL teacher </a:t>
            </a:r>
          </a:p>
          <a:p>
            <a:r>
              <a:rPr lang="en-US"/>
              <a:t>ALL teachers working with ELs must have adequate training to support them in the process of English language acquisition. This includes core content. </a:t>
            </a:r>
          </a:p>
          <a:p>
            <a:r>
              <a:rPr lang="en-US"/>
              <a:t>Any teacher serving waived service ELs needs ESL training</a:t>
            </a:r>
          </a:p>
          <a:p>
            <a:r>
              <a:rPr lang="en-US"/>
              <a:t>Only ESL teachers may administer the WIDA ACCESS (the annual English language proficiency assessment)</a:t>
            </a:r>
          </a:p>
          <a:p>
            <a:r>
              <a:rPr lang="en-US"/>
              <a:t>WIDA test administrators must complete training annually</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3205788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ESL part of Tier 1, core instruction for English learners. </a:t>
            </a:r>
          </a:p>
          <a:p>
            <a:r>
              <a:rPr lang="en-US"/>
              <a:t>All ELs must be placed and served age appropriately.</a:t>
            </a:r>
          </a:p>
          <a:p>
            <a:r>
              <a:rPr lang="en-US"/>
              <a:t>Scaffolding of instruction is required for meaningful participation.</a:t>
            </a:r>
          </a:p>
          <a:p>
            <a:r>
              <a:rPr lang="en-US"/>
              <a:t>Parents must have information provided in a manner and language they can understand.</a:t>
            </a:r>
          </a:p>
          <a:p>
            <a:r>
              <a:rPr lang="en-US"/>
              <a:t>There is no set time for assessment for an EL who may need to be tested for a disability.</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92611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Sheltered English Instruction</a:t>
            </a:r>
          </a:p>
          <a:p>
            <a:r>
              <a:rPr lang="en-US"/>
              <a:t>Structured English Immersion</a:t>
            </a:r>
          </a:p>
          <a:p>
            <a:r>
              <a:rPr lang="en-US"/>
              <a:t>Specially Designed Academic Instruction in English</a:t>
            </a:r>
          </a:p>
          <a:p>
            <a:r>
              <a:rPr lang="en-US"/>
              <a:t>Content Based English Instruction</a:t>
            </a:r>
          </a:p>
          <a:p>
            <a:r>
              <a:rPr lang="en-US"/>
              <a:t>Pull-out English Instruction</a:t>
            </a:r>
          </a:p>
          <a:p>
            <a:r>
              <a:rPr lang="en-US"/>
              <a:t>Heritage Language </a:t>
            </a:r>
          </a:p>
          <a:p>
            <a:r>
              <a:rPr lang="en-US"/>
              <a:t>Virtual ESL Model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1287783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3" Type="http://schemas.openxmlformats.org/officeDocument/2006/relationships/image" Target="../media/image33.sv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svg"/><Relationship Id="rId21" Type="http://schemas.openxmlformats.org/officeDocument/2006/relationships/image" Target="../media/image41.svg"/><Relationship Id="rId34" Type="http://schemas.openxmlformats.org/officeDocument/2006/relationships/image" Target="../media/image54.png"/><Relationship Id="rId7" Type="http://schemas.openxmlformats.org/officeDocument/2006/relationships/image" Target="../media/image27.emf"/><Relationship Id="rId12" Type="http://schemas.openxmlformats.org/officeDocument/2006/relationships/image" Target="../media/image32.png"/><Relationship Id="rId17" Type="http://schemas.openxmlformats.org/officeDocument/2006/relationships/image" Target="../media/image37.svg"/><Relationship Id="rId25" Type="http://schemas.openxmlformats.org/officeDocument/2006/relationships/image" Target="../media/image45.svg"/><Relationship Id="rId33" Type="http://schemas.openxmlformats.org/officeDocument/2006/relationships/image" Target="../media/image53.svg"/><Relationship Id="rId38" Type="http://schemas.openxmlformats.org/officeDocument/2006/relationships/image" Target="../media/image58.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sv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sv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7.svg"/><Relationship Id="rId5" Type="http://schemas.openxmlformats.org/officeDocument/2006/relationships/image" Target="../media/image25.emf"/><Relationship Id="rId15" Type="http://schemas.openxmlformats.org/officeDocument/2006/relationships/image" Target="../media/image35.svg"/><Relationship Id="rId23" Type="http://schemas.openxmlformats.org/officeDocument/2006/relationships/image" Target="../media/image43.svg"/><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39.svg"/><Relationship Id="rId31" Type="http://schemas.openxmlformats.org/officeDocument/2006/relationships/image" Target="../media/image51.svg"/><Relationship Id="rId4" Type="http://schemas.openxmlformats.org/officeDocument/2006/relationships/image" Target="../media/image24.emf"/><Relationship Id="rId9" Type="http://schemas.openxmlformats.org/officeDocument/2006/relationships/image" Target="../media/image29.emf"/><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svg"/><Relationship Id="rId30" Type="http://schemas.openxmlformats.org/officeDocument/2006/relationships/image" Target="../media/image50.png"/><Relationship Id="rId35" Type="http://schemas.openxmlformats.org/officeDocument/2006/relationships/image" Target="../media/image55.svg"/><Relationship Id="rId8" Type="http://schemas.openxmlformats.org/officeDocument/2006/relationships/image" Target="../media/image28.emf"/><Relationship Id="rId3"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svg"/><Relationship Id="rId42" Type="http://schemas.openxmlformats.org/officeDocument/2006/relationships/image" Target="../media/image100.png"/><Relationship Id="rId47" Type="http://schemas.openxmlformats.org/officeDocument/2006/relationships/image" Target="../media/image105.svg"/><Relationship Id="rId63" Type="http://schemas.openxmlformats.org/officeDocument/2006/relationships/image" Target="../media/image121.svg"/><Relationship Id="rId68" Type="http://schemas.openxmlformats.org/officeDocument/2006/relationships/image" Target="../media/image126.png"/><Relationship Id="rId84" Type="http://schemas.openxmlformats.org/officeDocument/2006/relationships/image" Target="../media/image142.png"/><Relationship Id="rId89" Type="http://schemas.openxmlformats.org/officeDocument/2006/relationships/image" Target="../media/image147.svg"/><Relationship Id="rId16" Type="http://schemas.openxmlformats.org/officeDocument/2006/relationships/image" Target="../media/image74.png"/><Relationship Id="rId11" Type="http://schemas.openxmlformats.org/officeDocument/2006/relationships/image" Target="../media/image69.svg"/><Relationship Id="rId32" Type="http://schemas.openxmlformats.org/officeDocument/2006/relationships/image" Target="../media/image90.png"/><Relationship Id="rId37" Type="http://schemas.openxmlformats.org/officeDocument/2006/relationships/image" Target="../media/image95.svg"/><Relationship Id="rId53" Type="http://schemas.openxmlformats.org/officeDocument/2006/relationships/image" Target="../media/image111.svg"/><Relationship Id="rId58" Type="http://schemas.openxmlformats.org/officeDocument/2006/relationships/image" Target="../media/image116.png"/><Relationship Id="rId74" Type="http://schemas.openxmlformats.org/officeDocument/2006/relationships/image" Target="../media/image132.png"/><Relationship Id="rId79" Type="http://schemas.openxmlformats.org/officeDocument/2006/relationships/image" Target="../media/image137.svg"/><Relationship Id="rId5" Type="http://schemas.openxmlformats.org/officeDocument/2006/relationships/image" Target="../media/image63.svg"/><Relationship Id="rId90" Type="http://schemas.openxmlformats.org/officeDocument/2006/relationships/image" Target="../media/image148.png"/><Relationship Id="rId95" Type="http://schemas.openxmlformats.org/officeDocument/2006/relationships/image" Target="../media/image153.svg"/><Relationship Id="rId22" Type="http://schemas.openxmlformats.org/officeDocument/2006/relationships/image" Target="../media/image80.png"/><Relationship Id="rId27" Type="http://schemas.openxmlformats.org/officeDocument/2006/relationships/image" Target="../media/image85.svg"/><Relationship Id="rId43" Type="http://schemas.openxmlformats.org/officeDocument/2006/relationships/image" Target="../media/image101.svg"/><Relationship Id="rId48" Type="http://schemas.openxmlformats.org/officeDocument/2006/relationships/image" Target="../media/image106.png"/><Relationship Id="rId64" Type="http://schemas.openxmlformats.org/officeDocument/2006/relationships/image" Target="../media/image122.png"/><Relationship Id="rId69" Type="http://schemas.openxmlformats.org/officeDocument/2006/relationships/image" Target="../media/image127.svg"/><Relationship Id="rId80" Type="http://schemas.openxmlformats.org/officeDocument/2006/relationships/image" Target="../media/image138.png"/><Relationship Id="rId85" Type="http://schemas.openxmlformats.org/officeDocument/2006/relationships/image" Target="../media/image143.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33" Type="http://schemas.openxmlformats.org/officeDocument/2006/relationships/image" Target="../media/image91.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svg"/><Relationship Id="rId67" Type="http://schemas.openxmlformats.org/officeDocument/2006/relationships/image" Target="../media/image125.svg"/><Relationship Id="rId20" Type="http://schemas.openxmlformats.org/officeDocument/2006/relationships/image" Target="../media/image78.png"/><Relationship Id="rId41" Type="http://schemas.openxmlformats.org/officeDocument/2006/relationships/image" Target="../media/image99.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svg"/><Relationship Id="rId83" Type="http://schemas.openxmlformats.org/officeDocument/2006/relationships/image" Target="../media/image141.svg"/><Relationship Id="rId88" Type="http://schemas.openxmlformats.org/officeDocument/2006/relationships/image" Target="../media/image146.png"/><Relationship Id="rId91" Type="http://schemas.openxmlformats.org/officeDocument/2006/relationships/image" Target="../media/image149.svg"/><Relationship Id="rId96"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64.pn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svg"/><Relationship Id="rId57" Type="http://schemas.openxmlformats.org/officeDocument/2006/relationships/image" Target="../media/image115.svg"/><Relationship Id="rId10" Type="http://schemas.openxmlformats.org/officeDocument/2006/relationships/image" Target="../media/image68.png"/><Relationship Id="rId31" Type="http://schemas.openxmlformats.org/officeDocument/2006/relationships/image" Target="../media/image89.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svg"/><Relationship Id="rId73" Type="http://schemas.openxmlformats.org/officeDocument/2006/relationships/image" Target="../media/image131.svg"/><Relationship Id="rId78" Type="http://schemas.openxmlformats.org/officeDocument/2006/relationships/image" Target="../media/image136.png"/><Relationship Id="rId81" Type="http://schemas.openxmlformats.org/officeDocument/2006/relationships/image" Target="../media/image139.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svg"/><Relationship Id="rId101" Type="http://schemas.openxmlformats.org/officeDocument/2006/relationships/image" Target="../media/image159.svg"/><Relationship Id="rId4" Type="http://schemas.openxmlformats.org/officeDocument/2006/relationships/image" Target="../media/image62.png"/><Relationship Id="rId9" Type="http://schemas.openxmlformats.org/officeDocument/2006/relationships/image" Target="../media/image67.svg"/><Relationship Id="rId13" Type="http://schemas.openxmlformats.org/officeDocument/2006/relationships/image" Target="../media/image71.svg"/><Relationship Id="rId18" Type="http://schemas.openxmlformats.org/officeDocument/2006/relationships/image" Target="../media/image76.png"/><Relationship Id="rId39" Type="http://schemas.openxmlformats.org/officeDocument/2006/relationships/image" Target="../media/image97.svg"/><Relationship Id="rId34" Type="http://schemas.openxmlformats.org/officeDocument/2006/relationships/image" Target="../media/image92.png"/><Relationship Id="rId50" Type="http://schemas.openxmlformats.org/officeDocument/2006/relationships/image" Target="../media/image108.png"/><Relationship Id="rId55" Type="http://schemas.openxmlformats.org/officeDocument/2006/relationships/image" Target="../media/image113.svg"/><Relationship Id="rId76" Type="http://schemas.openxmlformats.org/officeDocument/2006/relationships/image" Target="../media/image134.png"/><Relationship Id="rId97" Type="http://schemas.openxmlformats.org/officeDocument/2006/relationships/image" Target="../media/image155.svg"/><Relationship Id="rId7" Type="http://schemas.openxmlformats.org/officeDocument/2006/relationships/image" Target="../media/image65.svg"/><Relationship Id="rId71" Type="http://schemas.openxmlformats.org/officeDocument/2006/relationships/image" Target="../media/image129.svg"/><Relationship Id="rId92" Type="http://schemas.openxmlformats.org/officeDocument/2006/relationships/image" Target="../media/image150.png"/><Relationship Id="rId2" Type="http://schemas.openxmlformats.org/officeDocument/2006/relationships/image" Target="../media/image60.png"/><Relationship Id="rId29" Type="http://schemas.openxmlformats.org/officeDocument/2006/relationships/image" Target="../media/image87.svg"/><Relationship Id="rId24" Type="http://schemas.openxmlformats.org/officeDocument/2006/relationships/image" Target="../media/image82.png"/><Relationship Id="rId40" Type="http://schemas.openxmlformats.org/officeDocument/2006/relationships/image" Target="../media/image98.png"/><Relationship Id="rId45" Type="http://schemas.openxmlformats.org/officeDocument/2006/relationships/image" Target="../media/image103.svg"/><Relationship Id="rId66" Type="http://schemas.openxmlformats.org/officeDocument/2006/relationships/image" Target="../media/image124.png"/><Relationship Id="rId87" Type="http://schemas.openxmlformats.org/officeDocument/2006/relationships/image" Target="../media/image145.svg"/><Relationship Id="rId61" Type="http://schemas.openxmlformats.org/officeDocument/2006/relationships/image" Target="../media/image119.svg"/><Relationship Id="rId82" Type="http://schemas.openxmlformats.org/officeDocument/2006/relationships/image" Target="../media/image140.png"/><Relationship Id="rId19" Type="http://schemas.openxmlformats.org/officeDocument/2006/relationships/image" Target="../media/image77.svg"/><Relationship Id="rId14" Type="http://schemas.openxmlformats.org/officeDocument/2006/relationships/image" Target="../media/image72.png"/><Relationship Id="rId30" Type="http://schemas.openxmlformats.org/officeDocument/2006/relationships/image" Target="../media/image88.png"/><Relationship Id="rId35" Type="http://schemas.openxmlformats.org/officeDocument/2006/relationships/image" Target="../media/image93.svg"/><Relationship Id="rId56" Type="http://schemas.openxmlformats.org/officeDocument/2006/relationships/image" Target="../media/image114.png"/><Relationship Id="rId77" Type="http://schemas.openxmlformats.org/officeDocument/2006/relationships/image" Target="../media/image135.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109.svg"/><Relationship Id="rId72" Type="http://schemas.openxmlformats.org/officeDocument/2006/relationships/image" Target="../media/image130.png"/><Relationship Id="rId93" Type="http://schemas.openxmlformats.org/officeDocument/2006/relationships/image" Target="../media/image151.svg"/><Relationship Id="rId98" Type="http://schemas.openxmlformats.org/officeDocument/2006/relationships/image" Target="../media/image156.png"/><Relationship Id="rId3" Type="http://schemas.openxmlformats.org/officeDocument/2006/relationships/image" Target="../media/image61.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A9B3D438-6248-C24D-96D3-31ABFFA868CE}"/>
              </a:ext>
            </a:extLst>
          </p:cNvPr>
          <p:cNvSpPr/>
          <p:nvPr userDrawn="1"/>
        </p:nvSpPr>
        <p:spPr>
          <a:xfrm flipH="1">
            <a:off x="4042677" y="0"/>
            <a:ext cx="5101320" cy="6858000"/>
          </a:xfrm>
          <a:custGeom>
            <a:avLst/>
            <a:gdLst>
              <a:gd name="connsiteX0" fmla="*/ 1043527 w 5101320"/>
              <a:gd name="connsiteY0" fmla="*/ 0 h 6858000"/>
              <a:gd name="connsiteX1" fmla="*/ 0 w 5101320"/>
              <a:gd name="connsiteY1" fmla="*/ 0 h 6858000"/>
              <a:gd name="connsiteX2" fmla="*/ 0 w 5101320"/>
              <a:gd name="connsiteY2" fmla="*/ 6858000 h 6858000"/>
              <a:gd name="connsiteX3" fmla="*/ 1043527 w 5101320"/>
              <a:gd name="connsiteY3" fmla="*/ 6858000 h 6858000"/>
              <a:gd name="connsiteX4" fmla="*/ 5101320 w 51013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1320" h="6858000">
                <a:moveTo>
                  <a:pt x="1043527" y="0"/>
                </a:moveTo>
                <a:lnTo>
                  <a:pt x="0" y="0"/>
                </a:lnTo>
                <a:lnTo>
                  <a:pt x="0" y="6858000"/>
                </a:lnTo>
                <a:lnTo>
                  <a:pt x="1043527" y="6858000"/>
                </a:lnTo>
                <a:lnTo>
                  <a:pt x="5101320"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Picture Placeholder 31">
            <a:extLst>
              <a:ext uri="{FF2B5EF4-FFF2-40B4-BE49-F238E27FC236}">
                <a16:creationId xmlns:a16="http://schemas.microsoft.com/office/drawing/2014/main" id="{6E0B70E0-ADF5-CC47-93D2-E6FD94D444F2}"/>
              </a:ext>
            </a:extLst>
          </p:cNvPr>
          <p:cNvSpPr>
            <a:spLocks noGrp="1"/>
          </p:cNvSpPr>
          <p:nvPr>
            <p:ph type="pic" sz="quarter" idx="11"/>
          </p:nvPr>
        </p:nvSpPr>
        <p:spPr>
          <a:xfrm>
            <a:off x="4174074" y="0"/>
            <a:ext cx="4969923" cy="6858000"/>
          </a:xfrm>
          <a:custGeom>
            <a:avLst/>
            <a:gdLst>
              <a:gd name="connsiteX0" fmla="*/ 4057650 w 4969923"/>
              <a:gd name="connsiteY0" fmla="*/ 0 h 6858000"/>
              <a:gd name="connsiteX1" fmla="*/ 4969923 w 4969923"/>
              <a:gd name="connsiteY1" fmla="*/ 0 h 6858000"/>
              <a:gd name="connsiteX2" fmla="*/ 4969923 w 4969923"/>
              <a:gd name="connsiteY2" fmla="*/ 6858000 h 6858000"/>
              <a:gd name="connsiteX3" fmla="*/ 0 w 49699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69923" h="6858000">
                <a:moveTo>
                  <a:pt x="4057650" y="0"/>
                </a:moveTo>
                <a:lnTo>
                  <a:pt x="4969923" y="0"/>
                </a:lnTo>
                <a:lnTo>
                  <a:pt x="4969923"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pic>
        <p:nvPicPr>
          <p:cNvPr id="12" name="Picture 11">
            <a:extLst>
              <a:ext uri="{FF2B5EF4-FFF2-40B4-BE49-F238E27FC236}">
                <a16:creationId xmlns:a16="http://schemas.microsoft.com/office/drawing/2014/main" id="{1B4AD0C7-29CF-524F-B098-387E90DEBA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257665"/>
            <a:ext cx="1511317" cy="943089"/>
          </a:xfrm>
          <a:prstGeom prst="rect">
            <a:avLst/>
          </a:prstGeom>
        </p:spPr>
      </p:pic>
      <p:sp>
        <p:nvSpPr>
          <p:cNvPr id="14" name="TextBox 13">
            <a:extLst>
              <a:ext uri="{FF2B5EF4-FFF2-40B4-BE49-F238E27FC236}">
                <a16:creationId xmlns:a16="http://schemas.microsoft.com/office/drawing/2014/main" id="{49970346-8759-DB44-9CAB-8018400E9143}"/>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15" name="Picture 14">
            <a:extLst>
              <a:ext uri="{FF2B5EF4-FFF2-40B4-BE49-F238E27FC236}">
                <a16:creationId xmlns:a16="http://schemas.microsoft.com/office/drawing/2014/main" id="{C361237C-D846-5F43-AC1A-BDB0CDEAD9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16" name="Subtitle 2">
            <a:extLst>
              <a:ext uri="{FF2B5EF4-FFF2-40B4-BE49-F238E27FC236}">
                <a16:creationId xmlns:a16="http://schemas.microsoft.com/office/drawing/2014/main" id="{CB14DF77-1831-AD45-B5A5-BAE2AD871840}"/>
              </a:ext>
            </a:extLst>
          </p:cNvPr>
          <p:cNvSpPr>
            <a:spLocks noGrp="1"/>
          </p:cNvSpPr>
          <p:nvPr>
            <p:ph type="subTitle" idx="1" hasCustomPrompt="1"/>
          </p:nvPr>
        </p:nvSpPr>
        <p:spPr>
          <a:xfrm>
            <a:off x="503238" y="3810522"/>
            <a:ext cx="4784379" cy="415868"/>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7" name="Title 10">
            <a:extLst>
              <a:ext uri="{FF2B5EF4-FFF2-40B4-BE49-F238E27FC236}">
                <a16:creationId xmlns:a16="http://schemas.microsoft.com/office/drawing/2014/main" id="{38BECE43-A526-0949-98FC-A2183E4B3876}"/>
              </a:ext>
            </a:extLst>
          </p:cNvPr>
          <p:cNvSpPr>
            <a:spLocks noGrp="1"/>
          </p:cNvSpPr>
          <p:nvPr>
            <p:ph type="title"/>
          </p:nvPr>
        </p:nvSpPr>
        <p:spPr>
          <a:xfrm>
            <a:off x="503238" y="1718385"/>
            <a:ext cx="5420484" cy="1798523"/>
          </a:xfrm>
        </p:spPr>
        <p:txBody>
          <a:bodyPr anchor="b"/>
          <a:lstStyle/>
          <a:p>
            <a:r>
              <a:rPr lang="en-US"/>
              <a:t>Click to edit Master title style</a:t>
            </a:r>
          </a:p>
        </p:txBody>
      </p:sp>
      <p:sp>
        <p:nvSpPr>
          <p:cNvPr id="18" name="Text Placeholder 13">
            <a:extLst>
              <a:ext uri="{FF2B5EF4-FFF2-40B4-BE49-F238E27FC236}">
                <a16:creationId xmlns:a16="http://schemas.microsoft.com/office/drawing/2014/main" id="{EFD7F3A8-0900-1E45-B9DE-AB66644BE20E}"/>
              </a:ext>
            </a:extLst>
          </p:cNvPr>
          <p:cNvSpPr>
            <a:spLocks noGrp="1"/>
          </p:cNvSpPr>
          <p:nvPr>
            <p:ph type="body" sz="quarter" idx="10" hasCustomPrompt="1"/>
          </p:nvPr>
        </p:nvSpPr>
        <p:spPr>
          <a:xfrm>
            <a:off x="503239" y="4343400"/>
            <a:ext cx="3929614" cy="1036598"/>
          </a:xfrm>
        </p:spPr>
        <p:txBody>
          <a:bodyPr>
            <a:normAutofit/>
          </a:bodyPr>
          <a:lstStyle>
            <a:lvl1pPr marL="0" indent="0">
              <a:buNone/>
              <a:defRPr sz="2000" i="1"/>
            </a:lvl1pPr>
          </a:lstStyle>
          <a:p>
            <a:pPr lvl="0"/>
            <a:r>
              <a:rPr lang="en-US"/>
              <a:t>Job Title | Division</a:t>
            </a:r>
          </a:p>
        </p:txBody>
      </p:sp>
      <p:cxnSp>
        <p:nvCxnSpPr>
          <p:cNvPr id="24" name="Straight Connector 23">
            <a:extLst>
              <a:ext uri="{FF2B5EF4-FFF2-40B4-BE49-F238E27FC236}">
                <a16:creationId xmlns:a16="http://schemas.microsoft.com/office/drawing/2014/main" id="{7A7A90EF-982A-804C-85E7-2587D6456364}"/>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467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27E0A8-0A74-5E4C-B7C7-CD0EFA2A6A67}"/>
              </a:ext>
            </a:extLst>
          </p:cNvPr>
          <p:cNvSpPr/>
          <p:nvPr userDrawn="1"/>
        </p:nvSpPr>
        <p:spPr>
          <a:xfrm>
            <a:off x="0" y="0"/>
            <a:ext cx="29413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D6A8AFA0-6356-8644-AE6A-BA47B4E13F0F}"/>
              </a:ext>
            </a:extLst>
          </p:cNvPr>
          <p:cNvSpPr/>
          <p:nvPr userDrawn="1"/>
        </p:nvSpPr>
        <p:spPr>
          <a:xfrm>
            <a:off x="7132320" y="6096000"/>
            <a:ext cx="201168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1822F820-D706-CE43-8AC1-741010D39A4E}"/>
              </a:ext>
            </a:extLst>
          </p:cNvPr>
          <p:cNvSpPr/>
          <p:nvPr userDrawn="1"/>
        </p:nvSpPr>
        <p:spPr>
          <a:xfrm>
            <a:off x="5120640" y="2092779"/>
            <a:ext cx="201168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6BC2E5B-93E1-DA43-A684-26D99871880B}"/>
              </a:ext>
            </a:extLst>
          </p:cNvPr>
          <p:cNvSpPr/>
          <p:nvPr userDrawn="1"/>
        </p:nvSpPr>
        <p:spPr>
          <a:xfrm>
            <a:off x="3025140" y="0"/>
            <a:ext cx="201168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7">
            <a:extLst>
              <a:ext uri="{FF2B5EF4-FFF2-40B4-BE49-F238E27FC236}">
                <a16:creationId xmlns:a16="http://schemas.microsoft.com/office/drawing/2014/main" id="{E436C30C-4C57-1349-9A0D-64B5B202B33A}"/>
              </a:ext>
            </a:extLst>
          </p:cNvPr>
          <p:cNvSpPr>
            <a:spLocks noGrp="1"/>
          </p:cNvSpPr>
          <p:nvPr>
            <p:ph type="pic" sz="quarter" idx="10"/>
          </p:nvPr>
        </p:nvSpPr>
        <p:spPr>
          <a:xfrm>
            <a:off x="3025140" y="802822"/>
            <a:ext cx="2011680" cy="3962400"/>
          </a:xfrm>
        </p:spPr>
        <p:txBody>
          <a:bodyPr/>
          <a:lstStyle/>
          <a:p>
            <a:r>
              <a:rPr lang="en-US"/>
              <a:t>Click icon to add picture</a:t>
            </a:r>
          </a:p>
        </p:txBody>
      </p:sp>
      <p:sp>
        <p:nvSpPr>
          <p:cNvPr id="8" name="Picture Placeholder 7">
            <a:extLst>
              <a:ext uri="{FF2B5EF4-FFF2-40B4-BE49-F238E27FC236}">
                <a16:creationId xmlns:a16="http://schemas.microsoft.com/office/drawing/2014/main" id="{8E84F8D9-7936-4148-AFB5-7D9D0D233142}"/>
              </a:ext>
            </a:extLst>
          </p:cNvPr>
          <p:cNvSpPr>
            <a:spLocks noGrp="1"/>
          </p:cNvSpPr>
          <p:nvPr>
            <p:ph type="pic" sz="quarter" idx="11"/>
          </p:nvPr>
        </p:nvSpPr>
        <p:spPr>
          <a:xfrm>
            <a:off x="5120640" y="2895600"/>
            <a:ext cx="201168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1E0E5530-FB58-094C-9F53-D2E36A1E3454}"/>
              </a:ext>
            </a:extLst>
          </p:cNvPr>
          <p:cNvSpPr>
            <a:spLocks noGrp="1"/>
          </p:cNvSpPr>
          <p:nvPr>
            <p:ph type="pic" sz="quarter" idx="12"/>
          </p:nvPr>
        </p:nvSpPr>
        <p:spPr>
          <a:xfrm>
            <a:off x="7132320" y="0"/>
            <a:ext cx="201168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EBFC7E06-270A-0A44-B200-528530CE6E06}"/>
              </a:ext>
            </a:extLst>
          </p:cNvPr>
          <p:cNvSpPr>
            <a:spLocks noGrp="1"/>
          </p:cNvSpPr>
          <p:nvPr>
            <p:ph type="pic" sz="quarter" idx="13"/>
          </p:nvPr>
        </p:nvSpPr>
        <p:spPr>
          <a:xfrm>
            <a:off x="7132320" y="4003221"/>
            <a:ext cx="2011680" cy="2051957"/>
          </a:xfrm>
        </p:spPr>
        <p:txBody>
          <a:bodyPr/>
          <a:lstStyle/>
          <a:p>
            <a:r>
              <a:rPr lang="en-US"/>
              <a:t>Click icon to add picture</a:t>
            </a:r>
          </a:p>
        </p:txBody>
      </p:sp>
      <p:sp>
        <p:nvSpPr>
          <p:cNvPr id="11" name="Picture Placeholder 7">
            <a:extLst>
              <a:ext uri="{FF2B5EF4-FFF2-40B4-BE49-F238E27FC236}">
                <a16:creationId xmlns:a16="http://schemas.microsoft.com/office/drawing/2014/main" id="{75905B35-9D7E-954E-8408-474DFA95877D}"/>
              </a:ext>
            </a:extLst>
          </p:cNvPr>
          <p:cNvSpPr>
            <a:spLocks noGrp="1"/>
          </p:cNvSpPr>
          <p:nvPr>
            <p:ph type="pic" sz="quarter" idx="14"/>
          </p:nvPr>
        </p:nvSpPr>
        <p:spPr>
          <a:xfrm>
            <a:off x="5120640" y="0"/>
            <a:ext cx="201168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425BF85E-D492-8243-8F8A-70BA3D98E4C0}"/>
              </a:ext>
            </a:extLst>
          </p:cNvPr>
          <p:cNvSpPr>
            <a:spLocks noGrp="1"/>
          </p:cNvSpPr>
          <p:nvPr>
            <p:ph type="pic" sz="quarter" idx="15"/>
          </p:nvPr>
        </p:nvSpPr>
        <p:spPr>
          <a:xfrm>
            <a:off x="3025140" y="4806043"/>
            <a:ext cx="2011680" cy="2051957"/>
          </a:xfrm>
        </p:spPr>
        <p:txBody>
          <a:bodyPr/>
          <a:lstStyle/>
          <a:p>
            <a:r>
              <a:rPr lang="en-US"/>
              <a:t>Click icon to add picture</a:t>
            </a:r>
          </a:p>
        </p:txBody>
      </p:sp>
      <p:sp>
        <p:nvSpPr>
          <p:cNvPr id="13" name="Text Placeholder 2">
            <a:extLst>
              <a:ext uri="{FF2B5EF4-FFF2-40B4-BE49-F238E27FC236}">
                <a16:creationId xmlns:a16="http://schemas.microsoft.com/office/drawing/2014/main" id="{129CF639-EDCB-AF49-9DC2-2FEE2FFD4691}"/>
              </a:ext>
            </a:extLst>
          </p:cNvPr>
          <p:cNvSpPr>
            <a:spLocks noGrp="1"/>
          </p:cNvSpPr>
          <p:nvPr>
            <p:ph idx="1" hasCustomPrompt="1"/>
          </p:nvPr>
        </p:nvSpPr>
        <p:spPr>
          <a:xfrm>
            <a:off x="4316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4" name="Title Placeholder 1">
            <a:extLst>
              <a:ext uri="{FF2B5EF4-FFF2-40B4-BE49-F238E27FC236}">
                <a16:creationId xmlns:a16="http://schemas.microsoft.com/office/drawing/2014/main" id="{621FF7D8-2CBA-A244-820B-CBE9493FFF93}"/>
              </a:ext>
            </a:extLst>
          </p:cNvPr>
          <p:cNvSpPr>
            <a:spLocks noGrp="1"/>
          </p:cNvSpPr>
          <p:nvPr>
            <p:ph type="title"/>
          </p:nvPr>
        </p:nvSpPr>
        <p:spPr>
          <a:xfrm>
            <a:off x="4316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15" name="Text Placeholder 11">
            <a:extLst>
              <a:ext uri="{FF2B5EF4-FFF2-40B4-BE49-F238E27FC236}">
                <a16:creationId xmlns:a16="http://schemas.microsoft.com/office/drawing/2014/main" id="{1956D5D8-CF29-B50E-B505-24453D4B5B00}"/>
              </a:ext>
            </a:extLst>
          </p:cNvPr>
          <p:cNvSpPr txBox="1">
            <a:spLocks/>
          </p:cNvSpPr>
          <p:nvPr userDrawn="1"/>
        </p:nvSpPr>
        <p:spPr>
          <a:xfrm>
            <a:off x="115329"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l">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767506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242A3DB-6586-E142-8656-0A42484C95E0}"/>
              </a:ext>
            </a:extLst>
          </p:cNvPr>
          <p:cNvGrpSpPr/>
          <p:nvPr userDrawn="1"/>
        </p:nvGrpSpPr>
        <p:grpSpPr>
          <a:xfrm>
            <a:off x="4355670" y="0"/>
            <a:ext cx="4608469" cy="6858000"/>
            <a:chOff x="7400495" y="0"/>
            <a:chExt cx="4608469" cy="6858000"/>
          </a:xfrm>
        </p:grpSpPr>
        <p:sp>
          <p:nvSpPr>
            <p:cNvPr id="4" name="Freeform 3">
              <a:extLst>
                <a:ext uri="{FF2B5EF4-FFF2-40B4-BE49-F238E27FC236}">
                  <a16:creationId xmlns:a16="http://schemas.microsoft.com/office/drawing/2014/main" id="{B1AB8324-994F-D148-9ED1-64869DC5CF98}"/>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0D13C39-2376-054B-BA63-AFC69024C05B}"/>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83E7B0D7-8548-204C-A908-6DB35A6D39A1}"/>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Right Triangle 8">
            <a:extLst>
              <a:ext uri="{FF2B5EF4-FFF2-40B4-BE49-F238E27FC236}">
                <a16:creationId xmlns:a16="http://schemas.microsoft.com/office/drawing/2014/main" id="{393A7550-B712-9F4C-9BDA-E71F95A8B298}"/>
              </a:ext>
            </a:extLst>
          </p:cNvPr>
          <p:cNvSpPr/>
          <p:nvPr userDrawn="1"/>
        </p:nvSpPr>
        <p:spPr>
          <a:xfrm flipH="1">
            <a:off x="5086207"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screen with white text&#10;&#10;Description automatically generated with medium confidence">
            <a:extLst>
              <a:ext uri="{FF2B5EF4-FFF2-40B4-BE49-F238E27FC236}">
                <a16:creationId xmlns:a16="http://schemas.microsoft.com/office/drawing/2014/main" id="{2FB74A34-BEC0-D34B-8596-C57EADFAD8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24249" y="3226510"/>
            <a:ext cx="5666895" cy="3040939"/>
          </a:xfrm>
          <a:prstGeom prst="rect">
            <a:avLst/>
          </a:prstGeom>
        </p:spPr>
      </p:pic>
      <p:sp>
        <p:nvSpPr>
          <p:cNvPr id="11" name="Picture Placeholder 9">
            <a:extLst>
              <a:ext uri="{FF2B5EF4-FFF2-40B4-BE49-F238E27FC236}">
                <a16:creationId xmlns:a16="http://schemas.microsoft.com/office/drawing/2014/main" id="{6D5ACF3B-7FBC-E24B-94E2-F19E6579EC47}"/>
              </a:ext>
            </a:extLst>
          </p:cNvPr>
          <p:cNvSpPr>
            <a:spLocks noGrp="1"/>
          </p:cNvSpPr>
          <p:nvPr>
            <p:ph type="pic" sz="quarter" idx="11"/>
          </p:nvPr>
        </p:nvSpPr>
        <p:spPr>
          <a:xfrm>
            <a:off x="4368729" y="3417240"/>
            <a:ext cx="4001073" cy="2509676"/>
          </a:xfrm>
          <a:solidFill>
            <a:schemeClr val="bg1"/>
          </a:solidFill>
        </p:spPr>
        <p:txBody>
          <a:bodyPr/>
          <a:lstStyle/>
          <a:p>
            <a:r>
              <a:rPr lang="en-US"/>
              <a:t>Click icon to add picture</a:t>
            </a:r>
          </a:p>
        </p:txBody>
      </p:sp>
      <p:sp>
        <p:nvSpPr>
          <p:cNvPr id="14" name="Text Placeholder 2">
            <a:extLst>
              <a:ext uri="{FF2B5EF4-FFF2-40B4-BE49-F238E27FC236}">
                <a16:creationId xmlns:a16="http://schemas.microsoft.com/office/drawing/2014/main" id="{33740AEC-A7EE-1E42-A28A-2187ABB21C0B}"/>
              </a:ext>
            </a:extLst>
          </p:cNvPr>
          <p:cNvSpPr>
            <a:spLocks noGrp="1"/>
          </p:cNvSpPr>
          <p:nvPr>
            <p:ph idx="1"/>
          </p:nvPr>
        </p:nvSpPr>
        <p:spPr>
          <a:xfrm>
            <a:off x="381000" y="1531922"/>
            <a:ext cx="6393873"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EA6A753-DC33-B245-91D4-4E8FAE2B7499}"/>
              </a:ext>
            </a:extLst>
          </p:cNvPr>
          <p:cNvSpPr>
            <a:spLocks noGrp="1"/>
          </p:cNvSpPr>
          <p:nvPr>
            <p:ph type="title"/>
          </p:nvPr>
        </p:nvSpPr>
        <p:spPr>
          <a:xfrm>
            <a:off x="381000" y="228600"/>
            <a:ext cx="6906491" cy="1208314"/>
          </a:xfrm>
          <a:prstGeom prst="rect">
            <a:avLst/>
          </a:prstGeom>
        </p:spPr>
        <p:txBody>
          <a:bodyPr vert="horz" lIns="91440" tIns="45720" rIns="91440" bIns="45720" rtlCol="0" anchor="ctr">
            <a:normAutofit/>
          </a:bodyPr>
          <a:lstStyle/>
          <a:p>
            <a:r>
              <a:rPr lang="en-US"/>
              <a:t>Click to edit Master title style</a:t>
            </a:r>
          </a:p>
        </p:txBody>
      </p:sp>
      <p:sp>
        <p:nvSpPr>
          <p:cNvPr id="2" name="Text Placeholder 11">
            <a:extLst>
              <a:ext uri="{FF2B5EF4-FFF2-40B4-BE49-F238E27FC236}">
                <a16:creationId xmlns:a16="http://schemas.microsoft.com/office/drawing/2014/main" id="{149F8BF6-046B-34B5-05EC-5C1DDAA08CA5}"/>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136612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87DE74A-2D12-9B48-983D-32B84004E7FE}"/>
              </a:ext>
            </a:extLst>
          </p:cNvPr>
          <p:cNvSpPr/>
          <p:nvPr userDrawn="1"/>
        </p:nvSpPr>
        <p:spPr>
          <a:xfrm>
            <a:off x="2" y="1"/>
            <a:ext cx="9133123" cy="3453359"/>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Oval 3">
            <a:extLst>
              <a:ext uri="{FF2B5EF4-FFF2-40B4-BE49-F238E27FC236}">
                <a16:creationId xmlns:a16="http://schemas.microsoft.com/office/drawing/2014/main" id="{C847DBF0-80FC-E744-A6DC-3FBA3DEE1CF3}"/>
              </a:ext>
            </a:extLst>
          </p:cNvPr>
          <p:cNvSpPr>
            <a:spLocks noChangeAspect="1"/>
          </p:cNvSpPr>
          <p:nvPr userDrawn="1"/>
        </p:nvSpPr>
        <p:spPr>
          <a:xfrm>
            <a:off x="641299" y="2581204"/>
            <a:ext cx="1786662" cy="17866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8">
            <a:extLst>
              <a:ext uri="{FF2B5EF4-FFF2-40B4-BE49-F238E27FC236}">
                <a16:creationId xmlns:a16="http://schemas.microsoft.com/office/drawing/2014/main" id="{01030CFA-35DE-2849-9710-30295B232A61}"/>
              </a:ext>
            </a:extLst>
          </p:cNvPr>
          <p:cNvSpPr>
            <a:spLocks noGrp="1"/>
          </p:cNvSpPr>
          <p:nvPr>
            <p:ph type="pic" sz="quarter" idx="14"/>
          </p:nvPr>
        </p:nvSpPr>
        <p:spPr>
          <a:xfrm>
            <a:off x="1" y="1"/>
            <a:ext cx="9143999" cy="3429000"/>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6" name="Text Placeholder 20">
            <a:extLst>
              <a:ext uri="{FF2B5EF4-FFF2-40B4-BE49-F238E27FC236}">
                <a16:creationId xmlns:a16="http://schemas.microsoft.com/office/drawing/2014/main" id="{39A38E13-0431-9447-B9B8-D75DA2AC5EEC}"/>
              </a:ext>
            </a:extLst>
          </p:cNvPr>
          <p:cNvSpPr>
            <a:spLocks noGrp="1"/>
          </p:cNvSpPr>
          <p:nvPr>
            <p:ph type="body" sz="quarter" idx="12" hasCustomPrompt="1"/>
          </p:nvPr>
        </p:nvSpPr>
        <p:spPr>
          <a:xfrm>
            <a:off x="3702453" y="3566160"/>
            <a:ext cx="4800248" cy="2447926"/>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7" name="TextBox 6">
            <a:extLst>
              <a:ext uri="{FF2B5EF4-FFF2-40B4-BE49-F238E27FC236}">
                <a16:creationId xmlns:a16="http://schemas.microsoft.com/office/drawing/2014/main" id="{CEBAA44E-3720-F647-9ADC-9444A6333CF0}"/>
              </a:ext>
            </a:extLst>
          </p:cNvPr>
          <p:cNvSpPr txBox="1"/>
          <p:nvPr userDrawn="1"/>
        </p:nvSpPr>
        <p:spPr>
          <a:xfrm>
            <a:off x="2484840" y="284398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8" name="Picture Placeholder 23">
            <a:extLst>
              <a:ext uri="{FF2B5EF4-FFF2-40B4-BE49-F238E27FC236}">
                <a16:creationId xmlns:a16="http://schemas.microsoft.com/office/drawing/2014/main" id="{910AC036-82C6-4544-8745-8B420D075463}"/>
              </a:ext>
            </a:extLst>
          </p:cNvPr>
          <p:cNvSpPr>
            <a:spLocks noGrp="1" noChangeAspect="1"/>
          </p:cNvSpPr>
          <p:nvPr>
            <p:ph type="pic" sz="quarter" idx="13"/>
          </p:nvPr>
        </p:nvSpPr>
        <p:spPr>
          <a:xfrm>
            <a:off x="698178" y="2638083"/>
            <a:ext cx="1672904" cy="1672904"/>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4262730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020846-6868-AB4B-9734-D51DD0A4A49A}"/>
              </a:ext>
            </a:extLst>
          </p:cNvPr>
          <p:cNvSpPr/>
          <p:nvPr userDrawn="1"/>
        </p:nvSpPr>
        <p:spPr>
          <a:xfrm>
            <a:off x="0" y="2895600"/>
            <a:ext cx="9144000"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F358A66-0D2E-3743-8637-5DEAE2ED7347}"/>
              </a:ext>
            </a:extLst>
          </p:cNvPr>
          <p:cNvSpPr>
            <a:spLocks noGrp="1"/>
          </p:cNvSpPr>
          <p:nvPr>
            <p:ph type="body" sz="quarter" idx="10"/>
          </p:nvPr>
        </p:nvSpPr>
        <p:spPr>
          <a:xfrm>
            <a:off x="472399"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D8A7823E-2B70-FB45-A2F6-A021294E9D32}"/>
              </a:ext>
            </a:extLst>
          </p:cNvPr>
          <p:cNvSpPr>
            <a:spLocks noGrp="1"/>
          </p:cNvSpPr>
          <p:nvPr>
            <p:ph type="body" sz="quarter" idx="11"/>
          </p:nvPr>
        </p:nvSpPr>
        <p:spPr>
          <a:xfrm>
            <a:off x="2600933"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7" name="Text Placeholder 4">
            <a:extLst>
              <a:ext uri="{FF2B5EF4-FFF2-40B4-BE49-F238E27FC236}">
                <a16:creationId xmlns:a16="http://schemas.microsoft.com/office/drawing/2014/main" id="{B60A4550-C8DD-2B4D-9067-A7734AB40BF6}"/>
              </a:ext>
            </a:extLst>
          </p:cNvPr>
          <p:cNvSpPr>
            <a:spLocks noGrp="1"/>
          </p:cNvSpPr>
          <p:nvPr>
            <p:ph type="body" sz="quarter" idx="12"/>
          </p:nvPr>
        </p:nvSpPr>
        <p:spPr>
          <a:xfrm>
            <a:off x="4729467"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8" name="Text Placeholder 4">
            <a:extLst>
              <a:ext uri="{FF2B5EF4-FFF2-40B4-BE49-F238E27FC236}">
                <a16:creationId xmlns:a16="http://schemas.microsoft.com/office/drawing/2014/main" id="{1B7D771F-AA7D-6D41-805D-133C8507524F}"/>
              </a:ext>
            </a:extLst>
          </p:cNvPr>
          <p:cNvSpPr>
            <a:spLocks noGrp="1"/>
          </p:cNvSpPr>
          <p:nvPr>
            <p:ph type="body" sz="quarter" idx="13"/>
          </p:nvPr>
        </p:nvSpPr>
        <p:spPr>
          <a:xfrm>
            <a:off x="6858000"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9" name="Title 4">
            <a:extLst>
              <a:ext uri="{FF2B5EF4-FFF2-40B4-BE49-F238E27FC236}">
                <a16:creationId xmlns:a16="http://schemas.microsoft.com/office/drawing/2014/main" id="{EC7D8D07-8AC4-5042-92CC-AF7E3504C61D}"/>
              </a:ext>
            </a:extLst>
          </p:cNvPr>
          <p:cNvSpPr>
            <a:spLocks noGrp="1"/>
          </p:cNvSpPr>
          <p:nvPr>
            <p:ph type="title"/>
          </p:nvPr>
        </p:nvSpPr>
        <p:spPr>
          <a:xfrm>
            <a:off x="381000" y="228600"/>
            <a:ext cx="8305800" cy="1208314"/>
          </a:xfrm>
        </p:spPr>
        <p:txBody>
          <a:bodyPr/>
          <a:lstStyle/>
          <a:p>
            <a:r>
              <a:rPr lang="en-US"/>
              <a:t>Click to edit Master title style</a:t>
            </a:r>
          </a:p>
        </p:txBody>
      </p:sp>
    </p:spTree>
    <p:extLst>
      <p:ext uri="{BB962C8B-B14F-4D97-AF65-F5344CB8AC3E}">
        <p14:creationId xmlns:p14="http://schemas.microsoft.com/office/powerpoint/2010/main" val="2159720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F8CC8-A07A-7A46-BE6A-C5319822D72E}"/>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5BC31F65-5A32-E846-843D-69DFFAE00895}"/>
              </a:ext>
            </a:extLst>
          </p:cNvPr>
          <p:cNvSpPr/>
          <p:nvPr userDrawn="1"/>
        </p:nvSpPr>
        <p:spPr>
          <a:xfrm>
            <a:off x="776545" y="1752600"/>
            <a:ext cx="201168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5F4A98B5-C52A-C643-B845-BA816B7C4A40}"/>
              </a:ext>
            </a:extLst>
          </p:cNvPr>
          <p:cNvSpPr/>
          <p:nvPr userDrawn="1"/>
        </p:nvSpPr>
        <p:spPr>
          <a:xfrm>
            <a:off x="3566160" y="1765738"/>
            <a:ext cx="201168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D44034FB-B57A-A246-8460-2430D41BBB00}"/>
              </a:ext>
            </a:extLst>
          </p:cNvPr>
          <p:cNvSpPr/>
          <p:nvPr userDrawn="1"/>
        </p:nvSpPr>
        <p:spPr>
          <a:xfrm>
            <a:off x="6355775" y="1773621"/>
            <a:ext cx="201168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00B9CBE8-9B4C-4E49-87DA-0663AE72DEAB}"/>
              </a:ext>
            </a:extLst>
          </p:cNvPr>
          <p:cNvSpPr>
            <a:spLocks noGrp="1"/>
          </p:cNvSpPr>
          <p:nvPr>
            <p:ph type="body" sz="quarter" idx="10" hasCustomPrompt="1"/>
          </p:nvPr>
        </p:nvSpPr>
        <p:spPr>
          <a:xfrm>
            <a:off x="776545" y="2971800"/>
            <a:ext cx="2011680" cy="611188"/>
          </a:xfrm>
        </p:spPr>
        <p:txBody>
          <a:bodyPr>
            <a:noAutofit/>
          </a:bodyPr>
          <a:lstStyle>
            <a:lvl1pPr marL="0" indent="0" algn="ctr">
              <a:buNone/>
              <a:defRPr sz="16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C39E3F3-60D7-334F-81E0-5921109EB835}"/>
              </a:ext>
            </a:extLst>
          </p:cNvPr>
          <p:cNvCxnSpPr>
            <a:cxnSpLocks/>
          </p:cNvCxnSpPr>
          <p:nvPr userDrawn="1"/>
        </p:nvCxnSpPr>
        <p:spPr>
          <a:xfrm>
            <a:off x="1486955" y="3895725"/>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9B07E73B-83E5-414F-9D61-8D6E7C82CD46}"/>
              </a:ext>
            </a:extLst>
          </p:cNvPr>
          <p:cNvSpPr>
            <a:spLocks noGrp="1"/>
          </p:cNvSpPr>
          <p:nvPr>
            <p:ph type="body" sz="quarter" idx="12" hasCustomPrompt="1"/>
          </p:nvPr>
        </p:nvSpPr>
        <p:spPr>
          <a:xfrm>
            <a:off x="776545" y="4114800"/>
            <a:ext cx="201168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a:t>
            </a:r>
          </a:p>
        </p:txBody>
      </p:sp>
      <p:sp>
        <p:nvSpPr>
          <p:cNvPr id="9" name="Text Placeholder 18">
            <a:extLst>
              <a:ext uri="{FF2B5EF4-FFF2-40B4-BE49-F238E27FC236}">
                <a16:creationId xmlns:a16="http://schemas.microsoft.com/office/drawing/2014/main" id="{A44AF7A2-5E7A-A740-9DF6-4A0DB85CD219}"/>
              </a:ext>
            </a:extLst>
          </p:cNvPr>
          <p:cNvSpPr>
            <a:spLocks noGrp="1"/>
          </p:cNvSpPr>
          <p:nvPr>
            <p:ph type="body" sz="quarter" idx="13" hasCustomPrompt="1"/>
          </p:nvPr>
        </p:nvSpPr>
        <p:spPr>
          <a:xfrm>
            <a:off x="3566160" y="2971800"/>
            <a:ext cx="2011680" cy="611188"/>
          </a:xfrm>
        </p:spPr>
        <p:txBody>
          <a:bodyPr>
            <a:noAutofit/>
          </a:bodyPr>
          <a:lstStyle>
            <a:lvl1pPr marL="0" indent="0" algn="ctr">
              <a:buNone/>
              <a:defRPr sz="16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EE6277E2-FCF2-844D-9C4E-C05AE582AFC2}"/>
              </a:ext>
            </a:extLst>
          </p:cNvPr>
          <p:cNvCxnSpPr>
            <a:cxnSpLocks/>
          </p:cNvCxnSpPr>
          <p:nvPr userDrawn="1"/>
        </p:nvCxnSpPr>
        <p:spPr>
          <a:xfrm>
            <a:off x="4276570" y="3895725"/>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572242C-1B86-CC43-B116-FF978543115C}"/>
              </a:ext>
            </a:extLst>
          </p:cNvPr>
          <p:cNvSpPr>
            <a:spLocks noGrp="1"/>
          </p:cNvSpPr>
          <p:nvPr>
            <p:ph type="body" sz="quarter" idx="14" hasCustomPrompt="1"/>
          </p:nvPr>
        </p:nvSpPr>
        <p:spPr>
          <a:xfrm>
            <a:off x="3566160" y="4114800"/>
            <a:ext cx="201168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a:t>
            </a:r>
          </a:p>
        </p:txBody>
      </p:sp>
      <p:sp>
        <p:nvSpPr>
          <p:cNvPr id="12" name="Text Placeholder 18">
            <a:extLst>
              <a:ext uri="{FF2B5EF4-FFF2-40B4-BE49-F238E27FC236}">
                <a16:creationId xmlns:a16="http://schemas.microsoft.com/office/drawing/2014/main" id="{C90DBA81-35E1-C145-9684-46E06E5ECE27}"/>
              </a:ext>
            </a:extLst>
          </p:cNvPr>
          <p:cNvSpPr>
            <a:spLocks noGrp="1"/>
          </p:cNvSpPr>
          <p:nvPr>
            <p:ph type="body" sz="quarter" idx="15" hasCustomPrompt="1"/>
          </p:nvPr>
        </p:nvSpPr>
        <p:spPr>
          <a:xfrm>
            <a:off x="6355775" y="2971800"/>
            <a:ext cx="2011680" cy="611188"/>
          </a:xfrm>
        </p:spPr>
        <p:txBody>
          <a:bodyPr>
            <a:noAutofit/>
          </a:bodyPr>
          <a:lstStyle>
            <a:lvl1pPr marL="0" indent="0" algn="ctr">
              <a:buNone/>
              <a:defRPr sz="16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23288739-F1FE-1841-93B2-BB62680B1AFC}"/>
              </a:ext>
            </a:extLst>
          </p:cNvPr>
          <p:cNvCxnSpPr>
            <a:cxnSpLocks/>
          </p:cNvCxnSpPr>
          <p:nvPr userDrawn="1"/>
        </p:nvCxnSpPr>
        <p:spPr>
          <a:xfrm>
            <a:off x="7066185" y="3895725"/>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87CE16C8-0116-C141-B043-E2195E107BEA}"/>
              </a:ext>
            </a:extLst>
          </p:cNvPr>
          <p:cNvSpPr>
            <a:spLocks noGrp="1"/>
          </p:cNvSpPr>
          <p:nvPr>
            <p:ph type="body" sz="quarter" idx="16" hasCustomPrompt="1"/>
          </p:nvPr>
        </p:nvSpPr>
        <p:spPr>
          <a:xfrm>
            <a:off x="6355775" y="4114800"/>
            <a:ext cx="201168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a:t>
            </a:r>
          </a:p>
        </p:txBody>
      </p:sp>
    </p:spTree>
    <p:extLst>
      <p:ext uri="{BB962C8B-B14F-4D97-AF65-F5344CB8AC3E}">
        <p14:creationId xmlns:p14="http://schemas.microsoft.com/office/powerpoint/2010/main" val="2736674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33489E-D9C7-2B49-846D-BB83B26F6912}"/>
              </a:ext>
            </a:extLst>
          </p:cNvPr>
          <p:cNvSpPr/>
          <p:nvPr userDrawn="1"/>
        </p:nvSpPr>
        <p:spPr>
          <a:xfrm>
            <a:off x="6858000" y="0"/>
            <a:ext cx="2286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5F1DE135-DBAB-864A-9CE1-1A2419A2F2E6}"/>
              </a:ext>
            </a:extLst>
          </p:cNvPr>
          <p:cNvSpPr/>
          <p:nvPr userDrawn="1"/>
        </p:nvSpPr>
        <p:spPr>
          <a:xfrm>
            <a:off x="4572000" y="0"/>
            <a:ext cx="2286000"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BE2CA048-CE31-A143-8079-394EBB462B3B}"/>
              </a:ext>
            </a:extLst>
          </p:cNvPr>
          <p:cNvSpPr/>
          <p:nvPr userDrawn="1"/>
        </p:nvSpPr>
        <p:spPr>
          <a:xfrm>
            <a:off x="2286000" y="0"/>
            <a:ext cx="2286000"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8AA49858-CA24-604E-8801-0978793210DE}"/>
              </a:ext>
            </a:extLst>
          </p:cNvPr>
          <p:cNvSpPr/>
          <p:nvPr userDrawn="1"/>
        </p:nvSpPr>
        <p:spPr>
          <a:xfrm>
            <a:off x="0" y="0"/>
            <a:ext cx="2286000"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4D7CC7AA-6E96-0241-9B09-04C1813CDB10}"/>
              </a:ext>
            </a:extLst>
          </p:cNvPr>
          <p:cNvSpPr/>
          <p:nvPr userDrawn="1"/>
        </p:nvSpPr>
        <p:spPr>
          <a:xfrm>
            <a:off x="0" y="0"/>
            <a:ext cx="9144000"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E26E67-463D-9940-9A1E-196C60F250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8727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8C72-2800-7E4C-8373-7864805CC2AC}"/>
              </a:ext>
            </a:extLst>
          </p:cNvPr>
          <p:cNvSpPr>
            <a:spLocks noGrp="1"/>
          </p:cNvSpPr>
          <p:nvPr>
            <p:ph type="title"/>
          </p:nvPr>
        </p:nvSpPr>
        <p:spPr/>
        <p:txBody>
          <a:bodyPr/>
          <a:lstStyle/>
          <a:p>
            <a:r>
              <a:rPr lang="en-US"/>
              <a:t>Click to edit Master title style</a:t>
            </a:r>
          </a:p>
        </p:txBody>
      </p:sp>
      <p:sp>
        <p:nvSpPr>
          <p:cNvPr id="3" name="Oval 2">
            <a:extLst>
              <a:ext uri="{FF2B5EF4-FFF2-40B4-BE49-F238E27FC236}">
                <a16:creationId xmlns:a16="http://schemas.microsoft.com/office/drawing/2014/main" id="{EFB6D50F-A66F-AF45-A81F-423E944D3043}"/>
              </a:ext>
            </a:extLst>
          </p:cNvPr>
          <p:cNvSpPr/>
          <p:nvPr userDrawn="1"/>
        </p:nvSpPr>
        <p:spPr>
          <a:xfrm>
            <a:off x="4612649" y="4187924"/>
            <a:ext cx="822960" cy="82296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28162AA-7899-894E-A126-36610D2DE4A8}"/>
              </a:ext>
            </a:extLst>
          </p:cNvPr>
          <p:cNvSpPr>
            <a:spLocks noChangeAspect="1"/>
          </p:cNvSpPr>
          <p:nvPr userDrawn="1"/>
        </p:nvSpPr>
        <p:spPr>
          <a:xfrm>
            <a:off x="284492" y="1755054"/>
            <a:ext cx="822960" cy="8229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591B8B2-2B0D-E646-8072-C69481A74932}"/>
              </a:ext>
            </a:extLst>
          </p:cNvPr>
          <p:cNvSpPr>
            <a:spLocks noChangeAspect="1"/>
          </p:cNvSpPr>
          <p:nvPr userDrawn="1"/>
        </p:nvSpPr>
        <p:spPr>
          <a:xfrm>
            <a:off x="284162" y="2971489"/>
            <a:ext cx="823555" cy="8229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31529C4-A155-2643-88D2-CEB8148CA832}"/>
              </a:ext>
            </a:extLst>
          </p:cNvPr>
          <p:cNvSpPr>
            <a:spLocks noChangeAspect="1"/>
          </p:cNvSpPr>
          <p:nvPr userDrawn="1"/>
        </p:nvSpPr>
        <p:spPr>
          <a:xfrm>
            <a:off x="284492" y="5404359"/>
            <a:ext cx="822960" cy="82296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25F56DA-EA02-1246-96C9-FF3C114B8EE1}"/>
              </a:ext>
            </a:extLst>
          </p:cNvPr>
          <p:cNvSpPr>
            <a:spLocks noChangeAspect="1"/>
          </p:cNvSpPr>
          <p:nvPr userDrawn="1"/>
        </p:nvSpPr>
        <p:spPr>
          <a:xfrm>
            <a:off x="4612649" y="1755054"/>
            <a:ext cx="822960" cy="8229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9DA83EB-9F10-DD45-BEF8-8664819CA606}"/>
              </a:ext>
            </a:extLst>
          </p:cNvPr>
          <p:cNvSpPr>
            <a:spLocks noChangeAspect="1"/>
          </p:cNvSpPr>
          <p:nvPr userDrawn="1"/>
        </p:nvSpPr>
        <p:spPr>
          <a:xfrm>
            <a:off x="4612649" y="2971489"/>
            <a:ext cx="822960" cy="822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B0C7681-CC39-A243-8FD2-C907436DB914}"/>
              </a:ext>
            </a:extLst>
          </p:cNvPr>
          <p:cNvSpPr>
            <a:spLocks noChangeAspect="1"/>
          </p:cNvSpPr>
          <p:nvPr userDrawn="1"/>
        </p:nvSpPr>
        <p:spPr>
          <a:xfrm>
            <a:off x="284492" y="4187924"/>
            <a:ext cx="822960" cy="8229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281E707-A37E-C44E-8A77-D74B6795BA91}"/>
              </a:ext>
            </a:extLst>
          </p:cNvPr>
          <p:cNvSpPr>
            <a:spLocks noChangeAspect="1"/>
          </p:cNvSpPr>
          <p:nvPr userDrawn="1"/>
        </p:nvSpPr>
        <p:spPr>
          <a:xfrm>
            <a:off x="4612649" y="5404359"/>
            <a:ext cx="822960" cy="82296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8">
            <a:extLst>
              <a:ext uri="{FF2B5EF4-FFF2-40B4-BE49-F238E27FC236}">
                <a16:creationId xmlns:a16="http://schemas.microsoft.com/office/drawing/2014/main" id="{E69340CA-DE11-B94C-962C-1C6E6FF72B79}"/>
              </a:ext>
            </a:extLst>
          </p:cNvPr>
          <p:cNvSpPr>
            <a:spLocks noGrp="1"/>
          </p:cNvSpPr>
          <p:nvPr>
            <p:ph type="body" sz="quarter" idx="10" hasCustomPrompt="1"/>
          </p:nvPr>
        </p:nvSpPr>
        <p:spPr>
          <a:xfrm>
            <a:off x="1187964" y="16764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12" name="Text Placeholder 23">
            <a:extLst>
              <a:ext uri="{FF2B5EF4-FFF2-40B4-BE49-F238E27FC236}">
                <a16:creationId xmlns:a16="http://schemas.microsoft.com/office/drawing/2014/main" id="{B0A1620F-202B-3342-A0CA-E9BE02A83536}"/>
              </a:ext>
            </a:extLst>
          </p:cNvPr>
          <p:cNvSpPr>
            <a:spLocks noGrp="1"/>
          </p:cNvSpPr>
          <p:nvPr>
            <p:ph type="body" sz="quarter" idx="12" hasCustomPrompt="1"/>
          </p:nvPr>
        </p:nvSpPr>
        <p:spPr>
          <a:xfrm>
            <a:off x="1187964" y="20574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13" name="Text Placeholder 18">
            <a:extLst>
              <a:ext uri="{FF2B5EF4-FFF2-40B4-BE49-F238E27FC236}">
                <a16:creationId xmlns:a16="http://schemas.microsoft.com/office/drawing/2014/main" id="{6F69B5A7-F935-B947-8097-B2CC6C8699C6}"/>
              </a:ext>
            </a:extLst>
          </p:cNvPr>
          <p:cNvSpPr>
            <a:spLocks noGrp="1"/>
          </p:cNvSpPr>
          <p:nvPr>
            <p:ph type="body" sz="quarter" idx="13" hasCustomPrompt="1"/>
          </p:nvPr>
        </p:nvSpPr>
        <p:spPr>
          <a:xfrm>
            <a:off x="1204771" y="28956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14" name="Text Placeholder 23">
            <a:extLst>
              <a:ext uri="{FF2B5EF4-FFF2-40B4-BE49-F238E27FC236}">
                <a16:creationId xmlns:a16="http://schemas.microsoft.com/office/drawing/2014/main" id="{96AFE8A3-C314-7A4C-AF46-B775963F0F75}"/>
              </a:ext>
            </a:extLst>
          </p:cNvPr>
          <p:cNvSpPr>
            <a:spLocks noGrp="1"/>
          </p:cNvSpPr>
          <p:nvPr>
            <p:ph type="body" sz="quarter" idx="14" hasCustomPrompt="1"/>
          </p:nvPr>
        </p:nvSpPr>
        <p:spPr>
          <a:xfrm>
            <a:off x="1204771" y="32766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15" name="Text Placeholder 18">
            <a:extLst>
              <a:ext uri="{FF2B5EF4-FFF2-40B4-BE49-F238E27FC236}">
                <a16:creationId xmlns:a16="http://schemas.microsoft.com/office/drawing/2014/main" id="{0CF7EFF0-FAC4-834E-9A0C-B026036B6D29}"/>
              </a:ext>
            </a:extLst>
          </p:cNvPr>
          <p:cNvSpPr>
            <a:spLocks noGrp="1"/>
          </p:cNvSpPr>
          <p:nvPr>
            <p:ph type="body" sz="quarter" idx="15" hasCustomPrompt="1"/>
          </p:nvPr>
        </p:nvSpPr>
        <p:spPr>
          <a:xfrm>
            <a:off x="1204771" y="41148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16" name="Text Placeholder 23">
            <a:extLst>
              <a:ext uri="{FF2B5EF4-FFF2-40B4-BE49-F238E27FC236}">
                <a16:creationId xmlns:a16="http://schemas.microsoft.com/office/drawing/2014/main" id="{B7F2BDCC-CA4F-E841-9FFD-3E204A51FEC5}"/>
              </a:ext>
            </a:extLst>
          </p:cNvPr>
          <p:cNvSpPr>
            <a:spLocks noGrp="1"/>
          </p:cNvSpPr>
          <p:nvPr>
            <p:ph type="body" sz="quarter" idx="16" hasCustomPrompt="1"/>
          </p:nvPr>
        </p:nvSpPr>
        <p:spPr>
          <a:xfrm>
            <a:off x="1204771" y="44958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17" name="Text Placeholder 18">
            <a:extLst>
              <a:ext uri="{FF2B5EF4-FFF2-40B4-BE49-F238E27FC236}">
                <a16:creationId xmlns:a16="http://schemas.microsoft.com/office/drawing/2014/main" id="{768ED27D-1530-BC4F-8C30-477EA2704A62}"/>
              </a:ext>
            </a:extLst>
          </p:cNvPr>
          <p:cNvSpPr>
            <a:spLocks noGrp="1"/>
          </p:cNvSpPr>
          <p:nvPr>
            <p:ph type="body" sz="quarter" idx="17" hasCustomPrompt="1"/>
          </p:nvPr>
        </p:nvSpPr>
        <p:spPr>
          <a:xfrm>
            <a:off x="1187964" y="53340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18" name="Text Placeholder 23">
            <a:extLst>
              <a:ext uri="{FF2B5EF4-FFF2-40B4-BE49-F238E27FC236}">
                <a16:creationId xmlns:a16="http://schemas.microsoft.com/office/drawing/2014/main" id="{E0528BDD-1E16-5A40-B98F-8668C5DFB4A9}"/>
              </a:ext>
            </a:extLst>
          </p:cNvPr>
          <p:cNvSpPr>
            <a:spLocks noGrp="1"/>
          </p:cNvSpPr>
          <p:nvPr>
            <p:ph type="body" sz="quarter" idx="18" hasCustomPrompt="1"/>
          </p:nvPr>
        </p:nvSpPr>
        <p:spPr>
          <a:xfrm>
            <a:off x="1187964" y="57150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19" name="Text Placeholder 18">
            <a:extLst>
              <a:ext uri="{FF2B5EF4-FFF2-40B4-BE49-F238E27FC236}">
                <a16:creationId xmlns:a16="http://schemas.microsoft.com/office/drawing/2014/main" id="{1331B039-29BE-6E45-A6CC-D6158F098C03}"/>
              </a:ext>
            </a:extLst>
          </p:cNvPr>
          <p:cNvSpPr>
            <a:spLocks noGrp="1"/>
          </p:cNvSpPr>
          <p:nvPr>
            <p:ph type="body" sz="quarter" idx="19" hasCustomPrompt="1"/>
          </p:nvPr>
        </p:nvSpPr>
        <p:spPr>
          <a:xfrm>
            <a:off x="5565149" y="16764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20" name="Text Placeholder 23">
            <a:extLst>
              <a:ext uri="{FF2B5EF4-FFF2-40B4-BE49-F238E27FC236}">
                <a16:creationId xmlns:a16="http://schemas.microsoft.com/office/drawing/2014/main" id="{49742FA7-66ED-1C41-875E-85A4F6707FFE}"/>
              </a:ext>
            </a:extLst>
          </p:cNvPr>
          <p:cNvSpPr>
            <a:spLocks noGrp="1"/>
          </p:cNvSpPr>
          <p:nvPr>
            <p:ph type="body" sz="quarter" idx="20" hasCustomPrompt="1"/>
          </p:nvPr>
        </p:nvSpPr>
        <p:spPr>
          <a:xfrm>
            <a:off x="5565149" y="20574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21" name="Text Placeholder 18">
            <a:extLst>
              <a:ext uri="{FF2B5EF4-FFF2-40B4-BE49-F238E27FC236}">
                <a16:creationId xmlns:a16="http://schemas.microsoft.com/office/drawing/2014/main" id="{9EFB3D10-B8FF-114A-8B35-04D7DECF2C8F}"/>
              </a:ext>
            </a:extLst>
          </p:cNvPr>
          <p:cNvSpPr>
            <a:spLocks noGrp="1"/>
          </p:cNvSpPr>
          <p:nvPr>
            <p:ph type="body" sz="quarter" idx="21" hasCustomPrompt="1"/>
          </p:nvPr>
        </p:nvSpPr>
        <p:spPr>
          <a:xfrm>
            <a:off x="5581956" y="28956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22" name="Text Placeholder 23">
            <a:extLst>
              <a:ext uri="{FF2B5EF4-FFF2-40B4-BE49-F238E27FC236}">
                <a16:creationId xmlns:a16="http://schemas.microsoft.com/office/drawing/2014/main" id="{2D78FF73-8DB9-5941-AC2C-84E817F8484A}"/>
              </a:ext>
            </a:extLst>
          </p:cNvPr>
          <p:cNvSpPr>
            <a:spLocks noGrp="1"/>
          </p:cNvSpPr>
          <p:nvPr>
            <p:ph type="body" sz="quarter" idx="22" hasCustomPrompt="1"/>
          </p:nvPr>
        </p:nvSpPr>
        <p:spPr>
          <a:xfrm>
            <a:off x="5581956" y="32766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23" name="Text Placeholder 18">
            <a:extLst>
              <a:ext uri="{FF2B5EF4-FFF2-40B4-BE49-F238E27FC236}">
                <a16:creationId xmlns:a16="http://schemas.microsoft.com/office/drawing/2014/main" id="{D3571E30-C010-0145-B346-9FD088661D85}"/>
              </a:ext>
            </a:extLst>
          </p:cNvPr>
          <p:cNvSpPr>
            <a:spLocks noGrp="1"/>
          </p:cNvSpPr>
          <p:nvPr>
            <p:ph type="body" sz="quarter" idx="23" hasCustomPrompt="1"/>
          </p:nvPr>
        </p:nvSpPr>
        <p:spPr>
          <a:xfrm>
            <a:off x="5581956" y="41148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29BFC5C3-A7BC-AD4F-A7FE-781D08C039BC}"/>
              </a:ext>
            </a:extLst>
          </p:cNvPr>
          <p:cNvSpPr>
            <a:spLocks noGrp="1"/>
          </p:cNvSpPr>
          <p:nvPr>
            <p:ph type="body" sz="quarter" idx="24" hasCustomPrompt="1"/>
          </p:nvPr>
        </p:nvSpPr>
        <p:spPr>
          <a:xfrm>
            <a:off x="5581956" y="44958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25" name="Text Placeholder 18">
            <a:extLst>
              <a:ext uri="{FF2B5EF4-FFF2-40B4-BE49-F238E27FC236}">
                <a16:creationId xmlns:a16="http://schemas.microsoft.com/office/drawing/2014/main" id="{F5E503C8-8305-9441-BF91-B97F33B3FFCD}"/>
              </a:ext>
            </a:extLst>
          </p:cNvPr>
          <p:cNvSpPr>
            <a:spLocks noGrp="1"/>
          </p:cNvSpPr>
          <p:nvPr>
            <p:ph type="body" sz="quarter" idx="25" hasCustomPrompt="1"/>
          </p:nvPr>
        </p:nvSpPr>
        <p:spPr>
          <a:xfrm>
            <a:off x="5565149" y="53340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26" name="Text Placeholder 23">
            <a:extLst>
              <a:ext uri="{FF2B5EF4-FFF2-40B4-BE49-F238E27FC236}">
                <a16:creationId xmlns:a16="http://schemas.microsoft.com/office/drawing/2014/main" id="{4436BCFB-0F83-694A-AFC6-32ED539DDBF8}"/>
              </a:ext>
            </a:extLst>
          </p:cNvPr>
          <p:cNvSpPr>
            <a:spLocks noGrp="1"/>
          </p:cNvSpPr>
          <p:nvPr>
            <p:ph type="body" sz="quarter" idx="26" hasCustomPrompt="1"/>
          </p:nvPr>
        </p:nvSpPr>
        <p:spPr>
          <a:xfrm>
            <a:off x="5565149" y="57150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Tree>
    <p:extLst>
      <p:ext uri="{BB962C8B-B14F-4D97-AF65-F5344CB8AC3E}">
        <p14:creationId xmlns:p14="http://schemas.microsoft.com/office/powerpoint/2010/main" val="3756142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79495-2F19-0E4B-B7EC-577AC9E653D5}"/>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Books on shelf outline">
            <a:extLst>
              <a:ext uri="{FF2B5EF4-FFF2-40B4-BE49-F238E27FC236}">
                <a16:creationId xmlns:a16="http://schemas.microsoft.com/office/drawing/2014/main" id="{062B6696-E35C-D44F-9047-40B517FC5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56" y="6132172"/>
            <a:ext cx="635337" cy="635337"/>
          </a:xfrm>
          <a:prstGeom prst="rect">
            <a:avLst/>
          </a:prstGeom>
        </p:spPr>
      </p:pic>
      <p:sp>
        <p:nvSpPr>
          <p:cNvPr id="7" name="TextBox 6">
            <a:extLst>
              <a:ext uri="{FF2B5EF4-FFF2-40B4-BE49-F238E27FC236}">
                <a16:creationId xmlns:a16="http://schemas.microsoft.com/office/drawing/2014/main" id="{EA540A87-3872-3F4D-B8A5-F2D0556E1172}"/>
              </a:ext>
            </a:extLst>
          </p:cNvPr>
          <p:cNvSpPr txBox="1"/>
          <p:nvPr userDrawn="1"/>
        </p:nvSpPr>
        <p:spPr>
          <a:xfrm>
            <a:off x="1167042" y="6132172"/>
            <a:ext cx="5309170" cy="646203"/>
          </a:xfrm>
          <a:prstGeom prst="rect">
            <a:avLst/>
          </a:prstGeom>
          <a:noFill/>
        </p:spPr>
        <p:txBody>
          <a:bodyPr wrap="square" rtlCol="0">
            <a:spAutoFit/>
          </a:bodyPr>
          <a:lstStyle/>
          <a:p>
            <a:pPr algn="l"/>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8" name="Picture 7">
            <a:extLst>
              <a:ext uri="{FF2B5EF4-FFF2-40B4-BE49-F238E27FC236}">
                <a16:creationId xmlns:a16="http://schemas.microsoft.com/office/drawing/2014/main" id="{6E5C53C5-F98D-F245-AC94-3A2715D54E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9" name="Text Placeholder 2">
            <a:extLst>
              <a:ext uri="{FF2B5EF4-FFF2-40B4-BE49-F238E27FC236}">
                <a16:creationId xmlns:a16="http://schemas.microsoft.com/office/drawing/2014/main" id="{E6711A53-0DC9-3949-BA4F-52B8C307D471}"/>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56764CE-9DD4-CF4B-A972-9628A73A774A}"/>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7444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1383EA50-649F-6E4B-BCCC-9484BB74048E}"/>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CA6992D6-E9C7-5307-D175-B38BCE72EF84}"/>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5C4440B2-96B0-DBD7-0678-D05E55770949}"/>
              </a:ext>
            </a:extLst>
          </p:cNvPr>
          <p:cNvSpPr txBox="1"/>
          <p:nvPr userDrawn="1"/>
        </p:nvSpPr>
        <p:spPr>
          <a:xfrm>
            <a:off x="1167042" y="6132172"/>
            <a:ext cx="5843358" cy="646203"/>
          </a:xfrm>
          <a:prstGeom prst="rect">
            <a:avLst/>
          </a:prstGeom>
          <a:noFill/>
        </p:spPr>
        <p:txBody>
          <a:bodyPr wrap="square" rtlCol="0">
            <a:spAutoFit/>
          </a:bodyPr>
          <a:lstStyle/>
          <a:p>
            <a:pPr algn="l"/>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5" name="Picture 4">
            <a:extLst>
              <a:ext uri="{FF2B5EF4-FFF2-40B4-BE49-F238E27FC236}">
                <a16:creationId xmlns:a16="http://schemas.microsoft.com/office/drawing/2014/main" id="{6E438EED-55A7-5E6E-E2B6-523813C191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6" name="Title Placeholder 1">
            <a:extLst>
              <a:ext uri="{FF2B5EF4-FFF2-40B4-BE49-F238E27FC236}">
                <a16:creationId xmlns:a16="http://schemas.microsoft.com/office/drawing/2014/main" id="{B3D02240-65CC-958D-41DF-378543EAD37C}"/>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p>
        </p:txBody>
      </p:sp>
      <p:pic>
        <p:nvPicPr>
          <p:cNvPr id="9" name="Graphic 8">
            <a:extLst>
              <a:ext uri="{FF2B5EF4-FFF2-40B4-BE49-F238E27FC236}">
                <a16:creationId xmlns:a16="http://schemas.microsoft.com/office/drawing/2014/main" id="{CC030112-0C1A-E973-7A80-F91051FBFB0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564" y="5999359"/>
            <a:ext cx="592554" cy="700012"/>
          </a:xfrm>
          <a:prstGeom prst="rect">
            <a:avLst/>
          </a:prstGeom>
        </p:spPr>
      </p:pic>
    </p:spTree>
    <p:extLst>
      <p:ext uri="{BB962C8B-B14F-4D97-AF65-F5344CB8AC3E}">
        <p14:creationId xmlns:p14="http://schemas.microsoft.com/office/powerpoint/2010/main" val="2964525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0755403E-0DA9-8F44-8316-8A2A77CCE9A8}"/>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6FC629F4-D498-1B41-2C9A-BDDEE217AF78}"/>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E86B3A59-0F28-89C4-BA11-727F918DB364}"/>
              </a:ext>
            </a:extLst>
          </p:cNvPr>
          <p:cNvSpPr txBox="1"/>
          <p:nvPr userDrawn="1"/>
        </p:nvSpPr>
        <p:spPr>
          <a:xfrm>
            <a:off x="1167042" y="6132172"/>
            <a:ext cx="5843358" cy="646203"/>
          </a:xfrm>
          <a:prstGeom prst="rect">
            <a:avLst/>
          </a:prstGeom>
          <a:noFill/>
        </p:spPr>
        <p:txBody>
          <a:bodyPr wrap="square" rtlCol="0">
            <a:spAutoFit/>
          </a:bodyPr>
          <a:lstStyle/>
          <a:p>
            <a:pPr algn="l"/>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5" name="Picture 4">
            <a:extLst>
              <a:ext uri="{FF2B5EF4-FFF2-40B4-BE49-F238E27FC236}">
                <a16:creationId xmlns:a16="http://schemas.microsoft.com/office/drawing/2014/main" id="{4C4282BF-6012-8203-01A1-2C5C99C8EC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6" name="Title Placeholder 1">
            <a:extLst>
              <a:ext uri="{FF2B5EF4-FFF2-40B4-BE49-F238E27FC236}">
                <a16:creationId xmlns:a16="http://schemas.microsoft.com/office/drawing/2014/main" id="{25B0B16A-75C8-D18C-F5F4-73A42B50F539}"/>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p>
        </p:txBody>
      </p:sp>
      <p:pic>
        <p:nvPicPr>
          <p:cNvPr id="9" name="Graphic 8" descr="Classroom outline">
            <a:extLst>
              <a:ext uri="{FF2B5EF4-FFF2-40B4-BE49-F238E27FC236}">
                <a16:creationId xmlns:a16="http://schemas.microsoft.com/office/drawing/2014/main" id="{406EBD82-276F-C6FE-ED4F-802154787F1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8" y="6086216"/>
            <a:ext cx="656803" cy="656803"/>
          </a:xfrm>
          <a:prstGeom prst="rect">
            <a:avLst/>
          </a:prstGeom>
        </p:spPr>
      </p:pic>
    </p:spTree>
    <p:extLst>
      <p:ext uri="{BB962C8B-B14F-4D97-AF65-F5344CB8AC3E}">
        <p14:creationId xmlns:p14="http://schemas.microsoft.com/office/powerpoint/2010/main" val="2183465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413302A-4BC1-894E-BB64-2D0BF5A013ED}"/>
              </a:ext>
            </a:extLst>
          </p:cNvPr>
          <p:cNvCxnSpPr/>
          <p:nvPr userDrawn="1"/>
        </p:nvCxnSpPr>
        <p:spPr>
          <a:xfrm>
            <a:off x="13472646" y="2330411"/>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8DC7B12-B476-5545-A105-35740F3F5883}"/>
              </a:ext>
            </a:extLst>
          </p:cNvPr>
          <p:cNvSpPr/>
          <p:nvPr userDrawn="1"/>
        </p:nvSpPr>
        <p:spPr>
          <a:xfrm>
            <a:off x="4572000" y="0"/>
            <a:ext cx="457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7722"/>
              </a:solidFill>
            </a:endParaRPr>
          </a:p>
        </p:txBody>
      </p:sp>
      <p:sp>
        <p:nvSpPr>
          <p:cNvPr id="24" name="Rectangle 23">
            <a:extLst>
              <a:ext uri="{FF2B5EF4-FFF2-40B4-BE49-F238E27FC236}">
                <a16:creationId xmlns:a16="http://schemas.microsoft.com/office/drawing/2014/main" id="{25780F75-6AC3-A748-B40B-3BA15902D11B}"/>
              </a:ext>
            </a:extLst>
          </p:cNvPr>
          <p:cNvSpPr/>
          <p:nvPr userDrawn="1"/>
        </p:nvSpPr>
        <p:spPr>
          <a:xfrm>
            <a:off x="4572000" y="3429000"/>
            <a:ext cx="457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7722"/>
              </a:solidFill>
            </a:endParaRPr>
          </a:p>
        </p:txBody>
      </p:sp>
      <p:sp>
        <p:nvSpPr>
          <p:cNvPr id="25" name="Rectangle 24">
            <a:extLst>
              <a:ext uri="{FF2B5EF4-FFF2-40B4-BE49-F238E27FC236}">
                <a16:creationId xmlns:a16="http://schemas.microsoft.com/office/drawing/2014/main" id="{4857E9BB-3DC0-BE47-99F7-C7B1A69184D7}"/>
              </a:ext>
            </a:extLst>
          </p:cNvPr>
          <p:cNvSpPr/>
          <p:nvPr userDrawn="1"/>
        </p:nvSpPr>
        <p:spPr>
          <a:xfrm>
            <a:off x="0" y="3429000"/>
            <a:ext cx="4572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7722"/>
              </a:solidFill>
            </a:endParaRPr>
          </a:p>
        </p:txBody>
      </p:sp>
      <p:sp>
        <p:nvSpPr>
          <p:cNvPr id="26" name="Rectangle 25">
            <a:extLst>
              <a:ext uri="{FF2B5EF4-FFF2-40B4-BE49-F238E27FC236}">
                <a16:creationId xmlns:a16="http://schemas.microsoft.com/office/drawing/2014/main" id="{AF7069B2-5E9C-674F-AC58-9BF1282E2E13}"/>
              </a:ext>
            </a:extLst>
          </p:cNvPr>
          <p:cNvSpPr/>
          <p:nvPr userDrawn="1"/>
        </p:nvSpPr>
        <p:spPr>
          <a:xfrm>
            <a:off x="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Placeholder 4">
            <a:extLst>
              <a:ext uri="{FF2B5EF4-FFF2-40B4-BE49-F238E27FC236}">
                <a16:creationId xmlns:a16="http://schemas.microsoft.com/office/drawing/2014/main" id="{3C86F599-00EE-684E-93DF-49150EBF5E4F}"/>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rcRect l="2216" r="2216"/>
          <a:stretch/>
        </p:blipFill>
        <p:spPr>
          <a:xfrm>
            <a:off x="4572000" y="0"/>
            <a:ext cx="4572000" cy="3429000"/>
          </a:xfrm>
          <a:prstGeom prst="rect">
            <a:avLst/>
          </a:prstGeom>
        </p:spPr>
      </p:pic>
      <p:pic>
        <p:nvPicPr>
          <p:cNvPr id="28" name="Picture Placeholder 15">
            <a:extLst>
              <a:ext uri="{FF2B5EF4-FFF2-40B4-BE49-F238E27FC236}">
                <a16:creationId xmlns:a16="http://schemas.microsoft.com/office/drawing/2014/main" id="{F08F1599-226D-4341-A67B-21EFAFC31658}"/>
              </a:ext>
            </a:extLst>
          </p:cNvPr>
          <p:cNvPicPr>
            <a:picLocks noChangeAspect="1"/>
          </p:cNvPicPr>
          <p:nvPr userDrawn="1"/>
        </p:nvPicPr>
        <p:blipFill>
          <a:blip r:embed="rId3" cstate="print">
            <a:alphaModFix amt="20000"/>
            <a:extLst>
              <a:ext uri="{28A0092B-C50C-407E-A947-70E740481C1C}">
                <a14:useLocalDpi xmlns:a14="http://schemas.microsoft.com/office/drawing/2010/main" val="0"/>
              </a:ext>
            </a:extLst>
          </a:blip>
          <a:srcRect l="4428" r="4428"/>
          <a:stretch/>
        </p:blipFill>
        <p:spPr>
          <a:xfrm>
            <a:off x="4569464" y="3427089"/>
            <a:ext cx="4574536" cy="3430911"/>
          </a:xfrm>
          <a:prstGeom prst="rect">
            <a:avLst/>
          </a:prstGeom>
        </p:spPr>
      </p:pic>
      <p:pic>
        <p:nvPicPr>
          <p:cNvPr id="29" name="Picture Placeholder 7">
            <a:extLst>
              <a:ext uri="{FF2B5EF4-FFF2-40B4-BE49-F238E27FC236}">
                <a16:creationId xmlns:a16="http://schemas.microsoft.com/office/drawing/2014/main" id="{FEBFEBD1-B39C-7344-84B5-B5749BEEEACF}"/>
              </a:ext>
            </a:extLst>
          </p:cNvPr>
          <p:cNvPicPr>
            <a:picLocks/>
          </p:cNvPicPr>
          <p:nvPr userDrawn="1"/>
        </p:nvPicPr>
        <p:blipFill>
          <a:blip r:embed="rId4" cstate="print">
            <a:alphaModFix amt="20000"/>
            <a:extLst>
              <a:ext uri="{28A0092B-C50C-407E-A947-70E740481C1C}">
                <a14:useLocalDpi xmlns:a14="http://schemas.microsoft.com/office/drawing/2010/main" val="0"/>
              </a:ext>
            </a:extLst>
          </a:blip>
          <a:srcRect t="3125" b="3125"/>
          <a:stretch/>
        </p:blipFill>
        <p:spPr>
          <a:xfrm>
            <a:off x="0" y="3428999"/>
            <a:ext cx="4572001" cy="3429001"/>
          </a:xfrm>
          <a:prstGeom prst="rect">
            <a:avLst/>
          </a:prstGeom>
        </p:spPr>
      </p:pic>
      <p:pic>
        <p:nvPicPr>
          <p:cNvPr id="30" name="Picture Placeholder 4">
            <a:extLst>
              <a:ext uri="{FF2B5EF4-FFF2-40B4-BE49-F238E27FC236}">
                <a16:creationId xmlns:a16="http://schemas.microsoft.com/office/drawing/2014/main" id="{CC22D891-E514-0949-B175-3280AB8B63E0}"/>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14577" t="13952" r="9014" b="-72"/>
          <a:stretch/>
        </p:blipFill>
        <p:spPr>
          <a:xfrm>
            <a:off x="0" y="0"/>
            <a:ext cx="4572000" cy="3429000"/>
          </a:xfrm>
          <a:prstGeom prst="rect">
            <a:avLst/>
          </a:prstGeom>
        </p:spPr>
      </p:pic>
      <p:pic>
        <p:nvPicPr>
          <p:cNvPr id="31" name="Picture 30">
            <a:extLst>
              <a:ext uri="{FF2B5EF4-FFF2-40B4-BE49-F238E27FC236}">
                <a16:creationId xmlns:a16="http://schemas.microsoft.com/office/drawing/2014/main" id="{760692F3-4E5E-4D48-9AA1-BDBEA22927B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6964" y="928313"/>
            <a:ext cx="2841170" cy="1763814"/>
          </a:xfrm>
          <a:prstGeom prst="rect">
            <a:avLst/>
          </a:prstGeom>
        </p:spPr>
      </p:pic>
      <p:sp>
        <p:nvSpPr>
          <p:cNvPr id="32" name="TextBox 31">
            <a:extLst>
              <a:ext uri="{FF2B5EF4-FFF2-40B4-BE49-F238E27FC236}">
                <a16:creationId xmlns:a16="http://schemas.microsoft.com/office/drawing/2014/main" id="{6E0ADF62-0149-1C4E-9FD7-A3EC8641BAA0}"/>
              </a:ext>
            </a:extLst>
          </p:cNvPr>
          <p:cNvSpPr txBox="1"/>
          <p:nvPr userDrawn="1"/>
        </p:nvSpPr>
        <p:spPr>
          <a:xfrm>
            <a:off x="1527729" y="2214499"/>
            <a:ext cx="2841170" cy="230832"/>
          </a:xfrm>
          <a:prstGeom prst="rect">
            <a:avLst/>
          </a:prstGeom>
          <a:noFill/>
        </p:spPr>
        <p:txBody>
          <a:bodyPr wrap="square" rtlCol="0">
            <a:spAutoFit/>
          </a:bodyPr>
          <a:lstStyle/>
          <a:p>
            <a:r>
              <a:rPr lang="en-US" sz="900">
                <a:solidFill>
                  <a:schemeClr val="bg1"/>
                </a:solidFill>
              </a:rPr>
              <a:t>We will set all students on</a:t>
            </a:r>
            <a:r>
              <a:rPr lang="en-US" sz="900" baseline="0">
                <a:solidFill>
                  <a:schemeClr val="bg1"/>
                </a:solidFill>
              </a:rPr>
              <a:t> a path to success.</a:t>
            </a:r>
            <a:endParaRPr lang="en-US" sz="900">
              <a:solidFill>
                <a:schemeClr val="bg1"/>
              </a:solidFill>
            </a:endParaRPr>
          </a:p>
        </p:txBody>
      </p:sp>
      <p:cxnSp>
        <p:nvCxnSpPr>
          <p:cNvPr id="33" name="Straight Connector 32">
            <a:extLst>
              <a:ext uri="{FF2B5EF4-FFF2-40B4-BE49-F238E27FC236}">
                <a16:creationId xmlns:a16="http://schemas.microsoft.com/office/drawing/2014/main" id="{C1DF2938-B467-AF40-A494-24CF410221DA}"/>
              </a:ext>
            </a:extLst>
          </p:cNvPr>
          <p:cNvCxnSpPr/>
          <p:nvPr userDrawn="1"/>
        </p:nvCxnSpPr>
        <p:spPr>
          <a:xfrm>
            <a:off x="13472646" y="2330411"/>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D8587E-D8A0-C54D-A00E-322C1D5BBE02}"/>
              </a:ext>
            </a:extLst>
          </p:cNvPr>
          <p:cNvCxnSpPr>
            <a:cxnSpLocks/>
          </p:cNvCxnSpPr>
          <p:nvPr userDrawn="1"/>
        </p:nvCxnSpPr>
        <p:spPr>
          <a:xfrm>
            <a:off x="2064371" y="4837463"/>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35BC776-F66E-B44C-8521-19431BA6DECB}"/>
              </a:ext>
            </a:extLst>
          </p:cNvPr>
          <p:cNvSpPr>
            <a:spLocks/>
          </p:cNvSpPr>
          <p:nvPr userDrawn="1"/>
        </p:nvSpPr>
        <p:spPr bwMode="auto">
          <a:xfrm>
            <a:off x="846964" y="4036025"/>
            <a:ext cx="2878074" cy="583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0" tIns="0" rIns="0" bIns="0" anchor="ctr" anchorCtr="0">
            <a:spAutoFit/>
          </a:bodyPr>
          <a:lstStyle/>
          <a:p>
            <a:pPr algn="ctr" defTabSz="3428028">
              <a:lnSpc>
                <a:spcPts val="5548"/>
              </a:lnSpc>
            </a:pPr>
            <a:r>
              <a:rPr lang="en-US" sz="1650" b="1" spc="3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6" name="TextBox 35">
            <a:extLst>
              <a:ext uri="{FF2B5EF4-FFF2-40B4-BE49-F238E27FC236}">
                <a16:creationId xmlns:a16="http://schemas.microsoft.com/office/drawing/2014/main" id="{EBB38823-A5C8-2B45-845E-8841683B3600}"/>
              </a:ext>
            </a:extLst>
          </p:cNvPr>
          <p:cNvSpPr txBox="1"/>
          <p:nvPr userDrawn="1"/>
        </p:nvSpPr>
        <p:spPr>
          <a:xfrm>
            <a:off x="1" y="5047779"/>
            <a:ext cx="4572000" cy="830997"/>
          </a:xfrm>
          <a:prstGeom prst="rect">
            <a:avLst/>
          </a:prstGeom>
          <a:noFill/>
        </p:spPr>
        <p:txBody>
          <a:bodyPr wrap="square" rtlCol="0" anchor="t" anchorCtr="1">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p:txBody>
      </p:sp>
      <p:sp>
        <p:nvSpPr>
          <p:cNvPr id="37" name="Rectangle 36">
            <a:extLst>
              <a:ext uri="{FF2B5EF4-FFF2-40B4-BE49-F238E27FC236}">
                <a16:creationId xmlns:a16="http://schemas.microsoft.com/office/drawing/2014/main" id="{0AE2A248-853B-2A4C-A25D-CC894A35BDAA}"/>
              </a:ext>
            </a:extLst>
          </p:cNvPr>
          <p:cNvSpPr>
            <a:spLocks/>
          </p:cNvSpPr>
          <p:nvPr userDrawn="1"/>
        </p:nvSpPr>
        <p:spPr bwMode="auto">
          <a:xfrm>
            <a:off x="6075448" y="621425"/>
            <a:ext cx="1565108" cy="583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8028">
              <a:lnSpc>
                <a:spcPts val="5548"/>
              </a:lnSpc>
            </a:pPr>
            <a:r>
              <a:rPr lang="en-US" sz="1650" b="1" spc="3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8" name="TextBox 37">
            <a:extLst>
              <a:ext uri="{FF2B5EF4-FFF2-40B4-BE49-F238E27FC236}">
                <a16:creationId xmlns:a16="http://schemas.microsoft.com/office/drawing/2014/main" id="{CBA50111-2886-114A-8E5E-69AD1AB3041E}"/>
              </a:ext>
            </a:extLst>
          </p:cNvPr>
          <p:cNvSpPr txBox="1"/>
          <p:nvPr userDrawn="1"/>
        </p:nvSpPr>
        <p:spPr>
          <a:xfrm>
            <a:off x="5112637" y="1701537"/>
            <a:ext cx="3490730" cy="646331"/>
          </a:xfrm>
          <a:prstGeom prst="rect">
            <a:avLst/>
          </a:prstGeom>
          <a:noFill/>
        </p:spPr>
        <p:txBody>
          <a:bodyPr wrap="square" rtlCol="0" anchor="t" anchorCtr="1">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9" name="Straight Connector 38">
            <a:extLst>
              <a:ext uri="{FF2B5EF4-FFF2-40B4-BE49-F238E27FC236}">
                <a16:creationId xmlns:a16="http://schemas.microsoft.com/office/drawing/2014/main" id="{1A1EDB2E-749C-D048-8C87-1091C8B47712}"/>
              </a:ext>
            </a:extLst>
          </p:cNvPr>
          <p:cNvCxnSpPr>
            <a:cxnSpLocks/>
          </p:cNvCxnSpPr>
          <p:nvPr userDrawn="1"/>
        </p:nvCxnSpPr>
        <p:spPr>
          <a:xfrm>
            <a:off x="6636374" y="1429256"/>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8BAECE63-605E-CC47-83C6-0FEA5683D45F}"/>
              </a:ext>
            </a:extLst>
          </p:cNvPr>
          <p:cNvSpPr>
            <a:spLocks/>
          </p:cNvSpPr>
          <p:nvPr userDrawn="1"/>
        </p:nvSpPr>
        <p:spPr bwMode="auto">
          <a:xfrm>
            <a:off x="6062786" y="4039327"/>
            <a:ext cx="1590435" cy="583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8028">
              <a:lnSpc>
                <a:spcPts val="5548"/>
              </a:lnSpc>
            </a:pPr>
            <a:r>
              <a:rPr lang="en-US" sz="1650" b="1" spc="3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1" name="TextBox 40">
            <a:extLst>
              <a:ext uri="{FF2B5EF4-FFF2-40B4-BE49-F238E27FC236}">
                <a16:creationId xmlns:a16="http://schemas.microsoft.com/office/drawing/2014/main" id="{A39E43A2-C1A4-584C-8929-9F53AEE506D5}"/>
              </a:ext>
            </a:extLst>
          </p:cNvPr>
          <p:cNvSpPr txBox="1"/>
          <p:nvPr userDrawn="1"/>
        </p:nvSpPr>
        <p:spPr>
          <a:xfrm>
            <a:off x="5147990" y="5047780"/>
            <a:ext cx="3420029" cy="830997"/>
          </a:xfrm>
          <a:prstGeom prst="rect">
            <a:avLst/>
          </a:prstGeom>
          <a:noFill/>
        </p:spPr>
        <p:txBody>
          <a:bodyPr wrap="square" rtlCol="0" anchor="t" anchorCtr="1">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2" name="Straight Connector 41">
            <a:extLst>
              <a:ext uri="{FF2B5EF4-FFF2-40B4-BE49-F238E27FC236}">
                <a16:creationId xmlns:a16="http://schemas.microsoft.com/office/drawing/2014/main" id="{0E6DB493-CC20-8845-8C14-288A501D034A}"/>
              </a:ext>
            </a:extLst>
          </p:cNvPr>
          <p:cNvCxnSpPr>
            <a:cxnSpLocks/>
          </p:cNvCxnSpPr>
          <p:nvPr userDrawn="1"/>
        </p:nvCxnSpPr>
        <p:spPr>
          <a:xfrm>
            <a:off x="6636374" y="4837463"/>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C9C9C9E-86ED-C345-A6C0-B2481624B391}"/>
              </a:ext>
            </a:extLst>
          </p:cNvPr>
          <p:cNvCxnSpPr>
            <a:cxnSpLocks/>
          </p:cNvCxnSpPr>
          <p:nvPr userDrawn="1"/>
        </p:nvCxnSpPr>
        <p:spPr>
          <a:xfrm>
            <a:off x="0" y="34290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560140C-2272-4F4F-8F11-0589DE75EA30}"/>
              </a:ext>
            </a:extLst>
          </p:cNvPr>
          <p:cNvCxnSpPr>
            <a:cxnSpLocks/>
          </p:cNvCxnSpPr>
          <p:nvPr userDrawn="1"/>
        </p:nvCxnSpPr>
        <p:spPr>
          <a:xfrm>
            <a:off x="4572000"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ED896937-0C50-9739-3DA6-29D72F67024F}"/>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486788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DCD13BC-007D-AC4F-8347-232A68B47606}"/>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0C5A4461-E0EF-B10C-97AA-3E78719C4B4F}"/>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473E7A22-0A0E-8426-0652-F1782D7A1965}"/>
              </a:ext>
            </a:extLst>
          </p:cNvPr>
          <p:cNvSpPr txBox="1"/>
          <p:nvPr userDrawn="1"/>
        </p:nvSpPr>
        <p:spPr>
          <a:xfrm>
            <a:off x="1167042" y="6132172"/>
            <a:ext cx="5843358" cy="646203"/>
          </a:xfrm>
          <a:prstGeom prst="rect">
            <a:avLst/>
          </a:prstGeom>
          <a:noFill/>
        </p:spPr>
        <p:txBody>
          <a:bodyPr wrap="square" rtlCol="0">
            <a:spAutoFit/>
          </a:bodyPr>
          <a:lstStyle/>
          <a:p>
            <a:pPr algn="l"/>
            <a:r>
              <a:rPr lang="en-US" sz="3599" b="0" spc="300">
                <a:solidFill>
                  <a:schemeClr val="accent6"/>
                </a:solidFill>
                <a:latin typeface="Open Sans" panose="020B0606030504020204" pitchFamily="34" charset="0"/>
                <a:ea typeface="Open Sans" panose="020B0606030504020204" pitchFamily="34" charset="0"/>
                <a:cs typeface="Open Sans" panose="020B0606030504020204" pitchFamily="34" charset="0"/>
              </a:rPr>
              <a:t>SUPPORTING WORK</a:t>
            </a:r>
          </a:p>
        </p:txBody>
      </p:sp>
      <p:pic>
        <p:nvPicPr>
          <p:cNvPr id="5" name="Picture 4">
            <a:extLst>
              <a:ext uri="{FF2B5EF4-FFF2-40B4-BE49-F238E27FC236}">
                <a16:creationId xmlns:a16="http://schemas.microsoft.com/office/drawing/2014/main" id="{C8F2BE06-4B23-61A7-D4E9-4B5229654F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6" name="Title Placeholder 1">
            <a:extLst>
              <a:ext uri="{FF2B5EF4-FFF2-40B4-BE49-F238E27FC236}">
                <a16:creationId xmlns:a16="http://schemas.microsoft.com/office/drawing/2014/main" id="{538A76ED-8C8B-4DB9-EC04-A26545169A1A}"/>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p>
        </p:txBody>
      </p:sp>
      <p:pic>
        <p:nvPicPr>
          <p:cNvPr id="9" name="Graphic 8">
            <a:extLst>
              <a:ext uri="{FF2B5EF4-FFF2-40B4-BE49-F238E27FC236}">
                <a16:creationId xmlns:a16="http://schemas.microsoft.com/office/drawing/2014/main" id="{60431249-DD74-5EE8-4465-C58277B98CA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5863975"/>
            <a:ext cx="914400" cy="914400"/>
          </a:xfrm>
          <a:prstGeom prst="rect">
            <a:avLst/>
          </a:prstGeom>
        </p:spPr>
      </p:pic>
    </p:spTree>
    <p:extLst>
      <p:ext uri="{BB962C8B-B14F-4D97-AF65-F5344CB8AC3E}">
        <p14:creationId xmlns:p14="http://schemas.microsoft.com/office/powerpoint/2010/main" val="3429664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D5DEA4-CE7D-BB48-8189-986C66CCD33B}"/>
              </a:ext>
            </a:extLst>
          </p:cNvPr>
          <p:cNvGrpSpPr/>
          <p:nvPr userDrawn="1"/>
        </p:nvGrpSpPr>
        <p:grpSpPr>
          <a:xfrm rot="16200000">
            <a:off x="-1272916" y="3199707"/>
            <a:ext cx="6858000" cy="458586"/>
            <a:chOff x="0" y="6170814"/>
            <a:chExt cx="12188825" cy="458586"/>
          </a:xfrm>
        </p:grpSpPr>
        <p:sp>
          <p:nvSpPr>
            <p:cNvPr id="4" name="Rectangle 3">
              <a:extLst>
                <a:ext uri="{FF2B5EF4-FFF2-40B4-BE49-F238E27FC236}">
                  <a16:creationId xmlns:a16="http://schemas.microsoft.com/office/drawing/2014/main" id="{868DE592-4536-AA4C-9413-CE02CE7CB08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071829-6B18-2242-AC6A-F1098587BBB0}"/>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2A47CA-4ED0-6E4E-B43E-A271C84FCD02}"/>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7" name="Title Placeholder 1">
            <a:extLst>
              <a:ext uri="{FF2B5EF4-FFF2-40B4-BE49-F238E27FC236}">
                <a16:creationId xmlns:a16="http://schemas.microsoft.com/office/drawing/2014/main" id="{C29E481E-BEE6-7141-836B-E3AF49EB199B}"/>
              </a:ext>
            </a:extLst>
          </p:cNvPr>
          <p:cNvSpPr>
            <a:spLocks noGrp="1"/>
          </p:cNvSpPr>
          <p:nvPr>
            <p:ph type="title"/>
          </p:nvPr>
        </p:nvSpPr>
        <p:spPr>
          <a:xfrm>
            <a:off x="2665537" y="228600"/>
            <a:ext cx="6097588"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Content Placeholder 4">
            <a:extLst>
              <a:ext uri="{FF2B5EF4-FFF2-40B4-BE49-F238E27FC236}">
                <a16:creationId xmlns:a16="http://schemas.microsoft.com/office/drawing/2014/main" id="{D3855D84-A2ED-0544-A373-E52779247707}"/>
              </a:ext>
            </a:extLst>
          </p:cNvPr>
          <p:cNvSpPr>
            <a:spLocks noGrp="1"/>
          </p:cNvSpPr>
          <p:nvPr>
            <p:ph sz="quarter" idx="12"/>
          </p:nvPr>
        </p:nvSpPr>
        <p:spPr>
          <a:xfrm>
            <a:off x="2665412" y="1531917"/>
            <a:ext cx="6097588"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 name="Picture Placeholder 3">
            <a:extLst>
              <a:ext uri="{FF2B5EF4-FFF2-40B4-BE49-F238E27FC236}">
                <a16:creationId xmlns:a16="http://schemas.microsoft.com/office/drawing/2014/main" id="{0956567B-8B82-D843-A206-495BC9A9798C}"/>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00FF2EF8-5C07-6D3E-1DA6-E5DEA8597389}"/>
              </a:ext>
            </a:extLst>
          </p:cNvPr>
          <p:cNvGrpSpPr/>
          <p:nvPr userDrawn="1"/>
        </p:nvGrpSpPr>
        <p:grpSpPr>
          <a:xfrm>
            <a:off x="5404670" y="6063201"/>
            <a:ext cx="3210027" cy="196444"/>
            <a:chOff x="6927228" y="7552706"/>
            <a:chExt cx="5016271" cy="227062"/>
          </a:xfrm>
        </p:grpSpPr>
        <p:sp>
          <p:nvSpPr>
            <p:cNvPr id="9" name="Oval 8">
              <a:extLst>
                <a:ext uri="{FF2B5EF4-FFF2-40B4-BE49-F238E27FC236}">
                  <a16:creationId xmlns:a16="http://schemas.microsoft.com/office/drawing/2014/main" id="{42D9CF78-656A-99AF-318D-B4159494D05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a:extLst>
                <a:ext uri="{FF2B5EF4-FFF2-40B4-BE49-F238E27FC236}">
                  <a16:creationId xmlns:a16="http://schemas.microsoft.com/office/drawing/2014/main" id="{0F31F84E-44B3-2592-EDFC-B30770CE6DB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a:extLst>
                <a:ext uri="{FF2B5EF4-FFF2-40B4-BE49-F238E27FC236}">
                  <a16:creationId xmlns:a16="http://schemas.microsoft.com/office/drawing/2014/main" id="{E04D4F3C-77CD-329E-EE39-AFA5ED9D0A03}"/>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347709E8-1054-7A42-80B3-FC2B1BFEE8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2C6DF68B-DD35-0F90-41DD-3638BD7A860E}"/>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1F4D905A-C5DC-9FD1-9C18-F3F263CA7AB6}"/>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FF76ACD6-28E3-7AD2-CBF6-1270A8183DBC}"/>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E98A3B6A-A2A9-86AB-B3ED-DE591C667EFA}"/>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EAA9D65B-9116-7BF2-B943-4CFDC9E40A9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9E9D21D-51C2-68A9-472A-ECACB82DAD44}"/>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AE03DD52-BE2D-F5CD-A08B-3FAEED8C3F5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B22EA879-79E7-D469-3C16-4FA7A9F89FD3}"/>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64E83FCC-8E73-7BAF-B489-F8CA1AF1D8B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CFEE53F7-569F-F93D-39BE-D65B7B585D5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1E532058-26BF-D7C6-3AAF-449049DB2196}"/>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0EFC495-B488-C9EF-02A5-F7312EA8D986}"/>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6A2ECE76-01D1-8F55-81BF-9F3DB035400C}"/>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ED6B95F5-DED8-4A06-06F6-8C42DAB8C823}"/>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AD2B55E8-3676-D935-DA32-C8C14DF92A04}"/>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BC28945-ED66-902D-B155-859D5268A5FD}"/>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CC7332DD-60D5-2BE9-EB5B-AF18DCD24C3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B08C4EE-D0A2-2DC5-3164-1FA9375E0D75}"/>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92113B4-8233-AF39-A880-DCF4DD95FBCE}"/>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84448F16-E629-43FC-4A6E-FD60C6739C1D}"/>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1351A925-880C-8CEF-728E-5D251E936E1E}"/>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09CF4FF-41A4-E5AB-50FE-F8F27C59924C}"/>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4D7E513-A765-D3D2-855E-ABA4F04BDA2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A4A45CCC-A656-F2E5-53BA-9035AADA538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111DED1F-8DC5-8949-7671-5B99423B7B61}"/>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7A0030ED-C8AB-2C34-8BE3-7BA5FD3DFD1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557A5246-0A9D-EC8E-7B63-7AEC3F9DA9A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36140CC3-8473-41AF-C987-B9DEC894E14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7D3EFCAD-B9F8-2E25-EB75-15CABFD47C9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692886-2280-191F-4D47-AEFC74AE010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D15EEA43-D10D-0578-80AB-8871786F5800}"/>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41EC70B-CA59-6A5F-2A0D-EA261874A2E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B1045269-BF7C-2C63-0AC8-A274DBC15DB9}"/>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973725C6-37F9-4AE2-743A-62B394A14B01}"/>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BCE8307-31FC-C7D3-B12F-D1C8DBFA8D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7A07F2E-2866-CDDB-C048-6651CBAAD089}"/>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B3D0793-575C-0C81-3FE7-06CB78A83BC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AE7E9E01-C410-5041-16D5-ED26860378E7}"/>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CBED22C4-7D72-34A3-C71E-BDEF9D7D0C9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90E43B75-A1FD-9DEB-742F-9DFE45AC32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331D212E-73DC-408A-4F44-72CF828AC5E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457E50AE-79AB-3E6B-5B02-AAE837349807}"/>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74DCD87-C6DB-6FDB-01BB-AB27283564C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39D39CDE-9056-15CB-9CCA-690B35D914E8}"/>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4124111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A9B0DF8-7D2E-A841-BAD9-944CA2687168}"/>
              </a:ext>
            </a:extLst>
          </p:cNvPr>
          <p:cNvSpPr>
            <a:spLocks noGrp="1"/>
          </p:cNvSpPr>
          <p:nvPr>
            <p:ph type="pic" sz="quarter" idx="10"/>
          </p:nvPr>
        </p:nvSpPr>
        <p:spPr>
          <a:xfrm>
            <a:off x="0" y="0"/>
            <a:ext cx="2317296"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4" name="Group 3">
            <a:extLst>
              <a:ext uri="{FF2B5EF4-FFF2-40B4-BE49-F238E27FC236}">
                <a16:creationId xmlns:a16="http://schemas.microsoft.com/office/drawing/2014/main" id="{ACDE9A15-0098-B740-A4E7-7B1F1501BB19}"/>
              </a:ext>
            </a:extLst>
          </p:cNvPr>
          <p:cNvGrpSpPr/>
          <p:nvPr userDrawn="1"/>
        </p:nvGrpSpPr>
        <p:grpSpPr>
          <a:xfrm rot="16200000">
            <a:off x="-862046" y="3199707"/>
            <a:ext cx="6858000" cy="458586"/>
            <a:chOff x="0" y="6170814"/>
            <a:chExt cx="12188825" cy="458586"/>
          </a:xfrm>
        </p:grpSpPr>
        <p:sp>
          <p:nvSpPr>
            <p:cNvPr id="5" name="Rectangle 4">
              <a:extLst>
                <a:ext uri="{FF2B5EF4-FFF2-40B4-BE49-F238E27FC236}">
                  <a16:creationId xmlns:a16="http://schemas.microsoft.com/office/drawing/2014/main" id="{C5256792-4C4A-2747-8FDD-7483D8D8064A}"/>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5549B2-6155-9F46-BBD2-815ED53C6CE1}"/>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47F755-2026-8348-87EF-F9CEA0D171E0}"/>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0" name="Text Placeholder 2">
            <a:extLst>
              <a:ext uri="{FF2B5EF4-FFF2-40B4-BE49-F238E27FC236}">
                <a16:creationId xmlns:a16="http://schemas.microsoft.com/office/drawing/2014/main" id="{309B0F88-0798-2643-A4FC-275D078E674B}"/>
              </a:ext>
            </a:extLst>
          </p:cNvPr>
          <p:cNvSpPr>
            <a:spLocks noGrp="1"/>
          </p:cNvSpPr>
          <p:nvPr>
            <p:ph idx="1"/>
          </p:nvPr>
        </p:nvSpPr>
        <p:spPr>
          <a:xfrm>
            <a:off x="3077900" y="1531922"/>
            <a:ext cx="5660985"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B1DF2113-B246-4246-BCB1-8B881ED155EF}"/>
              </a:ext>
            </a:extLst>
          </p:cNvPr>
          <p:cNvSpPr>
            <a:spLocks noGrp="1"/>
          </p:cNvSpPr>
          <p:nvPr>
            <p:ph type="title"/>
          </p:nvPr>
        </p:nvSpPr>
        <p:spPr>
          <a:xfrm>
            <a:off x="3077900" y="228600"/>
            <a:ext cx="5660985" cy="120831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55802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46013-33F0-4C46-8E2B-7999BBC353F8}"/>
              </a:ext>
            </a:extLst>
          </p:cNvPr>
          <p:cNvSpPr/>
          <p:nvPr userDrawn="1"/>
        </p:nvSpPr>
        <p:spPr>
          <a:xfrm>
            <a:off x="5213446"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3AB2221A-FB94-034C-810D-B0D7F0C16D9F}"/>
              </a:ext>
            </a:extLst>
          </p:cNvPr>
          <p:cNvSpPr>
            <a:spLocks noGrp="1"/>
          </p:cNvSpPr>
          <p:nvPr>
            <p:ph type="pic" sz="quarter" idx="10"/>
          </p:nvPr>
        </p:nvSpPr>
        <p:spPr>
          <a:xfrm>
            <a:off x="5411787"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A515BB20-B766-B646-BFE8-3BAAF66BB7F1}"/>
              </a:ext>
            </a:extLst>
          </p:cNvPr>
          <p:cNvGrpSpPr/>
          <p:nvPr userDrawn="1"/>
        </p:nvGrpSpPr>
        <p:grpSpPr>
          <a:xfrm rot="16200000">
            <a:off x="1450080" y="3199707"/>
            <a:ext cx="6858000" cy="458586"/>
            <a:chOff x="0" y="6170814"/>
            <a:chExt cx="12188825" cy="458586"/>
          </a:xfrm>
        </p:grpSpPr>
        <p:sp>
          <p:nvSpPr>
            <p:cNvPr id="6" name="Rectangle 5">
              <a:extLst>
                <a:ext uri="{FF2B5EF4-FFF2-40B4-BE49-F238E27FC236}">
                  <a16:creationId xmlns:a16="http://schemas.microsoft.com/office/drawing/2014/main" id="{4AD59996-BB72-0148-BC1B-8AABAC23861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164CD8-78D6-0B49-8689-2EE11888F94A}"/>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AFFCE1-C1B6-5741-9A83-CE2504C547F5}"/>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ext Placeholder 11">
            <a:extLst>
              <a:ext uri="{FF2B5EF4-FFF2-40B4-BE49-F238E27FC236}">
                <a16:creationId xmlns:a16="http://schemas.microsoft.com/office/drawing/2014/main" id="{A91CF312-1EAE-C0D4-A00D-946028F93E84}"/>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921606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96FB98-971C-204B-872A-D9D71E225BDF}"/>
              </a:ext>
            </a:extLst>
          </p:cNvPr>
          <p:cNvGrpSpPr/>
          <p:nvPr userDrawn="1"/>
        </p:nvGrpSpPr>
        <p:grpSpPr>
          <a:xfrm rot="16200000">
            <a:off x="-2921227" y="3199707"/>
            <a:ext cx="6858000" cy="458586"/>
            <a:chOff x="0" y="6170814"/>
            <a:chExt cx="12188825" cy="458586"/>
          </a:xfrm>
        </p:grpSpPr>
        <p:sp>
          <p:nvSpPr>
            <p:cNvPr id="4" name="Rectangle 3">
              <a:extLst>
                <a:ext uri="{FF2B5EF4-FFF2-40B4-BE49-F238E27FC236}">
                  <a16:creationId xmlns:a16="http://schemas.microsoft.com/office/drawing/2014/main" id="{C6E0B011-DA36-714E-B9D9-E1675BCC2015}"/>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4FB084A-278C-754F-9596-08EE404DBCE9}"/>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932C85-C377-AC4D-A380-346D3A47A8E3}"/>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F1A18C57-F270-D947-A82E-CDF2A68BD01A}"/>
              </a:ext>
            </a:extLst>
          </p:cNvPr>
          <p:cNvSpPr/>
          <p:nvPr userDrawn="1"/>
        </p:nvSpPr>
        <p:spPr>
          <a:xfrm>
            <a:off x="1" y="0"/>
            <a:ext cx="914390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3">
            <a:extLst>
              <a:ext uri="{FF2B5EF4-FFF2-40B4-BE49-F238E27FC236}">
                <a16:creationId xmlns:a16="http://schemas.microsoft.com/office/drawing/2014/main" id="{A4B6FE79-6F7B-5C42-AC27-DF2173EC13FC}"/>
              </a:ext>
            </a:extLst>
          </p:cNvPr>
          <p:cNvSpPr>
            <a:spLocks noGrp="1"/>
          </p:cNvSpPr>
          <p:nvPr>
            <p:ph type="pic" sz="quarter" idx="11"/>
          </p:nvPr>
        </p:nvSpPr>
        <p:spPr>
          <a:xfrm>
            <a:off x="0" y="0"/>
            <a:ext cx="9144000"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9" name="Title Placeholder 1">
            <a:extLst>
              <a:ext uri="{FF2B5EF4-FFF2-40B4-BE49-F238E27FC236}">
                <a16:creationId xmlns:a16="http://schemas.microsoft.com/office/drawing/2014/main" id="{F6BDBBF7-DCB7-E645-9D71-255669983A87}"/>
              </a:ext>
            </a:extLst>
          </p:cNvPr>
          <p:cNvSpPr>
            <a:spLocks noGrp="1"/>
          </p:cNvSpPr>
          <p:nvPr>
            <p:ph type="title"/>
          </p:nvPr>
        </p:nvSpPr>
        <p:spPr>
          <a:xfrm>
            <a:off x="947706" y="3009050"/>
            <a:ext cx="69216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0" name="Text Placeholder 4">
            <a:extLst>
              <a:ext uri="{FF2B5EF4-FFF2-40B4-BE49-F238E27FC236}">
                <a16:creationId xmlns:a16="http://schemas.microsoft.com/office/drawing/2014/main" id="{B98521DF-FD58-1445-A179-02BF036CFA0F}"/>
              </a:ext>
            </a:extLst>
          </p:cNvPr>
          <p:cNvSpPr>
            <a:spLocks noGrp="1"/>
          </p:cNvSpPr>
          <p:nvPr>
            <p:ph type="body" sz="quarter" idx="10"/>
          </p:nvPr>
        </p:nvSpPr>
        <p:spPr>
          <a:xfrm>
            <a:off x="947706" y="4312370"/>
            <a:ext cx="6921632" cy="1208314"/>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11" name="Picture 10">
            <a:extLst>
              <a:ext uri="{FF2B5EF4-FFF2-40B4-BE49-F238E27FC236}">
                <a16:creationId xmlns:a16="http://schemas.microsoft.com/office/drawing/2014/main" id="{48A51B79-F60A-BD4C-9C09-1967BED66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8223" y="5706251"/>
            <a:ext cx="1586983" cy="627866"/>
          </a:xfrm>
          <a:prstGeom prst="rect">
            <a:avLst/>
          </a:prstGeom>
        </p:spPr>
      </p:pic>
    </p:spTree>
    <p:extLst>
      <p:ext uri="{BB962C8B-B14F-4D97-AF65-F5344CB8AC3E}">
        <p14:creationId xmlns:p14="http://schemas.microsoft.com/office/powerpoint/2010/main" val="1369887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381000" y="1531922"/>
            <a:ext cx="8305800" cy="4335485"/>
          </a:xfrm>
        </p:spPr>
        <p:txBody>
          <a:bodyPr/>
          <a:lstStyle>
            <a:lvl1pPr>
              <a:spcBef>
                <a:spcPts val="0"/>
              </a:spcBef>
              <a:spcAft>
                <a:spcPts val="900"/>
              </a:spcAft>
              <a:defRPr/>
            </a:lvl1pPr>
            <a:lvl2pPr>
              <a:spcBef>
                <a:spcPts val="0"/>
              </a:spcBef>
              <a:spcAft>
                <a:spcPts val="900"/>
              </a:spcAft>
              <a:defRPr/>
            </a:lvl2pPr>
            <a:lvl3pPr>
              <a:spcBef>
                <a:spcPts val="0"/>
              </a:spcBef>
              <a:spcAft>
                <a:spcPts val="900"/>
              </a:spcAft>
              <a:defRPr/>
            </a:lvl3pPr>
            <a:lvl4pPr>
              <a:spcBef>
                <a:spcPts val="0"/>
              </a:spcBef>
              <a:spcAft>
                <a:spcPts val="900"/>
              </a:spcAft>
              <a:defRPr/>
            </a:lvl4pPr>
            <a:lvl5pPr>
              <a:spcBef>
                <a:spcPts val="0"/>
              </a:spcBef>
              <a:spcAft>
                <a:spcPts val="9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2" y="4"/>
            <a:ext cx="9143999"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ext Placeholder 11">
            <a:extLst>
              <a:ext uri="{FF2B5EF4-FFF2-40B4-BE49-F238E27FC236}">
                <a16:creationId xmlns:a16="http://schemas.microsoft.com/office/drawing/2014/main" id="{09B3556C-9DF7-67AC-00E1-4734A095FC72}"/>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9130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D2DDA30-CCE3-314D-8E06-A0AA5C941449}"/>
              </a:ext>
            </a:extLst>
          </p:cNvPr>
          <p:cNvSpPr>
            <a:spLocks noGrp="1"/>
          </p:cNvSpPr>
          <p:nvPr>
            <p:ph type="title"/>
          </p:nvPr>
        </p:nvSpPr>
        <p:spPr>
          <a:xfrm>
            <a:off x="507868" y="228600"/>
            <a:ext cx="8159882"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4CC4B25A-4C5C-BB43-BCF8-D7160E95BE03}"/>
              </a:ext>
            </a:extLst>
          </p:cNvPr>
          <p:cNvGraphicFramePr/>
          <p:nvPr userDrawn="1">
            <p:extLst>
              <p:ext uri="{D42A27DB-BD31-4B8C-83A1-F6EECF244321}">
                <p14:modId xmlns:p14="http://schemas.microsoft.com/office/powerpoint/2010/main" val="4273372499"/>
              </p:ext>
            </p:extLst>
          </p:nvPr>
        </p:nvGraphicFramePr>
        <p:xfrm>
          <a:off x="499776" y="1585082"/>
          <a:ext cx="508187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A7E32E57-E9AA-A242-B777-11D713A2AF18}"/>
              </a:ext>
            </a:extLst>
          </p:cNvPr>
          <p:cNvGraphicFramePr/>
          <p:nvPr userDrawn="1">
            <p:extLst>
              <p:ext uri="{D42A27DB-BD31-4B8C-83A1-F6EECF244321}">
                <p14:modId xmlns:p14="http://schemas.microsoft.com/office/powerpoint/2010/main" val="4231444055"/>
              </p:ext>
            </p:extLst>
          </p:nvPr>
        </p:nvGraphicFramePr>
        <p:xfrm>
          <a:off x="6039041"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4B11968-3BC8-1344-B525-277FCF8FD5FE}"/>
              </a:ext>
            </a:extLst>
          </p:cNvPr>
          <p:cNvGrpSpPr/>
          <p:nvPr userDrawn="1"/>
        </p:nvGrpSpPr>
        <p:grpSpPr>
          <a:xfrm>
            <a:off x="5898852" y="3856826"/>
            <a:ext cx="2745372" cy="2175630"/>
            <a:chOff x="585216" y="1597307"/>
            <a:chExt cx="4675916" cy="2314082"/>
          </a:xfrm>
        </p:grpSpPr>
        <p:sp>
          <p:nvSpPr>
            <p:cNvPr id="7" name="Rectangle 6">
              <a:extLst>
                <a:ext uri="{FF2B5EF4-FFF2-40B4-BE49-F238E27FC236}">
                  <a16:creationId xmlns:a16="http://schemas.microsoft.com/office/drawing/2014/main" id="{89E34C1E-0EEE-9F47-96E3-1BCC4A2D8121}"/>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E91A334-5C05-F347-BFBD-24ACC2D9334C}"/>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26BAB59B-A417-1849-88E0-87C17B212E82}"/>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10A7F8A0-EEB0-6545-BCEF-B8EB4DED8F10}"/>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2727457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5328558" y="1914585"/>
            <a:ext cx="3289300" cy="457200"/>
          </a:xfrm>
          <a:prstGeom prst="rect">
            <a:avLst/>
          </a:prstGeom>
        </p:spPr>
      </p:pic>
      <p:sp>
        <p:nvSpPr>
          <p:cNvPr id="8" name="Rectangle 7">
            <a:extLst>
              <a:ext uri="{FF2B5EF4-FFF2-40B4-BE49-F238E27FC236}">
                <a16:creationId xmlns:a16="http://schemas.microsoft.com/office/drawing/2014/main" id="{8D3619AD-F865-1E40-BEC5-4D4005221789}"/>
              </a:ext>
            </a:extLst>
          </p:cNvPr>
          <p:cNvSpPr/>
          <p:nvPr userDrawn="1"/>
        </p:nvSpPr>
        <p:spPr>
          <a:xfrm>
            <a:off x="1" y="0"/>
            <a:ext cx="2287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5112972" y="2958782"/>
            <a:ext cx="3650385" cy="1042726"/>
            <a:chOff x="6629399" y="3265713"/>
            <a:chExt cx="4865913" cy="1042726"/>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1"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1" cy="6858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1"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077607"/>
              <a:ext cx="914401" cy="230832"/>
            </a:xfrm>
            <a:prstGeom prst="rect">
              <a:avLst/>
            </a:prstGeom>
            <a:noFill/>
          </p:spPr>
          <p:txBody>
            <a:bodyPr wrap="square" rtlCol="0">
              <a:spAutoFit/>
            </a:bodyPr>
            <a:lstStyle/>
            <a:p>
              <a:pPr algn="ctr"/>
              <a:r>
                <a:rPr lang="en-US" sz="9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077607"/>
              <a:ext cx="914401" cy="230832"/>
            </a:xfrm>
            <a:prstGeom prst="rect">
              <a:avLst/>
            </a:prstGeom>
            <a:noFill/>
          </p:spPr>
          <p:txBody>
            <a:bodyPr wrap="square" rtlCol="0">
              <a:spAutoFit/>
            </a:bodyPr>
            <a:lstStyle/>
            <a:p>
              <a:pPr algn="ctr"/>
              <a:r>
                <a:rPr lang="en-US" sz="9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077607"/>
              <a:ext cx="914401" cy="230832"/>
            </a:xfrm>
            <a:prstGeom prst="rect">
              <a:avLst/>
            </a:prstGeom>
            <a:noFill/>
          </p:spPr>
          <p:txBody>
            <a:bodyPr wrap="square" rtlCol="0">
              <a:spAutoFit/>
            </a:bodyPr>
            <a:lstStyle/>
            <a:p>
              <a:pPr algn="ctr"/>
              <a:r>
                <a:rPr lang="en-US" sz="9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077607"/>
              <a:ext cx="1028701" cy="230832"/>
            </a:xfrm>
            <a:prstGeom prst="rect">
              <a:avLst/>
            </a:prstGeom>
            <a:noFill/>
          </p:spPr>
          <p:txBody>
            <a:bodyPr wrap="square" rtlCol="0">
              <a:spAutoFit/>
            </a:bodyPr>
            <a:lstStyle/>
            <a:p>
              <a:pPr algn="ctr"/>
              <a:r>
                <a:rPr lang="en-US" sz="9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5112972" y="4538329"/>
            <a:ext cx="3650385" cy="1045778"/>
            <a:chOff x="6629399" y="3265713"/>
            <a:chExt cx="4865913" cy="1045778"/>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1"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1" cy="6858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1" cy="6858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1" cy="6858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080659"/>
              <a:ext cx="914401" cy="230832"/>
            </a:xfrm>
            <a:prstGeom prst="rect">
              <a:avLst/>
            </a:prstGeom>
            <a:noFill/>
          </p:spPr>
          <p:txBody>
            <a:bodyPr wrap="square" rtlCol="0">
              <a:spAutoFit/>
            </a:bodyPr>
            <a:lstStyle/>
            <a:p>
              <a:pPr algn="ctr"/>
              <a:r>
                <a:rPr lang="en-US" sz="9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080659"/>
              <a:ext cx="1077687" cy="230832"/>
            </a:xfrm>
            <a:prstGeom prst="rect">
              <a:avLst/>
            </a:prstGeom>
            <a:noFill/>
          </p:spPr>
          <p:txBody>
            <a:bodyPr wrap="square" rtlCol="0">
              <a:spAutoFit/>
            </a:bodyPr>
            <a:lstStyle/>
            <a:p>
              <a:pPr algn="ctr"/>
              <a:r>
                <a:rPr lang="en-US" sz="9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080659"/>
              <a:ext cx="1077687" cy="230832"/>
            </a:xfrm>
            <a:prstGeom prst="rect">
              <a:avLst/>
            </a:prstGeom>
            <a:noFill/>
          </p:spPr>
          <p:txBody>
            <a:bodyPr wrap="square" rtlCol="0">
              <a:spAutoFit/>
            </a:bodyPr>
            <a:lstStyle/>
            <a:p>
              <a:pPr algn="ctr"/>
              <a:r>
                <a:rPr lang="en-US" sz="9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080659"/>
              <a:ext cx="1028701" cy="230832"/>
            </a:xfrm>
            <a:prstGeom prst="rect">
              <a:avLst/>
            </a:prstGeom>
            <a:noFill/>
          </p:spPr>
          <p:txBody>
            <a:bodyPr wrap="square" rtlCol="0">
              <a:spAutoFit/>
            </a:bodyPr>
            <a:lstStyle/>
            <a:p>
              <a:pPr algn="ctr"/>
              <a:r>
                <a:rPr lang="en-US" sz="900"/>
                <a:t>#5D7975</a:t>
              </a:r>
            </a:p>
          </p:txBody>
        </p:sp>
      </p:grpSp>
      <p:sp>
        <p:nvSpPr>
          <p:cNvPr id="27" name="TextBox 26">
            <a:extLst>
              <a:ext uri="{FF2B5EF4-FFF2-40B4-BE49-F238E27FC236}">
                <a16:creationId xmlns:a16="http://schemas.microsoft.com/office/drawing/2014/main" id="{3C64F7BC-4382-B644-8116-11081A1C5B86}"/>
              </a:ext>
            </a:extLst>
          </p:cNvPr>
          <p:cNvSpPr txBox="1"/>
          <p:nvPr userDrawn="1"/>
        </p:nvSpPr>
        <p:spPr>
          <a:xfrm>
            <a:off x="507868" y="2378863"/>
            <a:ext cx="5586544" cy="3631763"/>
          </a:xfrm>
          <a:prstGeom prst="rect">
            <a:avLst/>
          </a:prstGeom>
          <a:noFill/>
        </p:spPr>
        <p:txBody>
          <a:bodyPr wrap="square" rtlCol="0">
            <a:spAutoFit/>
          </a:bodyPr>
          <a:lstStyle/>
          <a:p>
            <a:r>
              <a:rPr lang="en-US" sz="2400" b="1"/>
              <a:t>TDOE Approved PPT Fonts</a:t>
            </a:r>
          </a:p>
          <a:p>
            <a:endParaRPr lang="en-US" sz="1400" b="1"/>
          </a:p>
          <a:p>
            <a:r>
              <a:rPr lang="en-US" sz="1400" b="1">
                <a:solidFill>
                  <a:schemeClr val="accent2"/>
                </a:solidFill>
              </a:rPr>
              <a:t>Standard Headings – Serif Bold Blue</a:t>
            </a:r>
          </a:p>
          <a:p>
            <a:r>
              <a:rPr lang="en-US" sz="2800" b="1">
                <a:solidFill>
                  <a:schemeClr val="accent2"/>
                </a:solidFill>
                <a:latin typeface="Georgia" panose="02040502050405020303" pitchFamily="18" charset="0"/>
              </a:rPr>
              <a:t>Georgia Bold</a:t>
            </a:r>
          </a:p>
          <a:p>
            <a:r>
              <a:rPr lang="en-US" sz="1200" b="0" i="1">
                <a:solidFill>
                  <a:schemeClr val="accent2"/>
                </a:solidFill>
                <a:latin typeface="Georgia" panose="02040502050405020303" pitchFamily="18" charset="0"/>
              </a:rPr>
              <a:t>Safer choice for PPT - available on most computers</a:t>
            </a:r>
          </a:p>
          <a:p>
            <a:r>
              <a:rPr lang="en-US" sz="2800" b="1">
                <a:solidFill>
                  <a:schemeClr val="accent2"/>
                </a:solidFill>
                <a:latin typeface="PermianSlabSerifTypeface" panose="02000000000000000000" pitchFamily="2" charset="0"/>
              </a:rPr>
              <a:t>Permian Slab Serif Bold</a:t>
            </a:r>
            <a:br>
              <a:rPr lang="en-US" sz="2800" b="1">
                <a:solidFill>
                  <a:schemeClr val="accent2"/>
                </a:solidFill>
                <a:latin typeface="PermianSlabSerifTypeface" panose="02000000000000000000" pitchFamily="2" charset="0"/>
              </a:rPr>
            </a:br>
            <a:r>
              <a:rPr lang="en-US" sz="1200" b="0" i="1">
                <a:solidFill>
                  <a:schemeClr val="accent2"/>
                </a:solidFill>
                <a:latin typeface="PermianSlabSerifTypeface" panose="02000000000000000000" pitchFamily="2" charset="0"/>
              </a:rPr>
              <a:t>may not be available on every computer</a:t>
            </a:r>
          </a:p>
          <a:p>
            <a:endParaRPr lang="en-US" sz="1400"/>
          </a:p>
          <a:p>
            <a:endParaRPr lang="en-US" sz="1400"/>
          </a:p>
          <a:p>
            <a:r>
              <a:rPr lang="en-US" sz="1400" b="1"/>
              <a:t>Standard Body  / Bullets – Sans Serif Regular</a:t>
            </a:r>
          </a:p>
          <a:p>
            <a:r>
              <a:rPr lang="en-US" sz="1800"/>
              <a:t>Open Sans font family</a:t>
            </a:r>
          </a:p>
          <a:p>
            <a:r>
              <a:rPr lang="en-US" sz="1800">
                <a:latin typeface="Arial" panose="020B0604020202020204" pitchFamily="34" charset="0"/>
                <a:cs typeface="Arial" panose="020B0604020202020204" pitchFamily="34" charset="0"/>
              </a:rPr>
              <a:t>Arial font family</a:t>
            </a:r>
          </a:p>
          <a:p>
            <a:endParaRPr lang="en-US" sz="1400"/>
          </a:p>
        </p:txBody>
      </p:sp>
      <p:sp>
        <p:nvSpPr>
          <p:cNvPr id="28" name="Rectangle 27">
            <a:extLst>
              <a:ext uri="{FF2B5EF4-FFF2-40B4-BE49-F238E27FC236}">
                <a16:creationId xmlns:a16="http://schemas.microsoft.com/office/drawing/2014/main" id="{9DC9887C-F62C-604D-B149-DC1284B84CB7}"/>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Tree>
    <p:extLst>
      <p:ext uri="{BB962C8B-B14F-4D97-AF65-F5344CB8AC3E}">
        <p14:creationId xmlns:p14="http://schemas.microsoft.com/office/powerpoint/2010/main" val="160560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D05F5A-65E8-8347-A07D-BA4410C8311B}"/>
              </a:ext>
            </a:extLst>
          </p:cNvPr>
          <p:cNvSpPr/>
          <p:nvPr userDrawn="1"/>
        </p:nvSpPr>
        <p:spPr>
          <a:xfrm>
            <a:off x="-1" y="0"/>
            <a:ext cx="2729931"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23" name="Group 22">
            <a:extLst>
              <a:ext uri="{FF2B5EF4-FFF2-40B4-BE49-F238E27FC236}">
                <a16:creationId xmlns:a16="http://schemas.microsoft.com/office/drawing/2014/main" id="{545764C8-DE89-6345-99FF-66DC08A3AE01}"/>
              </a:ext>
            </a:extLst>
          </p:cNvPr>
          <p:cNvGrpSpPr/>
          <p:nvPr userDrawn="1"/>
        </p:nvGrpSpPr>
        <p:grpSpPr>
          <a:xfrm>
            <a:off x="5404670" y="6063201"/>
            <a:ext cx="3210027" cy="196444"/>
            <a:chOff x="6927228" y="7552706"/>
            <a:chExt cx="5016271" cy="227062"/>
          </a:xfrm>
        </p:grpSpPr>
        <p:sp>
          <p:nvSpPr>
            <p:cNvPr id="24" name="Oval 23">
              <a:extLst>
                <a:ext uri="{FF2B5EF4-FFF2-40B4-BE49-F238E27FC236}">
                  <a16:creationId xmlns:a16="http://schemas.microsoft.com/office/drawing/2014/main" id="{129BE723-4067-1A4C-84C2-460A21232EE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CD54BB21-09E9-2E41-940F-3FC064A1815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0A9356E0-1B64-9C40-8B1E-3D1286E021A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780BC0B3-408A-154F-AA68-1FE915165406}"/>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1534A81-662A-E849-BAF5-20B189212B0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B337AAA7-0897-C049-B5DF-6A19E14F8AE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E4DDD3F-D0B6-BC4C-803F-3DA32DD20F9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A9EDEC7A-324F-0145-A93A-60F87382A478}"/>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EE3A084D-6723-C44E-8B09-F492823EE716}"/>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EEC3369A-69C1-FA42-8C58-D2735E656195}"/>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3BC222C-D30A-9F4F-83DA-B16A4B71C4F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519AB08B-7B92-C840-9202-ED1602EE70F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66464F17-7B5B-FE43-86C3-B3E8DD306FDA}"/>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3622CB77-9462-A949-8A6A-6A05953741D7}"/>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7A7A8545-4EB5-DC4E-B801-4261E705F51B}"/>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CC406260-6599-594A-B238-D446CF6E0A0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1A19D381-14E0-934E-B252-E61EA0ABD779}"/>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F9A62AFD-0B12-A84B-A078-077CC8CFB7D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220446C8-FA2E-7A4F-B0C8-F923E64F064B}"/>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AF3F8499-4319-5B48-BE28-2D68A18BA15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938F335-68C7-B74C-B395-EEAEA98F1C1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6596029F-32AB-F245-85AC-865BED55C1DF}"/>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90F91BAC-9121-E649-AD25-364833C68007}"/>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2B167C8B-F7B7-664A-928C-0BEE882696B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E70C17C9-96E2-F44C-94F4-9A1FAB43987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91CBA9BB-3E84-9841-9B84-87769F9F3B33}"/>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8BE142B6-7673-6245-9BA5-D902FE7CB7C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68919DA5-F254-C94B-A69E-5DC25767DBE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E25BD9A6-C196-0A41-9338-B6E1AC4AE05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443F3B32-2576-0344-99B7-46C772AE0B6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77C0C7B3-C4FC-6240-805B-CFD4305D1BE5}"/>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151D662-6308-2D4C-96B6-81608446F34A}"/>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F3CD43-89AE-D540-A558-7AB08017EE2F}"/>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624CB61C-4DCC-4D4E-8DE6-93FEEB11116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58784D3C-E06F-904A-BBF7-00B7CA6AB92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B8759F1C-2857-A743-8ECA-CF3A10B5866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221278C5-26F4-824F-9B3B-6603CE9884F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3F3F97E2-AEF6-4343-9B2C-3AA7745F9440}"/>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089F1331-3002-1342-A6B2-C0476FE16DFF}"/>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B01FCD44-F758-A24B-98EC-6AF1210308F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BBEC6F50-4014-B848-A55A-F354588A5AB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BFF3883A-D484-6549-893E-F469C4D38032}"/>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7DB53B2D-C2F5-3747-B324-A9AC817F949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790A221F-3D0C-4243-A123-9CE863B40B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5D677833-8CFC-E947-A3A4-2E4D4FBF845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1F86D74-DC12-7F47-B580-7B2420C043D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4624B711-A945-AD4B-9BB0-AB837A4E014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B3553150-A3D4-714D-8343-08706165B13D}"/>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72" name="Title Placeholder 1">
            <a:extLst>
              <a:ext uri="{FF2B5EF4-FFF2-40B4-BE49-F238E27FC236}">
                <a16:creationId xmlns:a16="http://schemas.microsoft.com/office/drawing/2014/main" id="{B940E857-1A29-6349-B4B1-B43BFDF0F660}"/>
              </a:ext>
            </a:extLst>
          </p:cNvPr>
          <p:cNvSpPr>
            <a:spLocks noGrp="1"/>
          </p:cNvSpPr>
          <p:nvPr>
            <p:ph type="title" hasCustomPrompt="1"/>
          </p:nvPr>
        </p:nvSpPr>
        <p:spPr>
          <a:xfrm>
            <a:off x="3915109" y="393865"/>
            <a:ext cx="4782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73" name="Text Placeholder 4">
            <a:extLst>
              <a:ext uri="{FF2B5EF4-FFF2-40B4-BE49-F238E27FC236}">
                <a16:creationId xmlns:a16="http://schemas.microsoft.com/office/drawing/2014/main" id="{E487C06A-0A4B-7844-B6F1-A909701FA3F3}"/>
              </a:ext>
            </a:extLst>
          </p:cNvPr>
          <p:cNvSpPr>
            <a:spLocks noGrp="1"/>
          </p:cNvSpPr>
          <p:nvPr>
            <p:ph type="body" sz="quarter" idx="10"/>
          </p:nvPr>
        </p:nvSpPr>
        <p:spPr>
          <a:xfrm>
            <a:off x="3924030" y="1697183"/>
            <a:ext cx="4782726" cy="4208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4" name="Group 73">
            <a:extLst>
              <a:ext uri="{FF2B5EF4-FFF2-40B4-BE49-F238E27FC236}">
                <a16:creationId xmlns:a16="http://schemas.microsoft.com/office/drawing/2014/main" id="{F220AA2C-DFA4-7E48-9456-350191271844}"/>
              </a:ext>
            </a:extLst>
          </p:cNvPr>
          <p:cNvGrpSpPr/>
          <p:nvPr userDrawn="1"/>
        </p:nvGrpSpPr>
        <p:grpSpPr>
          <a:xfrm rot="16200000">
            <a:off x="-1406860" y="3199707"/>
            <a:ext cx="6858000" cy="458586"/>
            <a:chOff x="0" y="6170814"/>
            <a:chExt cx="12188825" cy="458586"/>
          </a:xfrm>
        </p:grpSpPr>
        <p:sp>
          <p:nvSpPr>
            <p:cNvPr id="75" name="Rectangle 74">
              <a:extLst>
                <a:ext uri="{FF2B5EF4-FFF2-40B4-BE49-F238E27FC236}">
                  <a16:creationId xmlns:a16="http://schemas.microsoft.com/office/drawing/2014/main" id="{33878EC6-F4F7-FF41-9AFD-4C96889C2DFC}"/>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0580D40-BF18-A744-9B04-A82E9F445050}"/>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40B747F-7C8D-A54D-9CC7-ACE867B2C8A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CB883930-EB91-FB48-B4FF-75C212E4A14D}"/>
              </a:ext>
            </a:extLst>
          </p:cNvPr>
          <p:cNvSpPr/>
          <p:nvPr userDrawn="1"/>
        </p:nvSpPr>
        <p:spPr>
          <a:xfrm>
            <a:off x="437244" y="393865"/>
            <a:ext cx="3215424"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Picture Placeholder 2">
            <a:extLst>
              <a:ext uri="{FF2B5EF4-FFF2-40B4-BE49-F238E27FC236}">
                <a16:creationId xmlns:a16="http://schemas.microsoft.com/office/drawing/2014/main" id="{71D41DC0-7E1C-7B4C-9F55-64252357FE30}"/>
              </a:ext>
            </a:extLst>
          </p:cNvPr>
          <p:cNvSpPr>
            <a:spLocks noGrp="1"/>
          </p:cNvSpPr>
          <p:nvPr>
            <p:ph type="pic" sz="quarter" idx="11"/>
          </p:nvPr>
        </p:nvSpPr>
        <p:spPr>
          <a:xfrm>
            <a:off x="717416" y="650914"/>
            <a:ext cx="2655080" cy="5556172"/>
          </a:xfrm>
        </p:spPr>
        <p:txBody>
          <a:bodyPr/>
          <a:lstStyle/>
          <a:p>
            <a:r>
              <a:rPr lang="en-US"/>
              <a:t>Click icon to add picture</a:t>
            </a:r>
          </a:p>
        </p:txBody>
      </p:sp>
    </p:spTree>
    <p:extLst>
      <p:ext uri="{BB962C8B-B14F-4D97-AF65-F5344CB8AC3E}">
        <p14:creationId xmlns:p14="http://schemas.microsoft.com/office/powerpoint/2010/main" val="161346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56329-2854-7046-8E87-4D75B5BC5BB9}"/>
              </a:ext>
            </a:extLst>
          </p:cNvPr>
          <p:cNvSpPr/>
          <p:nvPr userDrawn="1"/>
        </p:nvSpPr>
        <p:spPr>
          <a:xfrm>
            <a:off x="0" y="3991338"/>
            <a:ext cx="9144000"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A3070399-92F3-124F-A706-44864A0F9BC4}"/>
              </a:ext>
            </a:extLst>
          </p:cNvPr>
          <p:cNvSpPr/>
          <p:nvPr userDrawn="1"/>
        </p:nvSpPr>
        <p:spPr>
          <a:xfrm>
            <a:off x="381002" y="395826"/>
            <a:ext cx="8214108" cy="507831"/>
          </a:xfrm>
          <a:prstGeom prst="rect">
            <a:avLst/>
          </a:prstGeom>
        </p:spPr>
        <p:txBody>
          <a:bodyPr wrap="none">
            <a:spAutoFit/>
          </a:bodyPr>
          <a:lstStyle/>
          <a:p>
            <a:pPr algn="l" defTabSz="514359" rtl="0" eaLnBrk="1" latinLnBrk="0" hangingPunct="1">
              <a:spcBef>
                <a:spcPct val="0"/>
              </a:spcBef>
              <a:buNone/>
            </a:pPr>
            <a:r>
              <a:rPr lang="en-US" sz="2700" b="1" kern="1200">
                <a:solidFill>
                  <a:schemeClr val="accent2"/>
                </a:solidFill>
                <a:latin typeface="Georgia" panose="02040502050405020303" pitchFamily="18" charset="0"/>
                <a:ea typeface="+mj-ea"/>
                <a:cs typeface="+mj-cs"/>
              </a:rPr>
              <a:t>Common Logos &amp; TN State Graphic Elements</a:t>
            </a:r>
          </a:p>
        </p:txBody>
      </p:sp>
      <p:sp>
        <p:nvSpPr>
          <p:cNvPr id="5" name="Rectangle 4">
            <a:extLst>
              <a:ext uri="{FF2B5EF4-FFF2-40B4-BE49-F238E27FC236}">
                <a16:creationId xmlns:a16="http://schemas.microsoft.com/office/drawing/2014/main" id="{EE82DBE7-E7B9-5240-834E-7FBBFA888E2F}"/>
              </a:ext>
            </a:extLst>
          </p:cNvPr>
          <p:cNvSpPr/>
          <p:nvPr userDrawn="1"/>
        </p:nvSpPr>
        <p:spPr>
          <a:xfrm>
            <a:off x="1" y="0"/>
            <a:ext cx="2287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96BD511-B9C3-A547-A89B-83EC41BEF2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112" y="4563178"/>
            <a:ext cx="1268902" cy="501983"/>
          </a:xfrm>
          <a:prstGeom prst="rect">
            <a:avLst/>
          </a:prstGeom>
        </p:spPr>
      </p:pic>
      <p:pic>
        <p:nvPicPr>
          <p:cNvPr id="7" name="Picture 6">
            <a:extLst>
              <a:ext uri="{FF2B5EF4-FFF2-40B4-BE49-F238E27FC236}">
                <a16:creationId xmlns:a16="http://schemas.microsoft.com/office/drawing/2014/main" id="{7266B18F-5DCC-2543-8A00-EEE4DE67C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000" y="1567272"/>
            <a:ext cx="1268902" cy="501983"/>
          </a:xfrm>
          <a:prstGeom prst="rect">
            <a:avLst/>
          </a:prstGeom>
        </p:spPr>
      </p:pic>
      <p:pic>
        <p:nvPicPr>
          <p:cNvPr id="8" name="Picture 7">
            <a:extLst>
              <a:ext uri="{FF2B5EF4-FFF2-40B4-BE49-F238E27FC236}">
                <a16:creationId xmlns:a16="http://schemas.microsoft.com/office/drawing/2014/main" id="{D66BB6D5-0E4E-0644-9E83-650D6D9CB9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2980" y="2943638"/>
            <a:ext cx="1275874" cy="508955"/>
          </a:xfrm>
          <a:prstGeom prst="rect">
            <a:avLst/>
          </a:prstGeom>
        </p:spPr>
      </p:pic>
      <p:pic>
        <p:nvPicPr>
          <p:cNvPr id="9" name="Picture 8">
            <a:extLst>
              <a:ext uri="{FF2B5EF4-FFF2-40B4-BE49-F238E27FC236}">
                <a16:creationId xmlns:a16="http://schemas.microsoft.com/office/drawing/2014/main" id="{9B696EAA-C0F7-9947-BB4B-3EF26BFEE4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2980" y="5740232"/>
            <a:ext cx="1275874" cy="508955"/>
          </a:xfrm>
          <a:prstGeom prst="rect">
            <a:avLst/>
          </a:prstGeom>
        </p:spPr>
      </p:pic>
      <p:pic>
        <p:nvPicPr>
          <p:cNvPr id="10" name="Picture 9">
            <a:extLst>
              <a:ext uri="{FF2B5EF4-FFF2-40B4-BE49-F238E27FC236}">
                <a16:creationId xmlns:a16="http://schemas.microsoft.com/office/drawing/2014/main" id="{4DB7F31A-D9BB-BA44-9680-672ABE1E06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4593" y="1422712"/>
            <a:ext cx="1384145" cy="863731"/>
          </a:xfrm>
          <a:prstGeom prst="rect">
            <a:avLst/>
          </a:prstGeom>
        </p:spPr>
      </p:pic>
      <p:pic>
        <p:nvPicPr>
          <p:cNvPr id="11" name="Picture 10">
            <a:extLst>
              <a:ext uri="{FF2B5EF4-FFF2-40B4-BE49-F238E27FC236}">
                <a16:creationId xmlns:a16="http://schemas.microsoft.com/office/drawing/2014/main" id="{60F3B435-4C45-5C4F-B4C2-6CFFE4F6717D}"/>
              </a:ext>
            </a:extLst>
          </p:cNvPr>
          <p:cNvPicPr>
            <a:picLocks noChangeAspect="1"/>
          </p:cNvPicPr>
          <p:nvPr userDrawn="1"/>
        </p:nvPicPr>
        <p:blipFill>
          <a:blip r:embed="rId7"/>
          <a:stretch>
            <a:fillRect/>
          </a:stretch>
        </p:blipFill>
        <p:spPr>
          <a:xfrm>
            <a:off x="2304912" y="2795220"/>
            <a:ext cx="1387252" cy="862178"/>
          </a:xfrm>
          <a:prstGeom prst="rect">
            <a:avLst/>
          </a:prstGeom>
        </p:spPr>
      </p:pic>
      <p:pic>
        <p:nvPicPr>
          <p:cNvPr id="12" name="Picture 11">
            <a:extLst>
              <a:ext uri="{FF2B5EF4-FFF2-40B4-BE49-F238E27FC236}">
                <a16:creationId xmlns:a16="http://schemas.microsoft.com/office/drawing/2014/main" id="{2A4A2471-6BB9-A248-B562-B830C650F984}"/>
              </a:ext>
            </a:extLst>
          </p:cNvPr>
          <p:cNvPicPr>
            <a:picLocks noChangeAspect="1"/>
          </p:cNvPicPr>
          <p:nvPr userDrawn="1"/>
        </p:nvPicPr>
        <p:blipFill>
          <a:blip r:embed="rId8"/>
          <a:stretch>
            <a:fillRect/>
          </a:stretch>
        </p:blipFill>
        <p:spPr>
          <a:xfrm>
            <a:off x="2304912" y="5599996"/>
            <a:ext cx="1387252" cy="862178"/>
          </a:xfrm>
          <a:prstGeom prst="rect">
            <a:avLst/>
          </a:prstGeom>
        </p:spPr>
      </p:pic>
      <p:pic>
        <p:nvPicPr>
          <p:cNvPr id="13" name="Picture 12">
            <a:extLst>
              <a:ext uri="{FF2B5EF4-FFF2-40B4-BE49-F238E27FC236}">
                <a16:creationId xmlns:a16="http://schemas.microsoft.com/office/drawing/2014/main" id="{889AA6C1-3F74-BD4C-AB52-EE1A59666C25}"/>
              </a:ext>
            </a:extLst>
          </p:cNvPr>
          <p:cNvPicPr>
            <a:picLocks noChangeAspect="1"/>
          </p:cNvPicPr>
          <p:nvPr userDrawn="1"/>
        </p:nvPicPr>
        <p:blipFill>
          <a:blip r:embed="rId9"/>
          <a:stretch>
            <a:fillRect/>
          </a:stretch>
        </p:blipFill>
        <p:spPr>
          <a:xfrm>
            <a:off x="2289433" y="4417197"/>
            <a:ext cx="1382592" cy="862178"/>
          </a:xfrm>
          <a:prstGeom prst="rect">
            <a:avLst/>
          </a:prstGeom>
        </p:spPr>
      </p:pic>
      <p:pic>
        <p:nvPicPr>
          <p:cNvPr id="18" name="Graphic 17">
            <a:extLst>
              <a:ext uri="{FF2B5EF4-FFF2-40B4-BE49-F238E27FC236}">
                <a16:creationId xmlns:a16="http://schemas.microsoft.com/office/drawing/2014/main" id="{0DA99B82-5AD6-1046-B79B-7CDC8DB8400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58467" y="2929038"/>
            <a:ext cx="1469985" cy="820338"/>
          </a:xfrm>
          <a:prstGeom prst="rect">
            <a:avLst/>
          </a:prstGeom>
        </p:spPr>
      </p:pic>
      <p:pic>
        <p:nvPicPr>
          <p:cNvPr id="19" name="Graphic 18">
            <a:extLst>
              <a:ext uri="{FF2B5EF4-FFF2-40B4-BE49-F238E27FC236}">
                <a16:creationId xmlns:a16="http://schemas.microsoft.com/office/drawing/2014/main" id="{9894C6BC-0C18-E44C-9271-E4E57B7AF42B}"/>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58467" y="1553448"/>
            <a:ext cx="1469985" cy="820338"/>
          </a:xfrm>
          <a:prstGeom prst="rect">
            <a:avLst/>
          </a:prstGeom>
        </p:spPr>
      </p:pic>
      <p:pic>
        <p:nvPicPr>
          <p:cNvPr id="20" name="Graphic 19">
            <a:extLst>
              <a:ext uri="{FF2B5EF4-FFF2-40B4-BE49-F238E27FC236}">
                <a16:creationId xmlns:a16="http://schemas.microsoft.com/office/drawing/2014/main" id="{F7F2F777-8546-864F-9B7F-60536AE33A5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58467" y="5725632"/>
            <a:ext cx="1469985" cy="820338"/>
          </a:xfrm>
          <a:prstGeom prst="rect">
            <a:avLst/>
          </a:prstGeom>
        </p:spPr>
      </p:pic>
      <p:pic>
        <p:nvPicPr>
          <p:cNvPr id="21" name="Graphic 20">
            <a:extLst>
              <a:ext uri="{FF2B5EF4-FFF2-40B4-BE49-F238E27FC236}">
                <a16:creationId xmlns:a16="http://schemas.microsoft.com/office/drawing/2014/main" id="{6D06D449-62A7-B84E-862F-A7A4F9586B93}"/>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58467" y="4549354"/>
            <a:ext cx="1469985" cy="820338"/>
          </a:xfrm>
          <a:prstGeom prst="rect">
            <a:avLst/>
          </a:prstGeom>
        </p:spPr>
      </p:pic>
      <p:pic>
        <p:nvPicPr>
          <p:cNvPr id="22" name="Graphic 21">
            <a:extLst>
              <a:ext uri="{FF2B5EF4-FFF2-40B4-BE49-F238E27FC236}">
                <a16:creationId xmlns:a16="http://schemas.microsoft.com/office/drawing/2014/main" id="{C894F050-2EAB-F84E-A66D-7FAF53E960C6}"/>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12569" y="2887046"/>
            <a:ext cx="1384145" cy="840740"/>
          </a:xfrm>
          <a:prstGeom prst="rect">
            <a:avLst/>
          </a:prstGeom>
        </p:spPr>
      </p:pic>
      <p:pic>
        <p:nvPicPr>
          <p:cNvPr id="23" name="Graphic 22">
            <a:extLst>
              <a:ext uri="{FF2B5EF4-FFF2-40B4-BE49-F238E27FC236}">
                <a16:creationId xmlns:a16="http://schemas.microsoft.com/office/drawing/2014/main" id="{AC611B6D-9CCB-1149-8878-0A692578AA79}"/>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512569" y="1511456"/>
            <a:ext cx="1384145" cy="840740"/>
          </a:xfrm>
          <a:prstGeom prst="rect">
            <a:avLst/>
          </a:prstGeom>
        </p:spPr>
      </p:pic>
      <p:pic>
        <p:nvPicPr>
          <p:cNvPr id="24" name="Graphic 23">
            <a:extLst>
              <a:ext uri="{FF2B5EF4-FFF2-40B4-BE49-F238E27FC236}">
                <a16:creationId xmlns:a16="http://schemas.microsoft.com/office/drawing/2014/main" id="{B41D25F0-182A-B24C-825D-264ABF5F88CE}"/>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12569" y="5683640"/>
            <a:ext cx="1384145" cy="840740"/>
          </a:xfrm>
          <a:prstGeom prst="rect">
            <a:avLst/>
          </a:prstGeom>
        </p:spPr>
      </p:pic>
      <p:pic>
        <p:nvPicPr>
          <p:cNvPr id="25" name="Graphic 24">
            <a:extLst>
              <a:ext uri="{FF2B5EF4-FFF2-40B4-BE49-F238E27FC236}">
                <a16:creationId xmlns:a16="http://schemas.microsoft.com/office/drawing/2014/main" id="{DBFA1CFD-DA28-3549-A539-79A15B9709EA}"/>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512569" y="4507362"/>
            <a:ext cx="1384145" cy="840740"/>
          </a:xfrm>
          <a:prstGeom prst="rect">
            <a:avLst/>
          </a:prstGeom>
        </p:spPr>
      </p:pic>
      <p:pic>
        <p:nvPicPr>
          <p:cNvPr id="26" name="Graphic 25">
            <a:extLst>
              <a:ext uri="{FF2B5EF4-FFF2-40B4-BE49-F238E27FC236}">
                <a16:creationId xmlns:a16="http://schemas.microsoft.com/office/drawing/2014/main" id="{F2AFA33B-7E7A-BC42-8D9D-4A9FF02E4680}"/>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336072" y="4643847"/>
            <a:ext cx="562733" cy="572918"/>
          </a:xfrm>
          <a:prstGeom prst="rect">
            <a:avLst/>
          </a:prstGeom>
        </p:spPr>
      </p:pic>
      <p:pic>
        <p:nvPicPr>
          <p:cNvPr id="27" name="Graphic 26">
            <a:extLst>
              <a:ext uri="{FF2B5EF4-FFF2-40B4-BE49-F238E27FC236}">
                <a16:creationId xmlns:a16="http://schemas.microsoft.com/office/drawing/2014/main" id="{177A8A59-DB96-6C44-9D1B-41669F3817A9}"/>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55465" y="5680883"/>
            <a:ext cx="666654" cy="691811"/>
          </a:xfrm>
          <a:prstGeom prst="rect">
            <a:avLst/>
          </a:prstGeom>
        </p:spPr>
      </p:pic>
      <p:pic>
        <p:nvPicPr>
          <p:cNvPr id="28" name="Graphic 27">
            <a:extLst>
              <a:ext uri="{FF2B5EF4-FFF2-40B4-BE49-F238E27FC236}">
                <a16:creationId xmlns:a16="http://schemas.microsoft.com/office/drawing/2014/main" id="{FB1BF2D2-019C-3B44-9737-103ABB77FEAE}"/>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121856" y="5509161"/>
            <a:ext cx="991163" cy="1009103"/>
          </a:xfrm>
          <a:prstGeom prst="rect">
            <a:avLst/>
          </a:prstGeom>
        </p:spPr>
      </p:pic>
      <p:pic>
        <p:nvPicPr>
          <p:cNvPr id="29" name="Graphic 28">
            <a:extLst>
              <a:ext uri="{FF2B5EF4-FFF2-40B4-BE49-F238E27FC236}">
                <a16:creationId xmlns:a16="http://schemas.microsoft.com/office/drawing/2014/main" id="{98A6D508-ADF8-F540-B3C8-EED7B2420EB9}"/>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009260" y="2802864"/>
            <a:ext cx="991163" cy="1009103"/>
          </a:xfrm>
          <a:prstGeom prst="rect">
            <a:avLst/>
          </a:prstGeom>
        </p:spPr>
      </p:pic>
      <p:pic>
        <p:nvPicPr>
          <p:cNvPr id="30" name="Graphic 29">
            <a:extLst>
              <a:ext uri="{FF2B5EF4-FFF2-40B4-BE49-F238E27FC236}">
                <a16:creationId xmlns:a16="http://schemas.microsoft.com/office/drawing/2014/main" id="{A6641E3B-C3FD-4642-BB80-DA258867A314}"/>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898805" y="4402407"/>
            <a:ext cx="991163" cy="1009103"/>
          </a:xfrm>
          <a:prstGeom prst="rect">
            <a:avLst/>
          </a:prstGeom>
        </p:spPr>
      </p:pic>
      <p:pic>
        <p:nvPicPr>
          <p:cNvPr id="31" name="Graphic 30">
            <a:extLst>
              <a:ext uri="{FF2B5EF4-FFF2-40B4-BE49-F238E27FC236}">
                <a16:creationId xmlns:a16="http://schemas.microsoft.com/office/drawing/2014/main" id="{C560A040-959E-C845-B2A5-7EECA9AB3709}"/>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055305" y="3003758"/>
            <a:ext cx="1057714" cy="634629"/>
          </a:xfrm>
          <a:prstGeom prst="rect">
            <a:avLst/>
          </a:prstGeom>
        </p:spPr>
      </p:pic>
      <p:pic>
        <p:nvPicPr>
          <p:cNvPr id="32" name="Graphic 31">
            <a:extLst>
              <a:ext uri="{FF2B5EF4-FFF2-40B4-BE49-F238E27FC236}">
                <a16:creationId xmlns:a16="http://schemas.microsoft.com/office/drawing/2014/main" id="{DCDF2BD0-F35A-BB48-B426-7316FD69BCD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980831" y="1643957"/>
            <a:ext cx="1996471" cy="585353"/>
          </a:xfrm>
          <a:prstGeom prst="rect">
            <a:avLst/>
          </a:prstGeom>
        </p:spPr>
      </p:pic>
    </p:spTree>
    <p:extLst>
      <p:ext uri="{BB962C8B-B14F-4D97-AF65-F5344CB8AC3E}">
        <p14:creationId xmlns:p14="http://schemas.microsoft.com/office/powerpoint/2010/main" val="3619961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381000" y="395826"/>
            <a:ext cx="3374642" cy="507831"/>
          </a:xfrm>
          <a:prstGeom prst="rect">
            <a:avLst/>
          </a:prstGeom>
        </p:spPr>
        <p:txBody>
          <a:bodyPr wrap="none">
            <a:spAutoFit/>
          </a:bodyPr>
          <a:lstStyle/>
          <a:p>
            <a:pPr algn="l" defTabSz="514359" rtl="0" eaLnBrk="1" latinLnBrk="0" hangingPunct="1">
              <a:spcBef>
                <a:spcPct val="0"/>
              </a:spcBef>
              <a:buNone/>
            </a:pPr>
            <a:r>
              <a:rPr lang="en-US" sz="2700"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1" y="0"/>
            <a:ext cx="2287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7471" y="1222787"/>
            <a:ext cx="685979" cy="6858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5231" y="1222787"/>
            <a:ext cx="685979" cy="6858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85015" y="1222787"/>
            <a:ext cx="685979" cy="6858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44801" y="1222787"/>
            <a:ext cx="685979" cy="6858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04587" y="1222787"/>
            <a:ext cx="685979" cy="6858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00558" y="1222787"/>
            <a:ext cx="685979" cy="6858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07418" y="1222787"/>
            <a:ext cx="685979" cy="6858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263731" y="1222787"/>
            <a:ext cx="685979" cy="6858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20048" y="1222787"/>
            <a:ext cx="685979" cy="6858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29589" y="1222787"/>
            <a:ext cx="685979" cy="6858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985015" y="2384355"/>
            <a:ext cx="685979" cy="6858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844801" y="2384355"/>
            <a:ext cx="685979" cy="6858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704587" y="2384355"/>
            <a:ext cx="685979" cy="6858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500558" y="2384355"/>
            <a:ext cx="685979" cy="6858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407418" y="2384355"/>
            <a:ext cx="685979" cy="6858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263731" y="2384355"/>
            <a:ext cx="685979" cy="6858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120048" y="2384355"/>
            <a:ext cx="685979" cy="6858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125231" y="2384355"/>
            <a:ext cx="685979" cy="6858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257471" y="2384355"/>
            <a:ext cx="685979" cy="6858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29589" y="2384355"/>
            <a:ext cx="685979" cy="6858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29589" y="3535331"/>
            <a:ext cx="685979" cy="6858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257471" y="3535331"/>
            <a:ext cx="685979" cy="6858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125231" y="3535331"/>
            <a:ext cx="685979" cy="6858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2985015" y="3535331"/>
            <a:ext cx="685979" cy="6858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844801" y="3535331"/>
            <a:ext cx="685979" cy="6858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4704587" y="3535331"/>
            <a:ext cx="685979" cy="6858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5500558" y="3535331"/>
            <a:ext cx="685979" cy="6858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6407418" y="3535331"/>
            <a:ext cx="685979" cy="6858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7263731" y="3535331"/>
            <a:ext cx="685979" cy="6858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8120048" y="3535331"/>
            <a:ext cx="685979" cy="6858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429589" y="4715513"/>
            <a:ext cx="685979" cy="6858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257471" y="4715513"/>
            <a:ext cx="685979" cy="6858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125231" y="4715513"/>
            <a:ext cx="685979" cy="6858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2985015" y="4715513"/>
            <a:ext cx="685979" cy="6858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3844801" y="4715513"/>
            <a:ext cx="685979" cy="6858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4704587" y="4715513"/>
            <a:ext cx="685979" cy="6858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5500558" y="4715513"/>
            <a:ext cx="685979" cy="6858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6407418" y="4715513"/>
            <a:ext cx="685979" cy="6858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7263731" y="4715513"/>
            <a:ext cx="685979" cy="6858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8120048" y="4715513"/>
            <a:ext cx="685979" cy="6858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429589" y="5837748"/>
            <a:ext cx="685979" cy="6858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257471" y="5837748"/>
            <a:ext cx="685979" cy="6858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125231" y="5837748"/>
            <a:ext cx="685979" cy="6858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2985015" y="5837748"/>
            <a:ext cx="685979" cy="6858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3844801" y="5837748"/>
            <a:ext cx="685979" cy="6858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4704587" y="5837748"/>
            <a:ext cx="685979" cy="6858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5500558" y="5837748"/>
            <a:ext cx="685979" cy="6858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6407418" y="5837748"/>
            <a:ext cx="685979" cy="6858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7263731" y="5837748"/>
            <a:ext cx="685979" cy="6858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8120048" y="5837748"/>
            <a:ext cx="685979" cy="6858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04EE-5780-507E-6372-320ED9841E6C}"/>
              </a:ext>
            </a:extLst>
          </p:cNvPr>
          <p:cNvSpPr>
            <a:spLocks noGrp="1"/>
          </p:cNvSpPr>
          <p:nvPr>
            <p:ph type="title"/>
          </p:nvPr>
        </p:nvSpPr>
        <p:spPr>
          <a:xfrm>
            <a:off x="411480" y="274321"/>
            <a:ext cx="8297240" cy="1325563"/>
          </a:xfrm>
        </p:spPr>
        <p:txBody>
          <a:bodyPr/>
          <a:lstStyle/>
          <a:p>
            <a:r>
              <a:rPr lang="en-US"/>
              <a:t>Click to edit Master title style</a:t>
            </a:r>
          </a:p>
        </p:txBody>
      </p:sp>
      <p:pic>
        <p:nvPicPr>
          <p:cNvPr id="3" name="Picture 2">
            <a:extLst>
              <a:ext uri="{FF2B5EF4-FFF2-40B4-BE49-F238E27FC236}">
                <a16:creationId xmlns:a16="http://schemas.microsoft.com/office/drawing/2014/main" id="{26D73DB4-A58E-8CC7-C63E-2E4A76029172}"/>
              </a:ext>
            </a:extLst>
          </p:cNvPr>
          <p:cNvPicPr>
            <a:picLocks/>
          </p:cNvPicPr>
          <p:nvPr userDrawn="1"/>
        </p:nvPicPr>
        <p:blipFill>
          <a:blip r:embed="rId2"/>
          <a:stretch>
            <a:fillRect/>
          </a:stretch>
        </p:blipFill>
        <p:spPr>
          <a:xfrm>
            <a:off x="7906180" y="254575"/>
            <a:ext cx="1064825" cy="1135814"/>
          </a:xfrm>
          <a:prstGeom prst="rect">
            <a:avLst/>
          </a:prstGeom>
          <a:effectLst>
            <a:outerShdw blurRad="651934" dist="205961" dir="21540000" algn="bl" rotWithShape="0">
              <a:prstClr val="black">
                <a:alpha val="33989"/>
              </a:prstClr>
            </a:outerShdw>
          </a:effectLst>
        </p:spPr>
      </p:pic>
      <p:sp>
        <p:nvSpPr>
          <p:cNvPr id="4" name="Content Placeholder 2">
            <a:extLst>
              <a:ext uri="{FF2B5EF4-FFF2-40B4-BE49-F238E27FC236}">
                <a16:creationId xmlns:a16="http://schemas.microsoft.com/office/drawing/2014/main" id="{DC4196D6-23F9-6159-E1DE-1629104759C6}"/>
              </a:ext>
            </a:extLst>
          </p:cNvPr>
          <p:cNvSpPr>
            <a:spLocks noGrp="1"/>
          </p:cNvSpPr>
          <p:nvPr>
            <p:ph idx="1"/>
          </p:nvPr>
        </p:nvSpPr>
        <p:spPr>
          <a:xfrm>
            <a:off x="411480" y="1825625"/>
            <a:ext cx="8297240" cy="409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86698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DE2867-547C-B244-A24F-F9F9D1E48C95}"/>
              </a:ext>
            </a:extLst>
          </p:cNvPr>
          <p:cNvSpPr/>
          <p:nvPr userDrawn="1"/>
        </p:nvSpPr>
        <p:spPr>
          <a:xfrm>
            <a:off x="0" y="2"/>
            <a:ext cx="9144000"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44815EF7-3C02-CF4A-8D24-81B68E557203}"/>
              </a:ext>
            </a:extLst>
          </p:cNvPr>
          <p:cNvSpPr>
            <a:spLocks noGrp="1"/>
          </p:cNvSpPr>
          <p:nvPr>
            <p:ph type="title"/>
          </p:nvPr>
        </p:nvSpPr>
        <p:spPr>
          <a:xfrm>
            <a:off x="624468" y="1996312"/>
            <a:ext cx="5636439" cy="1759104"/>
          </a:xfrm>
        </p:spPr>
        <p:txBody>
          <a:bodyPr anchor="b">
            <a:normAutofit/>
          </a:bodyPr>
          <a:lstStyle>
            <a:lvl1pPr>
              <a:defRPr sz="3600">
                <a:solidFill>
                  <a:schemeClr val="bg1"/>
                </a:solidFill>
                <a:latin typeface="Georgia" panose="02040502050405020303" pitchFamily="18" charset="0"/>
              </a:defRPr>
            </a:lvl1pPr>
          </a:lstStyle>
          <a:p>
            <a:r>
              <a:rPr lang="en-US"/>
              <a:t>Click to edit Master title style</a:t>
            </a:r>
          </a:p>
        </p:txBody>
      </p:sp>
      <p:sp>
        <p:nvSpPr>
          <p:cNvPr id="16" name="Text Placeholder 8">
            <a:extLst>
              <a:ext uri="{FF2B5EF4-FFF2-40B4-BE49-F238E27FC236}">
                <a16:creationId xmlns:a16="http://schemas.microsoft.com/office/drawing/2014/main" id="{63936CB6-82E1-A94D-A635-8B87D6F3B818}"/>
              </a:ext>
            </a:extLst>
          </p:cNvPr>
          <p:cNvSpPr>
            <a:spLocks noGrp="1"/>
          </p:cNvSpPr>
          <p:nvPr>
            <p:ph type="body" sz="quarter" idx="10"/>
          </p:nvPr>
        </p:nvSpPr>
        <p:spPr>
          <a:xfrm>
            <a:off x="624468" y="3808754"/>
            <a:ext cx="4382951" cy="2019300"/>
          </a:xfrm>
        </p:spPr>
        <p:txBody>
          <a:bodyPr>
            <a:normAutofit/>
          </a:bodyPr>
          <a:lstStyle>
            <a:lvl1pPr marL="0" indent="0">
              <a:buNone/>
              <a:defRPr sz="2800">
                <a:solidFill>
                  <a:schemeClr val="bg1"/>
                </a:solidFill>
              </a:defRPr>
            </a:lvl1pPr>
          </a:lstStyle>
          <a:p>
            <a:pPr lvl="0"/>
            <a:r>
              <a:rPr lang="en-US"/>
              <a:t>Click to edit Master text styles</a:t>
            </a:r>
          </a:p>
        </p:txBody>
      </p:sp>
      <p:pic>
        <p:nvPicPr>
          <p:cNvPr id="17" name="Picture 16">
            <a:extLst>
              <a:ext uri="{FF2B5EF4-FFF2-40B4-BE49-F238E27FC236}">
                <a16:creationId xmlns:a16="http://schemas.microsoft.com/office/drawing/2014/main" id="{305CB748-9771-8A42-9FD1-5777FC0A3E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2469"/>
            <a:ext cx="1590642" cy="629429"/>
          </a:xfrm>
          <a:prstGeom prst="rect">
            <a:avLst/>
          </a:prstGeom>
        </p:spPr>
      </p:pic>
      <p:sp>
        <p:nvSpPr>
          <p:cNvPr id="18" name="Right Triangle 17">
            <a:extLst>
              <a:ext uri="{FF2B5EF4-FFF2-40B4-BE49-F238E27FC236}">
                <a16:creationId xmlns:a16="http://schemas.microsoft.com/office/drawing/2014/main" id="{548F756E-D26E-5646-A5FC-21743ACE7910}"/>
              </a:ext>
            </a:extLst>
          </p:cNvPr>
          <p:cNvSpPr/>
          <p:nvPr userDrawn="1"/>
        </p:nvSpPr>
        <p:spPr>
          <a:xfrm flipH="1">
            <a:off x="5086207"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742670E-B5A2-6B47-9EBD-E239647BDCC7}"/>
              </a:ext>
            </a:extLst>
          </p:cNvPr>
          <p:cNvPicPr>
            <a:picLocks noChangeAspect="1"/>
          </p:cNvPicPr>
          <p:nvPr userDrawn="1"/>
        </p:nvPicPr>
        <p:blipFill>
          <a:blip r:embed="rId3" cstate="email">
            <a:alphaModFix amt="35000"/>
            <a:extLst>
              <a:ext uri="{28A0092B-C50C-407E-A947-70E740481C1C}">
                <a14:useLocalDpi xmlns:a14="http://schemas.microsoft.com/office/drawing/2010/main" val="0"/>
              </a:ext>
            </a:extLst>
          </a:blip>
          <a:stretch>
            <a:fillRect/>
          </a:stretch>
        </p:blipFill>
        <p:spPr>
          <a:xfrm rot="1848070">
            <a:off x="6796051" y="2975187"/>
            <a:ext cx="1188888" cy="3775949"/>
          </a:xfrm>
          <a:prstGeom prst="rect">
            <a:avLst/>
          </a:prstGeom>
        </p:spPr>
      </p:pic>
      <p:grpSp>
        <p:nvGrpSpPr>
          <p:cNvPr id="3" name="Group 2">
            <a:extLst>
              <a:ext uri="{FF2B5EF4-FFF2-40B4-BE49-F238E27FC236}">
                <a16:creationId xmlns:a16="http://schemas.microsoft.com/office/drawing/2014/main" id="{19A9F5ED-2BE6-F846-8C86-E6424BD7532F}"/>
              </a:ext>
            </a:extLst>
          </p:cNvPr>
          <p:cNvGrpSpPr/>
          <p:nvPr userDrawn="1"/>
        </p:nvGrpSpPr>
        <p:grpSpPr>
          <a:xfrm>
            <a:off x="62044" y="267987"/>
            <a:ext cx="8867828" cy="175769"/>
            <a:chOff x="62044" y="267987"/>
            <a:chExt cx="8867828" cy="175769"/>
          </a:xfrm>
        </p:grpSpPr>
        <p:grpSp>
          <p:nvGrpSpPr>
            <p:cNvPr id="22" name="Group 21">
              <a:extLst>
                <a:ext uri="{FF2B5EF4-FFF2-40B4-BE49-F238E27FC236}">
                  <a16:creationId xmlns:a16="http://schemas.microsoft.com/office/drawing/2014/main" id="{8C11EC73-1FB7-A347-85CE-62434FDC6C67}"/>
                </a:ext>
              </a:extLst>
            </p:cNvPr>
            <p:cNvGrpSpPr/>
            <p:nvPr userDrawn="1"/>
          </p:nvGrpSpPr>
          <p:grpSpPr>
            <a:xfrm>
              <a:off x="62044" y="267987"/>
              <a:ext cx="2944936" cy="175769"/>
              <a:chOff x="6927228" y="7552706"/>
              <a:chExt cx="5016271" cy="227062"/>
            </a:xfrm>
          </p:grpSpPr>
          <p:sp>
            <p:nvSpPr>
              <p:cNvPr id="118" name="Oval 117">
                <a:extLst>
                  <a:ext uri="{FF2B5EF4-FFF2-40B4-BE49-F238E27FC236}">
                    <a16:creationId xmlns:a16="http://schemas.microsoft.com/office/drawing/2014/main" id="{B16D5ABD-5845-E143-B1C9-4F4043788EA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DEEACF6-7E13-3745-9AAF-B445637CC96F}"/>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691DB61-AD19-0344-93A7-79B19265299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CB63EF94-FD9D-0540-BCD9-5799C1D7A86A}"/>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EA7A4296-29FD-5A49-A1CC-14CBF5A41FA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4FAFF734-421B-AE4E-B321-F76132CA09C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A09E07-AD97-7A41-9BEE-54FF5F5770E4}"/>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17E9ED42-BB3B-104E-9DC4-CCA9FE9FB47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0ACEC863-C746-7F47-B54C-BA321DE965B2}"/>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FBAC538A-4B92-4043-BB4A-AF729E4F316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1E13FC75-0C2A-0A42-BA49-EDF31CDDEA6E}"/>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981EB4DF-10B1-ED4F-80E7-B0641C4473F9}"/>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0BF9DB91-7AF9-794D-9976-72A253300B47}"/>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D0E09A59-051B-7B4C-9AD9-9589A06A00B8}"/>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BD02FC59-0DCB-A044-B366-D642498562A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CF6FDA55-5A83-E94E-83CE-305D5F7DB84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B2F61AF5-4AB7-9F41-99CF-7276B24018E9}"/>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48735C46-1D3A-BD49-9B4B-6A07BEA708A1}"/>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BDD922EC-9ACA-0641-B30B-9CF13CB93E56}"/>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8C4C55F7-4352-E74D-80DA-4D75CA2EF94A}"/>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51A205CE-AD9D-5F4F-9405-5F601BE98B7A}"/>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D397F042-1F60-8A4B-A5C2-BB10E853A45C}"/>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C05BAD49-6A9A-564B-A8B2-D5A630316C0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BB8A2753-D0CA-3043-9A78-1BE4B52124F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187767D-5468-754F-A0E8-16894B15B4F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FB2EFAD4-A098-1A46-B573-8DA14869DFE7}"/>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FFF38E09-D72E-3942-A29C-2BED596DD38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BA38BD46-7063-E84F-A7A7-37AC9C517A36}"/>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02D4F0CD-82AD-5D44-B0D4-4E0026463D1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10AC583-3991-A247-A9E3-11782F6C3B57}"/>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D33D158D-BE36-B041-B4CD-1AB3635F9DAA}"/>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86EF5573-4523-454E-A664-F4C927A1D29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B2B9FF2C-8255-874B-B775-A72541781C8A}"/>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247839DD-C7C1-5043-9E6B-6C5AAA33DFFA}"/>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BAECFF47-FC6D-1A42-A91A-0459E73FEBA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CE467B42-4AD6-374F-B77E-D7FFE707359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0E13971E-2620-3240-A411-C6DA14B322C4}"/>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58DD2D05-1A4D-E841-9C0E-2DAF1CC7C0C3}"/>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B0E1A7A6-F6E3-5A4B-82C0-794EABA2128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D79C13AE-0D30-BB44-B38C-1748AD0BB2BA}"/>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622E1B06-A77E-034B-B7C4-DAA67E192527}"/>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6F5443AF-68E5-0648-9F74-0709F4D63E2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A6B89404-14E8-074D-9C7E-54DE425EF0E4}"/>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47C6A64-3C8B-9340-84B6-94C8CE9704AD}"/>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4C844F9-46C7-1F41-8ABC-7471F4B40D4C}"/>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F57EF8E2-1C76-3F42-9D21-AB8B411B6791}"/>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1C26376E-A151-5C4C-88E7-BCA926A891AD}"/>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6A4EF18F-A664-E64C-8854-B2C0213AAFA4}"/>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23" name="Group 22">
              <a:extLst>
                <a:ext uri="{FF2B5EF4-FFF2-40B4-BE49-F238E27FC236}">
                  <a16:creationId xmlns:a16="http://schemas.microsoft.com/office/drawing/2014/main" id="{D4BAB00B-17C2-844E-8DCC-93E19047EA02}"/>
                </a:ext>
              </a:extLst>
            </p:cNvPr>
            <p:cNvGrpSpPr/>
            <p:nvPr userDrawn="1"/>
          </p:nvGrpSpPr>
          <p:grpSpPr>
            <a:xfrm>
              <a:off x="3092199" y="267987"/>
              <a:ext cx="2944936" cy="175769"/>
              <a:chOff x="6927228" y="7552706"/>
              <a:chExt cx="5016271" cy="227062"/>
            </a:xfrm>
          </p:grpSpPr>
          <p:sp>
            <p:nvSpPr>
              <p:cNvPr id="70" name="Oval 69">
                <a:extLst>
                  <a:ext uri="{FF2B5EF4-FFF2-40B4-BE49-F238E27FC236}">
                    <a16:creationId xmlns:a16="http://schemas.microsoft.com/office/drawing/2014/main" id="{EA975F30-ED4F-634A-858C-39A6F0AA302D}"/>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B080CF19-DCFE-7C44-8E00-95849CFFDF7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B7245DE-3B65-0A4B-AD37-49F97EA3730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BA458766-0C75-9949-89C9-1A43710B7B77}"/>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73BFA7DD-4F0E-7C44-A4C8-359EDD34358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9699B49E-F00C-7C45-A10B-7F7EC82EBD0F}"/>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3DCFEF11-2C10-7C44-A870-FB205F3FFCA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1AF918F-5B42-5D44-9980-E0E6CD77B1A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42D3A030-41CB-1F4A-BCBD-6407EEE094A6}"/>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B3F90088-DE75-6B43-AF93-397D2ED4556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A941D72-EBFE-F643-909F-68DB7C0223E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C3B8EC0B-BB7D-3547-A935-386B62E1775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BDFF078-521C-4842-A4C3-4180D3B9CA6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8D38729D-3F7E-1E46-9772-6D931958B14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B7DBE822-A3C9-294B-A38E-2540C9C2889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4655C789-16B9-224C-9B04-514AA2D13851}"/>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B9ECB5A6-2FB0-D14F-A0E8-23052DB39977}"/>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DF86DEFC-77F8-AC43-BA66-0EF6563EA4A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ABC51751-C1A6-5B4A-9405-F7F6B28B4762}"/>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D30D49B-E850-DD4A-8A83-BB45309F89D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988CCCE9-2957-CF43-B398-C0BE53DAC3E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577DEBA-69AA-4D45-9F1E-E35B2E81C0D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A0E3FB7D-8D02-D940-9420-EF7BD0E6B5E8}"/>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79DE24D3-CDD7-CD4F-839F-9C7E2A50804E}"/>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4B6DD790-12A5-1646-B855-38EE59912CA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3ACADF37-9A0A-A24A-A20A-F170855D4F82}"/>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4062B5E2-DB88-A44C-BD1B-3C0A9AC231D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44AE0AB-30CF-2941-BE58-4A063EBC435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07735E-AC25-9944-A47B-01FA4043562F}"/>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E23C501A-EA3D-A446-A334-D9E09C976B26}"/>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57682D-2428-6A4A-B8FE-E4F05E716986}"/>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9DB26BE-0130-EC4D-9FB6-F7A208BE8DA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807ADAC-9DDD-1A41-87F5-145DD5D4AC9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7CAAF128-4774-994D-B962-40865DB98D1A}"/>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89D683F2-56DB-B34B-9651-0ED003D4C578}"/>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EBF3FD0E-B754-AF43-A277-CDA0DD94F0C0}"/>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0708F38B-2F4D-0D48-9FA4-8173BCE2CD6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80C7B2EE-4AF7-DB4E-A78C-9B3490E1516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5405D5DB-74F8-744A-A0CB-C7B66E166A8B}"/>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A7CA5707-4D52-9345-ADD7-4A9F56AA926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35031789-B24F-0B40-91A4-9DBBE96A8F94}"/>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E5FDBD26-01F9-0B42-9F4E-1DE0BF1811A7}"/>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A110C036-A604-F244-805D-F7612ED1DCA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970F1803-C12C-C54F-AA79-B3063225ABE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E3D8D9F1-8254-CD49-A544-8AB9869412C6}"/>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22A4F998-7FC7-3647-923F-3EB0304BD505}"/>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22401E1A-75A5-E448-8C54-7ADF17A4A41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0B45A46D-BA10-ED4C-9460-B06CE093A06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24" name="Group 23">
              <a:extLst>
                <a:ext uri="{FF2B5EF4-FFF2-40B4-BE49-F238E27FC236}">
                  <a16:creationId xmlns:a16="http://schemas.microsoft.com/office/drawing/2014/main" id="{DE0408A5-A3B4-D84F-8BCF-96F5A72E1578}"/>
                </a:ext>
              </a:extLst>
            </p:cNvPr>
            <p:cNvGrpSpPr/>
            <p:nvPr userDrawn="1"/>
          </p:nvGrpSpPr>
          <p:grpSpPr>
            <a:xfrm>
              <a:off x="6111459" y="267987"/>
              <a:ext cx="2818413" cy="175769"/>
              <a:chOff x="6927228" y="7552706"/>
              <a:chExt cx="4800758" cy="227062"/>
            </a:xfrm>
          </p:grpSpPr>
          <p:sp>
            <p:nvSpPr>
              <p:cNvPr id="25" name="Oval 24">
                <a:extLst>
                  <a:ext uri="{FF2B5EF4-FFF2-40B4-BE49-F238E27FC236}">
                    <a16:creationId xmlns:a16="http://schemas.microsoft.com/office/drawing/2014/main" id="{00ABE20F-465C-7E4A-A047-F8F102305F96}"/>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9AFA61B-2632-EA47-9D9A-1031CD7694FF}"/>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577C0EE9-50B2-7947-A7B7-22A9B34E175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B5E187D1-6928-8447-9AEA-1FEC1ACB50C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03DD5AE1-7B53-384D-B89C-8B2885BDFD09}"/>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169D373A-8F52-F047-B2B5-AEF3DC3217E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E4B5081C-6855-944D-9A11-22B8243BB3FC}"/>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F92D4992-F588-5F44-8A5F-1154E457960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6BED8E4B-0185-4149-B73B-3EECE26AD7BC}"/>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D0BF0174-0E9B-144B-8E7C-7AAE43FB776D}"/>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18174CA1-3EA0-7047-B54D-A00D0D016C32}"/>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F5B5FA52-037A-1D44-807E-F956A0B2F40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E063B0D-8A6E-204F-ABCD-25C98F2CC34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AB1582FC-D8C6-D34E-B25A-0C8679E220F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F1FA15D5-D8AD-6A4C-99C4-223F291BD57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E6442565-C0CB-C345-8E69-EB0F17018C66}"/>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6E44D6A2-5FDE-EB40-B567-F9FD2F924629}"/>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C90C5DCC-5FCB-9448-A211-96B18E43C4B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3D3D0315-E3CB-2442-B842-C06F5879CE1A}"/>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C1FC69BF-FA8E-B14F-B3CC-0755162FC37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BF1ADED5-AFA6-164A-A726-0E1AF28F2F5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7712D77-C11E-0440-81E3-85DD199D89A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A1113962-76F2-9046-B5D9-C88B741BBAD7}"/>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C154B5C2-E61F-2C4D-8070-2BCC34490214}"/>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3651FE9-0B00-674B-BC8A-B365081EFE8D}"/>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78DE341-2D35-8E4E-A86B-69E7FA133CF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9725567-B4CA-504E-AE87-9E9455907C58}"/>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611D4CC9-B767-C543-B161-09983090D68B}"/>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8B6D563D-A913-9844-BCC0-DAB5582A678F}"/>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4AAA34E9-8F78-E448-90B2-5F4BD04F2C9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1449F94B-65C7-914A-8A61-0C798C8D68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23C7C8E-AFB5-7B4C-8F35-E2AA206DBA6B}"/>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C6D338B3-5A70-4A43-8DCF-24D2500FD2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ABE5B59-3818-3E45-9E56-88D4A7A0BBC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9E47F38C-1CAA-4E4F-87D4-8AFA119DB9A9}"/>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2689F11F-B8AC-7D4E-9317-B2AE3AD1CF5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15474B40-5E17-B645-AA39-3472E5037DBC}"/>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A874455D-7377-6542-8244-A0A72B2C8EB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6176391A-016A-8244-922D-311B69F8C09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28D6289A-C5A0-0C48-AB05-B7FA9D9F928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9AA72DBD-EC6B-244B-AE4E-69125AE315CD}"/>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5CC2ED2-4A7D-E84D-8BB9-35FA7E62E53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47C02864-446A-CE4B-9E4C-9BC04A7255EC}"/>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ABEF5C90-C825-6640-8F74-C832A791F561}"/>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FA86E68-5C8D-0646-8D08-234538877572}"/>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2" name="Text Placeholder 11">
            <a:extLst>
              <a:ext uri="{FF2B5EF4-FFF2-40B4-BE49-F238E27FC236}">
                <a16:creationId xmlns:a16="http://schemas.microsoft.com/office/drawing/2014/main" id="{382DFF62-A208-357E-9F9B-FEBD44CB0FEF}"/>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7842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620047-2327-7444-A8DC-4F565619E3FD}"/>
              </a:ext>
            </a:extLst>
          </p:cNvPr>
          <p:cNvGrpSpPr/>
          <p:nvPr userDrawn="1"/>
        </p:nvGrpSpPr>
        <p:grpSpPr>
          <a:xfrm>
            <a:off x="4355670" y="0"/>
            <a:ext cx="4608469" cy="6858000"/>
            <a:chOff x="7400495" y="0"/>
            <a:chExt cx="4608469" cy="6858000"/>
          </a:xfrm>
        </p:grpSpPr>
        <p:sp>
          <p:nvSpPr>
            <p:cNvPr id="12" name="Freeform 11">
              <a:extLst>
                <a:ext uri="{FF2B5EF4-FFF2-40B4-BE49-F238E27FC236}">
                  <a16:creationId xmlns:a16="http://schemas.microsoft.com/office/drawing/2014/main" id="{CC3B4A32-19B3-DE47-9F83-136E5F14DA1A}"/>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20B33025-1AD6-AF49-BF11-A037C5E77A78}"/>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EB272634-12DC-2D42-8CE1-42B9F889976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Right Triangle 14">
            <a:extLst>
              <a:ext uri="{FF2B5EF4-FFF2-40B4-BE49-F238E27FC236}">
                <a16:creationId xmlns:a16="http://schemas.microsoft.com/office/drawing/2014/main" id="{087CA2B0-0091-A944-8ABC-55AE12308E4D}"/>
              </a:ext>
            </a:extLst>
          </p:cNvPr>
          <p:cNvSpPr/>
          <p:nvPr userDrawn="1"/>
        </p:nvSpPr>
        <p:spPr>
          <a:xfrm flipH="1">
            <a:off x="5086207"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877B95-9757-D746-AF4C-507E4BCE62FC}"/>
              </a:ext>
            </a:extLst>
          </p:cNvPr>
          <p:cNvSpPr/>
          <p:nvPr userDrawn="1"/>
        </p:nvSpPr>
        <p:spPr>
          <a:xfrm>
            <a:off x="5086207"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9" name="Picture Placeholder 23">
            <a:extLst>
              <a:ext uri="{FF2B5EF4-FFF2-40B4-BE49-F238E27FC236}">
                <a16:creationId xmlns:a16="http://schemas.microsoft.com/office/drawing/2014/main" id="{9E31C554-4C70-BD45-8620-B7254FDE7264}"/>
              </a:ext>
            </a:extLst>
          </p:cNvPr>
          <p:cNvSpPr>
            <a:spLocks noGrp="1" noChangeAspect="1"/>
          </p:cNvSpPr>
          <p:nvPr>
            <p:ph type="pic" sz="quarter" idx="13"/>
          </p:nvPr>
        </p:nvSpPr>
        <p:spPr>
          <a:xfrm>
            <a:off x="5250488" y="2174542"/>
            <a:ext cx="3300545" cy="3300545"/>
          </a:xfrm>
          <a:prstGeom prst="ellipse">
            <a:avLst/>
          </a:prstGeom>
          <a:noFill/>
        </p:spPr>
        <p:txBody>
          <a:bodyPr/>
          <a:lstStyle/>
          <a:p>
            <a:r>
              <a:rPr lang="en-US"/>
              <a:t>Click icon to add picture</a:t>
            </a:r>
          </a:p>
        </p:txBody>
      </p:sp>
      <p:sp>
        <p:nvSpPr>
          <p:cNvPr id="20" name="Text Placeholder 2">
            <a:extLst>
              <a:ext uri="{FF2B5EF4-FFF2-40B4-BE49-F238E27FC236}">
                <a16:creationId xmlns:a16="http://schemas.microsoft.com/office/drawing/2014/main" id="{8BA50A8C-B145-A240-B4E7-3CF9BB605041}"/>
              </a:ext>
            </a:extLst>
          </p:cNvPr>
          <p:cNvSpPr>
            <a:spLocks noGrp="1"/>
          </p:cNvSpPr>
          <p:nvPr>
            <p:ph idx="1"/>
          </p:nvPr>
        </p:nvSpPr>
        <p:spPr>
          <a:xfrm>
            <a:off x="381000" y="1531922"/>
            <a:ext cx="454092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Placeholder 1">
            <a:extLst>
              <a:ext uri="{FF2B5EF4-FFF2-40B4-BE49-F238E27FC236}">
                <a16:creationId xmlns:a16="http://schemas.microsoft.com/office/drawing/2014/main" id="{38B94DA0-F18A-784D-9BE3-7CDBDF4C5A4F}"/>
              </a:ext>
            </a:extLst>
          </p:cNvPr>
          <p:cNvSpPr>
            <a:spLocks noGrp="1"/>
          </p:cNvSpPr>
          <p:nvPr>
            <p:ph type="title"/>
          </p:nvPr>
        </p:nvSpPr>
        <p:spPr>
          <a:xfrm>
            <a:off x="381000" y="228600"/>
            <a:ext cx="6822688" cy="1208314"/>
          </a:xfrm>
          <a:prstGeom prst="rect">
            <a:avLst/>
          </a:prstGeom>
        </p:spPr>
        <p:txBody>
          <a:bodyPr vert="horz" lIns="91440" tIns="45720" rIns="91440" bIns="45720" rtlCol="0" anchor="ctr">
            <a:normAutofit/>
          </a:bodyPr>
          <a:lstStyle/>
          <a:p>
            <a:r>
              <a:rPr lang="en-US"/>
              <a:t>Click to edit Master title style</a:t>
            </a:r>
          </a:p>
        </p:txBody>
      </p:sp>
      <p:sp>
        <p:nvSpPr>
          <p:cNvPr id="2" name="Text Placeholder 11">
            <a:extLst>
              <a:ext uri="{FF2B5EF4-FFF2-40B4-BE49-F238E27FC236}">
                <a16:creationId xmlns:a16="http://schemas.microsoft.com/office/drawing/2014/main" id="{4D79B57E-BF4A-D07E-D73D-02F8B3B51FF2}"/>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113474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A522601-7E05-0E4C-BBAF-B38E083B40DB}"/>
              </a:ext>
            </a:extLst>
          </p:cNvPr>
          <p:cNvGrpSpPr/>
          <p:nvPr userDrawn="1"/>
        </p:nvGrpSpPr>
        <p:grpSpPr>
          <a:xfrm>
            <a:off x="0" y="5907918"/>
            <a:ext cx="9144000" cy="458586"/>
            <a:chOff x="0" y="6170814"/>
            <a:chExt cx="12188825" cy="458586"/>
          </a:xfrm>
        </p:grpSpPr>
        <p:sp>
          <p:nvSpPr>
            <p:cNvPr id="11" name="Rectangle 10">
              <a:extLst>
                <a:ext uri="{FF2B5EF4-FFF2-40B4-BE49-F238E27FC236}">
                  <a16:creationId xmlns:a16="http://schemas.microsoft.com/office/drawing/2014/main" id="{0313A058-73FE-774F-A3FE-8CA65123DA92}"/>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65F9D8-1655-6846-956D-1CE837F14D7F}"/>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BEC039-5472-CC4E-A3CC-883E3F38527B}"/>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32A2DF6-575A-DB43-8331-2F35ECDD225D}"/>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7" name="Picture Placeholder 3">
            <a:extLst>
              <a:ext uri="{FF2B5EF4-FFF2-40B4-BE49-F238E27FC236}">
                <a16:creationId xmlns:a16="http://schemas.microsoft.com/office/drawing/2014/main" id="{A4EE02EF-BCCE-0D42-ABD0-D60A3CAD47C8}"/>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8" name="Text Placeholder 2">
            <a:extLst>
              <a:ext uri="{FF2B5EF4-FFF2-40B4-BE49-F238E27FC236}">
                <a16:creationId xmlns:a16="http://schemas.microsoft.com/office/drawing/2014/main" id="{EB45940E-BD29-6E41-BB4D-EA99C12DFDFF}"/>
              </a:ext>
            </a:extLst>
          </p:cNvPr>
          <p:cNvSpPr>
            <a:spLocks noGrp="1"/>
          </p:cNvSpPr>
          <p:nvPr>
            <p:ph idx="1"/>
          </p:nvPr>
        </p:nvSpPr>
        <p:spPr>
          <a:xfrm>
            <a:off x="2070904" y="1531922"/>
            <a:ext cx="6533147"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C2FD1BC5-6686-2C46-961A-3DBFD2F60103}"/>
              </a:ext>
            </a:extLst>
          </p:cNvPr>
          <p:cNvSpPr>
            <a:spLocks noGrp="1"/>
          </p:cNvSpPr>
          <p:nvPr>
            <p:ph type="title"/>
          </p:nvPr>
        </p:nvSpPr>
        <p:spPr>
          <a:xfrm>
            <a:off x="2070904" y="228600"/>
            <a:ext cx="6533147" cy="120831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8959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6D9058-23DE-A045-9A28-EE7BA8845F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1005" y="2940934"/>
            <a:ext cx="979425" cy="3003992"/>
          </a:xfrm>
          <a:prstGeom prst="rect">
            <a:avLst/>
          </a:prstGeom>
        </p:spPr>
      </p:pic>
      <p:grpSp>
        <p:nvGrpSpPr>
          <p:cNvPr id="203" name="Group 202">
            <a:extLst>
              <a:ext uri="{FF2B5EF4-FFF2-40B4-BE49-F238E27FC236}">
                <a16:creationId xmlns:a16="http://schemas.microsoft.com/office/drawing/2014/main" id="{34578744-55F6-A44E-92A4-54EC4613EA62}"/>
              </a:ext>
            </a:extLst>
          </p:cNvPr>
          <p:cNvGrpSpPr/>
          <p:nvPr userDrawn="1"/>
        </p:nvGrpSpPr>
        <p:grpSpPr>
          <a:xfrm>
            <a:off x="87609" y="6117965"/>
            <a:ext cx="8994351" cy="175769"/>
            <a:chOff x="87609" y="6453631"/>
            <a:chExt cx="8994351" cy="175769"/>
          </a:xfrm>
        </p:grpSpPr>
        <p:grpSp>
          <p:nvGrpSpPr>
            <p:cNvPr id="7" name="Group 6">
              <a:extLst>
                <a:ext uri="{FF2B5EF4-FFF2-40B4-BE49-F238E27FC236}">
                  <a16:creationId xmlns:a16="http://schemas.microsoft.com/office/drawing/2014/main" id="{9D180725-F09B-1F44-B300-2CBAB3A5CC55}"/>
                </a:ext>
              </a:extLst>
            </p:cNvPr>
            <p:cNvGrpSpPr/>
            <p:nvPr userDrawn="1"/>
          </p:nvGrpSpPr>
          <p:grpSpPr>
            <a:xfrm>
              <a:off x="87609" y="6453631"/>
              <a:ext cx="2944936" cy="175769"/>
              <a:chOff x="6927228" y="7552706"/>
              <a:chExt cx="5016271" cy="227062"/>
            </a:xfrm>
          </p:grpSpPr>
          <p:sp>
            <p:nvSpPr>
              <p:cNvPr id="155" name="Oval 154">
                <a:extLst>
                  <a:ext uri="{FF2B5EF4-FFF2-40B4-BE49-F238E27FC236}">
                    <a16:creationId xmlns:a16="http://schemas.microsoft.com/office/drawing/2014/main" id="{E96E1240-551E-0F4B-B4B3-2EFA5D24DAC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A052929C-7768-B540-91C6-803D654F173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3C41D2A5-A13A-3644-B42C-A3F09E2702F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54FA430-24D7-4F42-846A-ED4986703DF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064C4670-396C-8D4C-BFD9-E2C21F6AE95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1F0ED273-2057-C14C-A17D-D4E160915C2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D2AB69B0-5203-9E46-95AF-F85A601EF59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720B6F10-8732-D54A-A485-714F91BE10B8}"/>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30BF26B-078C-AA48-92D8-B883A69135F0}"/>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CFB32300-1816-0147-B36D-297AEF214B34}"/>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58A96056-4132-C849-87D6-5DE122ADDAD5}"/>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428B6576-9308-1C42-BB10-64F0AFD7BA1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8C95A6E8-2F69-9142-909D-E6DAB426038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6DE06B5-A949-484D-A4A1-474B682D166A}"/>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0F674C51-0B64-B245-8221-35D02EE3CBC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1FA1A0C-DB12-9E4A-A058-EFDAA04DAC35}"/>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45DB9FB6-C7A0-D94C-891E-4110D1D85E7C}"/>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18289396-CDE9-974F-867E-333DD4627D73}"/>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7776A38E-1378-334B-88A8-C8E4F578C901}"/>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E89DC16E-5132-474B-969E-7CC97A9DEA57}"/>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7D044605-EB24-E749-A3B8-681363D61AB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2DEE604D-C580-504E-B6CA-82C88473834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089B0106-365D-2B4B-9FF4-42D67BEA400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EA36F14E-F999-5949-8906-6D6BC0BAAD5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2E7587D9-1845-3445-BC79-AEB735FC02FE}"/>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234932C9-B741-A84A-921A-9698B577087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BA97E83A-397A-EC43-AD9B-A6071806F572}"/>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443361D4-5F6B-BC4E-9F31-7AD2F28C63F1}"/>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B90D95C3-833E-1E4E-B443-D6E7D2B3683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6A38197D-2E58-EA4B-BD32-B1B0E751D69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28288FCC-FFD0-6F4D-8767-1A16B5111B5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5EC1202E-24AB-914A-84FE-6725013DC267}"/>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7C011AB2-C056-AB41-A816-6462525CD871}"/>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B9AACB29-D9DC-F949-ADCB-0377B59FD519}"/>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F017FE6-9814-DE40-B408-DF4C2CA28C1B}"/>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648A133-915A-364F-A628-1B125E4E5F24}"/>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65C83549-7C57-774A-8995-132719E1C13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9CF0D4A9-D0CC-0E40-87F3-4A0148C152E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E913F879-073A-B549-9BC3-0F83284D9B22}"/>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667A2FBD-5506-B146-A5D6-0F5E2CFA341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10502E2C-0EE0-D44A-B25B-512BBD36D04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9BD42C8A-ADB9-D549-A017-118B1DEF8885}"/>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B74B9CBC-9B40-0649-BFD0-E773825C425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AB73E96E-3ACA-E248-89AD-BF89D6B1C037}"/>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C1652742-AE52-1A41-868E-0B1A9598BD9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D43DC093-CF4B-754B-BFFE-91F4EC12DE9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5DF206D6-DABA-A249-B6F0-114A80F9E51B}"/>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F06602F0-B1B5-3B46-A59A-CE574482E8F7}"/>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8" name="Group 7">
              <a:extLst>
                <a:ext uri="{FF2B5EF4-FFF2-40B4-BE49-F238E27FC236}">
                  <a16:creationId xmlns:a16="http://schemas.microsoft.com/office/drawing/2014/main" id="{4686E294-D4F7-EA4E-9426-C30CE0D43B3F}"/>
                </a:ext>
              </a:extLst>
            </p:cNvPr>
            <p:cNvGrpSpPr/>
            <p:nvPr userDrawn="1"/>
          </p:nvGrpSpPr>
          <p:grpSpPr>
            <a:xfrm>
              <a:off x="3106869" y="6453631"/>
              <a:ext cx="2944936" cy="175769"/>
              <a:chOff x="6927228" y="7552706"/>
              <a:chExt cx="5016271" cy="227062"/>
            </a:xfrm>
          </p:grpSpPr>
          <p:sp>
            <p:nvSpPr>
              <p:cNvPr id="107" name="Oval 106">
                <a:extLst>
                  <a:ext uri="{FF2B5EF4-FFF2-40B4-BE49-F238E27FC236}">
                    <a16:creationId xmlns:a16="http://schemas.microsoft.com/office/drawing/2014/main" id="{AB3C495D-61C0-5546-8A5F-CA4C29544916}"/>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57384D5E-31D5-904E-A67F-358AA030CD8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358F0455-7D52-AE4F-BA69-782ADA48F5F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324EC8EB-B6FD-F349-B7DF-060418F7C05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5CF00767-2FBE-DD47-B09A-6A73D1A7D7F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7E197AF9-DF34-004E-BF61-5E624A956CA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00B2FC9A-252B-2841-899B-7384F99E04A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46EB433-C6D6-1F45-9229-62263BE335B6}"/>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2C1018F2-75D7-0D4F-A097-8CD15921BE8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B495A8C8-5781-604B-8E78-ACCDC66FAA2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A31635DC-B238-604E-8FA9-3253B5225942}"/>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29C85D49-77BB-0C44-B879-128D6C4692E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5CAA255F-BD8F-5D4A-B8B7-D34CA21EAF32}"/>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315FB850-E044-6248-B1B9-F7336D339AD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733C56C7-6B4F-124F-9E24-656CB44B1A7D}"/>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465A4819-167C-E74A-B95E-83BD8191CA45}"/>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5A68107-BD27-3C41-AA69-3931B43FE64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FB07FC6B-4D7E-5644-B888-58A00CEAC89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05568276-7FDA-7347-86AC-1B640BF5AF5E}"/>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5B2C8EC7-0E47-CE4A-8293-AA1B83D3388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25D91BA0-8286-E742-AC20-B72FC005459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9CC9F952-43E4-3D48-83E4-CA4721268B7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38493CA6-28E4-714F-9FE7-C0C20B434EB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DD28E394-8FF7-4C4C-A1B6-72FD6AC8D279}"/>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D7A9E3B-A347-0B43-B624-0541FDB11E36}"/>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35FEDFED-4003-7A4A-AF91-6EFC3C5DBA62}"/>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30EBA07E-1E98-CB49-BC25-B697CEFB9651}"/>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DFA1A995-E6F5-D048-9DBE-9E446E1C756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89C5B532-636F-384A-AF7C-C1765D67F8A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D45F94CF-CCEC-9744-8063-A795B34F907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DCA1B519-6CF3-DA48-A5CF-CDB2D207F91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25F26F6-B920-8F45-8891-9D80FE85C5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E4D1BEF2-3820-4B43-9456-B0CD5413F4E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FB21F457-92FC-DA42-B400-39B1E6AD0275}"/>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94283811-82FC-0F46-8225-D5D7D526170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33EAA837-3390-2248-B711-8AE143813DD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D1C7F3DF-0CEB-0540-B0FD-6BD4D02C40A6}"/>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AE0F28B6-086E-B248-91EF-80079FBCAD6C}"/>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263C4576-5EB6-1A44-AF58-4FF341FBEC35}"/>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C3507BEB-FC49-A844-B876-4B2D0147FAED}"/>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1B65C51E-B838-7142-A342-6958B82D7B9B}"/>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DFC2CDCF-86B0-AF44-88CE-45BC9EAB12C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621635B8-EB4F-8840-A674-496D9E266328}"/>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D6EDEFE2-7714-1A49-B5D0-86E288FDE02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02AE9452-8B9E-9D42-ABC1-50F229324A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CD534D3F-F698-084D-844D-B147BA22840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0849F324-40DF-7540-AEC4-9E11DB84EEF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83269E6-DF79-D546-BF1B-CFDCF7DBF031}"/>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695E1E38-BDE6-644B-A880-7CA33B1E79EE}"/>
                </a:ext>
              </a:extLst>
            </p:cNvPr>
            <p:cNvGrpSpPr/>
            <p:nvPr userDrawn="1"/>
          </p:nvGrpSpPr>
          <p:grpSpPr>
            <a:xfrm>
              <a:off x="6137024" y="6453631"/>
              <a:ext cx="2944936" cy="175769"/>
              <a:chOff x="6927228" y="7552706"/>
              <a:chExt cx="5016271" cy="227062"/>
            </a:xfrm>
          </p:grpSpPr>
          <p:sp>
            <p:nvSpPr>
              <p:cNvPr id="59" name="Oval 58">
                <a:extLst>
                  <a:ext uri="{FF2B5EF4-FFF2-40B4-BE49-F238E27FC236}">
                    <a16:creationId xmlns:a16="http://schemas.microsoft.com/office/drawing/2014/main" id="{935AF451-F8B9-CB40-963C-EFF589A5B81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3C9F3AAF-A034-A145-886F-814B4651AB0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8BB2FF0B-3CC4-7E45-8C00-FAE8B569FA9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4D232CD1-AF17-FB4E-A916-E4A10FBB2D09}"/>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70271678-DFBB-8B40-9CEF-3A71BBD0FF61}"/>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CE732F0B-898F-E04E-8866-994DD34470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77C54EF2-2C83-CE4D-9DBB-F9B10842A82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CB879E9C-34FF-A149-8A2A-C9E0FE5A05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426F0810-E6A0-F347-81AD-076CAEA2FEB5}"/>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A5A64B6-D9A7-8342-A8A9-BFE4C2CBC079}"/>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9190ABF-1A16-C644-A355-80A1C33C898E}"/>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A786DFD3-02CD-BC42-ADEF-17A7BB956CEF}"/>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38E104BD-FA9E-2A44-8D96-EAC09C86E9A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4B971C87-C9F3-C84A-AA8D-F5DC88B009C7}"/>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2FD477A1-81AB-6F41-A76D-1BF8D2CE8FA2}"/>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C620727-5967-B741-973D-AEB4307073C1}"/>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C0ED70ED-3638-D44E-8E2F-2B0F666CBC11}"/>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D12F94FA-D5A7-DE49-9ADC-145E0EDFD47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9293EB0E-2FE2-434B-BE5D-91BA2629646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FFB44FE9-B6A4-BB42-9A45-99FA7793A00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49D21FCE-7D7F-A544-A7B4-DB315B09C51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A8335EC2-0BEC-C746-BB44-DDCC39EF4DFF}"/>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89F14C5C-318D-A14B-85B3-C25CC23BF9F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D4853336-F659-6E4E-8BAD-A3ADD910D5D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ACAB3974-9571-4B4F-A5F5-A5DDA93BC46D}"/>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8C63D8B-5DF3-4944-A9CA-A8C8F3AF075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A064B30-6809-2A4E-BCEE-D3C0D02A93A8}"/>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9D17E22A-6DE9-0B4B-AD75-ADBBD360A95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0944E7C0-1CC3-EB4F-B77E-1E79979F18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B7270B9B-8423-244A-8477-C887ADD589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77D9A63A-C201-D946-A718-72CD1FA51C0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401C610E-4729-B742-AB16-98A9B53788E5}"/>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DFD49F95-34C7-B740-81A3-F52F62CC2B4C}"/>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4FE7866B-9FBD-1F44-BD6C-AF9EDA3722AF}"/>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EA3DAD9E-1470-0945-B397-62A04CD38FA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02ABF466-ACF4-9347-9846-12B7399B75A8}"/>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2595E034-1C43-7746-A50A-E9E3407B41D9}"/>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6A87F8D7-E9A4-4144-9E8A-20385E2E3B1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4686FD6F-68DE-794D-8C94-1103A5EAB542}"/>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36442A48-472E-EF4D-9342-CBFBD04967EC}"/>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BDB58BC-B130-C346-A441-EFC0ADA4EFF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DCA00BCB-BA42-1A47-A113-A1C49140999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6C83D796-27E0-904C-B233-11B955998D4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1696767F-4269-0040-B7ED-698149628E2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51E66B43-087C-4647-9A53-776D4C88B72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D8558D09-205A-464C-837C-10FC83CB5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A11DDF18-12DC-C44C-BAF3-643A744B328F}"/>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6585EA2-48BA-6E40-96B2-E81763EA87AB}"/>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205" name="Title Placeholder 1">
            <a:extLst>
              <a:ext uri="{FF2B5EF4-FFF2-40B4-BE49-F238E27FC236}">
                <a16:creationId xmlns:a16="http://schemas.microsoft.com/office/drawing/2014/main" id="{D7C02F94-D187-394D-A4DD-AEDB27D2D8AF}"/>
              </a:ext>
            </a:extLst>
          </p:cNvPr>
          <p:cNvSpPr>
            <a:spLocks noGrp="1"/>
          </p:cNvSpPr>
          <p:nvPr>
            <p:ph type="title"/>
          </p:nvPr>
        </p:nvSpPr>
        <p:spPr>
          <a:xfrm>
            <a:off x="381000" y="228600"/>
            <a:ext cx="8369430" cy="1208314"/>
          </a:xfrm>
          <a:prstGeom prst="rect">
            <a:avLst/>
          </a:prstGeom>
        </p:spPr>
        <p:txBody>
          <a:bodyPr vert="horz" lIns="91440" tIns="45720" rIns="91440" bIns="45720" rtlCol="0" anchor="ctr">
            <a:normAutofit/>
          </a:bodyPr>
          <a:lstStyle/>
          <a:p>
            <a:r>
              <a:rPr lang="en-US"/>
              <a:t>Click to edit Master title style</a:t>
            </a:r>
          </a:p>
        </p:txBody>
      </p:sp>
      <p:sp>
        <p:nvSpPr>
          <p:cNvPr id="206" name="Text Placeholder 2">
            <a:extLst>
              <a:ext uri="{FF2B5EF4-FFF2-40B4-BE49-F238E27FC236}">
                <a16:creationId xmlns:a16="http://schemas.microsoft.com/office/drawing/2014/main" id="{B7789AD1-F4DE-BD4C-9459-D627B3171E0A}"/>
              </a:ext>
            </a:extLst>
          </p:cNvPr>
          <p:cNvSpPr>
            <a:spLocks noGrp="1"/>
          </p:cNvSpPr>
          <p:nvPr>
            <p:ph idx="1"/>
          </p:nvPr>
        </p:nvSpPr>
        <p:spPr>
          <a:xfrm>
            <a:off x="381000" y="1531922"/>
            <a:ext cx="7165694"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15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10B76-A0B1-2346-80DD-E875ACBC2932}"/>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046813" y="228600"/>
            <a:ext cx="674000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1A918A53-C283-1B4D-9640-1599D57C8316}"/>
              </a:ext>
            </a:extLst>
          </p:cNvPr>
          <p:cNvSpPr>
            <a:spLocks noGrp="1"/>
          </p:cNvSpPr>
          <p:nvPr>
            <p:ph type="body" sz="quarter" idx="10"/>
          </p:nvPr>
        </p:nvSpPr>
        <p:spPr>
          <a:xfrm>
            <a:off x="2046813" y="1531917"/>
            <a:ext cx="67400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79B71F1-AECA-A340-AB46-C24FAD2D30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grpSp>
        <p:nvGrpSpPr>
          <p:cNvPr id="3" name="Group 2">
            <a:extLst>
              <a:ext uri="{FF2B5EF4-FFF2-40B4-BE49-F238E27FC236}">
                <a16:creationId xmlns:a16="http://schemas.microsoft.com/office/drawing/2014/main" id="{2E9EAFE0-FADD-BBF5-EA40-A9D38DD0A8CB}"/>
              </a:ext>
            </a:extLst>
          </p:cNvPr>
          <p:cNvGrpSpPr/>
          <p:nvPr userDrawn="1"/>
        </p:nvGrpSpPr>
        <p:grpSpPr>
          <a:xfrm>
            <a:off x="5404670" y="6063201"/>
            <a:ext cx="3210027" cy="196444"/>
            <a:chOff x="6927228" y="7552706"/>
            <a:chExt cx="5016271" cy="227062"/>
          </a:xfrm>
        </p:grpSpPr>
        <p:sp>
          <p:nvSpPr>
            <p:cNvPr id="4" name="Oval 3">
              <a:extLst>
                <a:ext uri="{FF2B5EF4-FFF2-40B4-BE49-F238E27FC236}">
                  <a16:creationId xmlns:a16="http://schemas.microsoft.com/office/drawing/2014/main" id="{080A71DF-EC0E-C5C0-CB99-C0B22FDDBD2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618454C1-7EC5-B542-980E-E28244C6865F}"/>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a:extLst>
                <a:ext uri="{FF2B5EF4-FFF2-40B4-BE49-F238E27FC236}">
                  <a16:creationId xmlns:a16="http://schemas.microsoft.com/office/drawing/2014/main" id="{385058B6-CBC4-F516-9213-FBE758948E8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a:extLst>
                <a:ext uri="{FF2B5EF4-FFF2-40B4-BE49-F238E27FC236}">
                  <a16:creationId xmlns:a16="http://schemas.microsoft.com/office/drawing/2014/main" id="{BAD46651-E3DF-A93A-46AA-FFA01B6D4DC7}"/>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a:extLst>
                <a:ext uri="{FF2B5EF4-FFF2-40B4-BE49-F238E27FC236}">
                  <a16:creationId xmlns:a16="http://schemas.microsoft.com/office/drawing/2014/main" id="{A19AA3D8-466F-7B05-66CD-2DA22CD7DCF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E766F5DE-462F-22AD-315A-CBA61150181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AA8A9A13-CD54-3BA6-D519-6F4EB2D11023}"/>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D96CE95-7E12-4D3F-9765-AA261C0BE1E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85630D19-40B1-2EAB-D166-F0179C06B7D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2C8C5501-DB3E-89F4-E228-0FAC50278276}"/>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79CD5912-5B0E-EA9C-40B2-2FEE564E2A4A}"/>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297161BB-73BC-5625-D571-8A6F6C9D2CC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FCB559E4-8B50-E88D-2F9E-EC0891DF9289}"/>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CF112407-E159-FE9C-39A4-8C79C15771E6}"/>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B56BDAD-ADAF-D3D0-51BD-10AD28EEBF36}"/>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1ADE8DF4-048E-B295-BA57-8DC9FE12C91C}"/>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E4781B41-8145-D0FF-8416-9142B713EF7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07A661F3-2899-D96A-785E-836B6FF27463}"/>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7B6D4F5A-4BA3-E462-8637-F21D4D148D64}"/>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DB17926A-0B82-3267-9469-B712F55923D3}"/>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C55B889-4E0E-4C19-33F7-910C1955888E}"/>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A3AD2AA-2540-685B-53E4-39D3D8411E1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7EEAE8A9-2F63-2F7E-071A-1EB4A9305B2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7BC15BDE-179D-6609-6F8B-DE256A9870CC}"/>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BC3EFE49-60D2-7DF4-D49C-FBE31B8747B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103ADA17-9BFA-F9FD-A83B-D06B5C7F123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94D4D830-C2BC-5681-F220-A7CCAA5061F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6E4649A6-5BA4-D04B-449E-AED58698B705}"/>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C5836256-DF13-2BE8-C64D-5F2C31504ED1}"/>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85DAEBEC-6FDF-22A7-C198-C353D45801E1}"/>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9DA0300D-A105-517E-3794-4EEA2C7264D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A0094468-CD6F-2508-9E7C-2C011B26FEF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108F09A-7AF1-5EAC-0BA8-4B3522A162A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06A52DD1-CF32-4A91-8FFC-C6274E290EFD}"/>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C8E6BE2C-6D5E-13CC-4662-D74B5EBD9D1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92BD8959-FB99-49EB-45E5-BA800793500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0B1C17EE-10F7-DB5F-B18D-D08A35A5E17E}"/>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7E1A0115-03B6-24D6-6963-DD60C3DC67A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9A7A3CA1-AB9D-DFF0-F342-4BCFD97EDCE5}"/>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F5D4A7C-1A1F-0DE3-BF12-3719E6DD3760}"/>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0C0692BA-E73D-F75A-3180-4EF27C2B450C}"/>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A17A4333-C1C2-2966-7D8D-1D4EE7A70102}"/>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AAAF6C82-77D4-DA50-8E9E-4A1A18A8A818}"/>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6CAE22F8-9B28-006B-4F92-56E7C4E06F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FE364A3B-39F1-C162-4B53-5838EA91512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F1782687-800E-F196-FD5B-229E0399B4A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83998300-FCDA-516D-6D32-06B75D7E4109}"/>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39EC5671-6B85-2EB9-AC7F-31195118D001}"/>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5689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9B9E9E-E172-6D40-A0E1-523348BEAECC}"/>
              </a:ext>
            </a:extLst>
          </p:cNvPr>
          <p:cNvSpPr>
            <a:spLocks noGrp="1"/>
          </p:cNvSpPr>
          <p:nvPr>
            <p:ph type="title" hasCustomPrompt="1"/>
          </p:nvPr>
        </p:nvSpPr>
        <p:spPr>
          <a:xfrm>
            <a:off x="2102455" y="228600"/>
            <a:ext cx="6508146" cy="1208314"/>
          </a:xfrm>
        </p:spPr>
        <p:txBody>
          <a:bodyPr/>
          <a:lstStyle>
            <a:lvl1pPr>
              <a:defRPr sz="3200"/>
            </a:lvl1pPr>
          </a:lstStyle>
          <a:p>
            <a:r>
              <a:rPr lang="en-US">
                <a:latin typeface="Open Sans" panose="020B0606030504020204" pitchFamily="34" charset="0"/>
              </a:rPr>
              <a:t>Table Example </a:t>
            </a:r>
            <a:br>
              <a:rPr lang="en-US">
                <a:latin typeface="Open Sans" panose="020B0606030504020204" pitchFamily="34" charset="0"/>
              </a:rPr>
            </a:br>
            <a:r>
              <a:rPr lang="en-US">
                <a:latin typeface="Open Sans" panose="020B0606030504020204" pitchFamily="34" charset="0"/>
              </a:rPr>
              <a:t>(this slide cannot be edited)</a:t>
            </a:r>
          </a:p>
        </p:txBody>
      </p:sp>
      <p:graphicFrame>
        <p:nvGraphicFramePr>
          <p:cNvPr id="4" name="Table 4">
            <a:extLst>
              <a:ext uri="{FF2B5EF4-FFF2-40B4-BE49-F238E27FC236}">
                <a16:creationId xmlns:a16="http://schemas.microsoft.com/office/drawing/2014/main" id="{F8C5DB27-0CF7-7744-8525-AEBEE28EA1AD}"/>
              </a:ext>
            </a:extLst>
          </p:cNvPr>
          <p:cNvGraphicFramePr>
            <a:graphicFrameLocks/>
          </p:cNvGraphicFramePr>
          <p:nvPr userDrawn="1">
            <p:extLst>
              <p:ext uri="{D42A27DB-BD31-4B8C-83A1-F6EECF244321}">
                <p14:modId xmlns:p14="http://schemas.microsoft.com/office/powerpoint/2010/main" val="2438725338"/>
              </p:ext>
            </p:extLst>
          </p:nvPr>
        </p:nvGraphicFramePr>
        <p:xfrm>
          <a:off x="2101851" y="1436914"/>
          <a:ext cx="6508750" cy="4743973"/>
        </p:xfrm>
        <a:graphic>
          <a:graphicData uri="http://schemas.openxmlformats.org/drawingml/2006/table">
            <a:tbl>
              <a:tblPr firstRow="1" bandRow="1">
                <a:tableStyleId>{21E4AEA4-8DFA-4A89-87EB-49C32662AFE0}</a:tableStyleId>
              </a:tblPr>
              <a:tblGrid>
                <a:gridCol w="1301750">
                  <a:extLst>
                    <a:ext uri="{9D8B030D-6E8A-4147-A177-3AD203B41FA5}">
                      <a16:colId xmlns:a16="http://schemas.microsoft.com/office/drawing/2014/main" val="648917623"/>
                    </a:ext>
                  </a:extLst>
                </a:gridCol>
                <a:gridCol w="1301750">
                  <a:extLst>
                    <a:ext uri="{9D8B030D-6E8A-4147-A177-3AD203B41FA5}">
                      <a16:colId xmlns:a16="http://schemas.microsoft.com/office/drawing/2014/main" val="600804887"/>
                    </a:ext>
                  </a:extLst>
                </a:gridCol>
                <a:gridCol w="1301750">
                  <a:extLst>
                    <a:ext uri="{9D8B030D-6E8A-4147-A177-3AD203B41FA5}">
                      <a16:colId xmlns:a16="http://schemas.microsoft.com/office/drawing/2014/main" val="2796580745"/>
                    </a:ext>
                  </a:extLst>
                </a:gridCol>
                <a:gridCol w="1301750">
                  <a:extLst>
                    <a:ext uri="{9D8B030D-6E8A-4147-A177-3AD203B41FA5}">
                      <a16:colId xmlns:a16="http://schemas.microsoft.com/office/drawing/2014/main" val="541427354"/>
                    </a:ext>
                  </a:extLst>
                </a:gridCol>
                <a:gridCol w="1301750">
                  <a:extLst>
                    <a:ext uri="{9D8B030D-6E8A-4147-A177-3AD203B41FA5}">
                      <a16:colId xmlns:a16="http://schemas.microsoft.com/office/drawing/2014/main" val="814551050"/>
                    </a:ext>
                  </a:extLst>
                </a:gridCol>
              </a:tblGrid>
              <a:tr h="364921">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64921">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6" name="Rectangle 55">
            <a:extLst>
              <a:ext uri="{FF2B5EF4-FFF2-40B4-BE49-F238E27FC236}">
                <a16:creationId xmlns:a16="http://schemas.microsoft.com/office/drawing/2014/main" id="{8B22F38B-33D1-824B-909B-BDA3447F3F23}"/>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57" name="Picture 56">
            <a:extLst>
              <a:ext uri="{FF2B5EF4-FFF2-40B4-BE49-F238E27FC236}">
                <a16:creationId xmlns:a16="http://schemas.microsoft.com/office/drawing/2014/main" id="{17E7168F-7299-ED4F-B43C-377855BA36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24778319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381000" y="228600"/>
            <a:ext cx="8305800" cy="1208314"/>
          </a:xfrm>
          <a:prstGeom prst="rect">
            <a:avLst/>
          </a:prstGeom>
        </p:spPr>
        <p:txBody>
          <a:bodyPr vert="horz" lIns="91440" tIns="45720" rIns="91440" bIns="45720" rtlCol="0" anchor="ctr">
            <a:normAutofit/>
          </a:bodyPr>
          <a:lstStyle/>
          <a:p>
            <a:r>
              <a:rPr lang="en-US"/>
              <a:t>Click to edit title style</a:t>
            </a:r>
          </a:p>
        </p:txBody>
      </p:sp>
      <p:sp>
        <p:nvSpPr>
          <p:cNvPr id="4" name="Text Placeholder 11">
            <a:extLst>
              <a:ext uri="{FF2B5EF4-FFF2-40B4-BE49-F238E27FC236}">
                <a16:creationId xmlns:a16="http://schemas.microsoft.com/office/drawing/2014/main" id="{53A5D07C-B30A-77F7-BCDF-7412BE044F96}"/>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16" r:id="rId1"/>
    <p:sldLayoutId id="2147483970" r:id="rId2"/>
    <p:sldLayoutId id="2147483962" r:id="rId3"/>
    <p:sldLayoutId id="2147483918" r:id="rId4"/>
    <p:sldLayoutId id="2147483923" r:id="rId5"/>
    <p:sldLayoutId id="2147483924" r:id="rId6"/>
    <p:sldLayoutId id="2147483971" r:id="rId7"/>
    <p:sldLayoutId id="2147483930"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 id="2147483986" r:id="rId23"/>
    <p:sldLayoutId id="2147483987" r:id="rId24"/>
    <p:sldLayoutId id="2147483966" r:id="rId25"/>
    <p:sldLayoutId id="2147483945" r:id="rId26"/>
    <p:sldLayoutId id="2147483967" r:id="rId27"/>
    <p:sldLayoutId id="2147483988" r:id="rId28"/>
    <p:sldLayoutId id="2147483960" r:id="rId29"/>
    <p:sldLayoutId id="2147483969" r:id="rId30"/>
    <p:sldLayoutId id="2147483959" r:id="rId31"/>
    <p:sldLayoutId id="2147483989" r:id="rId32"/>
  </p:sldLayoutIdLst>
  <p:txStyles>
    <p:titleStyle>
      <a:lvl1pPr algn="l" defTabSz="514359" rtl="0" eaLnBrk="1" latinLnBrk="0" hangingPunct="1">
        <a:spcBef>
          <a:spcPct val="0"/>
        </a:spcBef>
        <a:buNone/>
        <a:defRPr sz="2700" b="1" kern="1200">
          <a:solidFill>
            <a:schemeClr val="accent2"/>
          </a:solidFill>
          <a:latin typeface="Georgia" panose="02040502050405020303" pitchFamily="18" charset="0"/>
          <a:ea typeface="+mj-ea"/>
          <a:cs typeface="+mj-cs"/>
        </a:defRPr>
      </a:lvl1pPr>
    </p:titleStyle>
    <p:bodyStyle>
      <a:lvl1pPr marL="192885" indent="-192885" algn="l" defTabSz="514359" rtl="0" eaLnBrk="1" latinLnBrk="0" hangingPunct="1">
        <a:spcBef>
          <a:spcPct val="20000"/>
        </a:spcBef>
        <a:buClr>
          <a:schemeClr val="tx1"/>
        </a:buClr>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17917" indent="-160738" algn="l" defTabSz="514359" rtl="0" eaLnBrk="1" latinLnBrk="0" hangingPunct="1">
        <a:spcBef>
          <a:spcPct val="20000"/>
        </a:spcBef>
        <a:buClr>
          <a:schemeClr val="tx1"/>
        </a:buClr>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42948" indent="-128590" algn="l" defTabSz="514359" rtl="0" eaLnBrk="1" latinLnBrk="0" hangingPunct="1">
        <a:spcBef>
          <a:spcPct val="20000"/>
        </a:spcBef>
        <a:buClr>
          <a:schemeClr val="tx1"/>
        </a:buClr>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00127" indent="-128590" algn="l" defTabSz="514359" rtl="0" eaLnBrk="1" latinLnBrk="0" hangingPunct="1">
        <a:spcBef>
          <a:spcPct val="20000"/>
        </a:spcBef>
        <a:buClr>
          <a:schemeClr val="tx1"/>
        </a:buClr>
        <a:buFont typeface="Courier New" panose="02070309020205020404" pitchFamily="49" charset="0"/>
        <a:buChar char="o"/>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57307" indent="-128590" algn="l" defTabSz="514359" rtl="0" eaLnBrk="1" latinLnBrk="0" hangingPunct="1">
        <a:spcBef>
          <a:spcPct val="20000"/>
        </a:spcBef>
        <a:buClr>
          <a:schemeClr val="tx1"/>
        </a:buClr>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414486"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65"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4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02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9" rtl="0" eaLnBrk="1" latinLnBrk="0" hangingPunct="1">
        <a:defRPr sz="1013" kern="1200">
          <a:solidFill>
            <a:schemeClr val="tx1"/>
          </a:solidFill>
          <a:latin typeface="+mn-lt"/>
          <a:ea typeface="+mn-ea"/>
          <a:cs typeface="+mn-cs"/>
        </a:defRPr>
      </a:lvl1pPr>
      <a:lvl2pPr marL="257180" algn="l" defTabSz="514359" rtl="0" eaLnBrk="1" latinLnBrk="0" hangingPunct="1">
        <a:defRPr sz="1013" kern="1200">
          <a:solidFill>
            <a:schemeClr val="tx1"/>
          </a:solidFill>
          <a:latin typeface="+mn-lt"/>
          <a:ea typeface="+mn-ea"/>
          <a:cs typeface="+mn-cs"/>
        </a:defRPr>
      </a:lvl2pPr>
      <a:lvl3pPr marL="514359" algn="l" defTabSz="514359" rtl="0" eaLnBrk="1" latinLnBrk="0" hangingPunct="1">
        <a:defRPr sz="1013" kern="1200">
          <a:solidFill>
            <a:schemeClr val="tx1"/>
          </a:solidFill>
          <a:latin typeface="+mn-lt"/>
          <a:ea typeface="+mn-ea"/>
          <a:cs typeface="+mn-cs"/>
        </a:defRPr>
      </a:lvl3pPr>
      <a:lvl4pPr marL="771538" algn="l" defTabSz="514359" rtl="0" eaLnBrk="1" latinLnBrk="0" hangingPunct="1">
        <a:defRPr sz="1013" kern="1200">
          <a:solidFill>
            <a:schemeClr val="tx1"/>
          </a:solidFill>
          <a:latin typeface="+mn-lt"/>
          <a:ea typeface="+mn-ea"/>
          <a:cs typeface="+mn-cs"/>
        </a:defRPr>
      </a:lvl4pPr>
      <a:lvl5pPr marL="1028717" algn="l" defTabSz="514359" rtl="0" eaLnBrk="1" latinLnBrk="0" hangingPunct="1">
        <a:defRPr sz="1013" kern="1200">
          <a:solidFill>
            <a:schemeClr val="tx1"/>
          </a:solidFill>
          <a:latin typeface="+mn-lt"/>
          <a:ea typeface="+mn-ea"/>
          <a:cs typeface="+mn-cs"/>
        </a:defRPr>
      </a:lvl5pPr>
      <a:lvl6pPr marL="1285897" algn="l" defTabSz="514359" rtl="0" eaLnBrk="1" latinLnBrk="0" hangingPunct="1">
        <a:defRPr sz="1013" kern="1200">
          <a:solidFill>
            <a:schemeClr val="tx1"/>
          </a:solidFill>
          <a:latin typeface="+mn-lt"/>
          <a:ea typeface="+mn-ea"/>
          <a:cs typeface="+mn-cs"/>
        </a:defRPr>
      </a:lvl6pPr>
      <a:lvl7pPr marL="1543076" algn="l" defTabSz="514359" rtl="0" eaLnBrk="1" latinLnBrk="0" hangingPunct="1">
        <a:defRPr sz="1013" kern="1200">
          <a:solidFill>
            <a:schemeClr val="tx1"/>
          </a:solidFill>
          <a:latin typeface="+mn-lt"/>
          <a:ea typeface="+mn-ea"/>
          <a:cs typeface="+mn-cs"/>
        </a:defRPr>
      </a:lvl7pPr>
      <a:lvl8pPr marL="1800255" algn="l" defTabSz="514359" rtl="0" eaLnBrk="1" latinLnBrk="0" hangingPunct="1">
        <a:defRPr sz="1013" kern="1200">
          <a:solidFill>
            <a:schemeClr val="tx1"/>
          </a:solidFill>
          <a:latin typeface="+mn-lt"/>
          <a:ea typeface="+mn-ea"/>
          <a:cs typeface="+mn-cs"/>
        </a:defRPr>
      </a:lvl8pPr>
      <a:lvl9pPr marL="2057434" algn="l" defTabSz="514359"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hyperlink" Target="https://www.tn.gov/content/dam/tn/stateboardofeducation/documents/2022-sbe-meetings/october-28%2c-2022-sbe-meeting/10-28-22%20IV%20N%20English%20as%20a%20Second%20Language%20Programs%20Rule%200520-01-19%20Clean.pdf" TargetMode="External"/><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hyperlink" Target="https://team-tn.org/wp-content/uploads/2023/03/EL-TEAM-Support-Doc.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publications.tnsosfiles.com/rules/0520/0520-01/0520-01-19.20230608.pdf"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hyperlink" Target="https://eplan.tn.gov/DocumentLibrary/ViewDocument.aspx?DocumentKey=1868940&amp;inline=true" TargetMode="External"/><Relationship Id="rId5" Type="http://schemas.openxmlformats.org/officeDocument/2006/relationships/hyperlink" Target="https://www.tn.gov/content/dam/tn/education/cpm/ESL_Manual.pdf" TargetMode="External"/><Relationship Id="rId4" Type="http://schemas.openxmlformats.org/officeDocument/2006/relationships/hyperlink" Target="https://drive.google.com/drive/folders/1SSiklVWaEO3DJe-3n3TIZqGRwhR1JRBg?ths=tru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66.jpeg"/><Relationship Id="rId1" Type="http://schemas.openxmlformats.org/officeDocument/2006/relationships/slideLayout" Target="../slideLayouts/slideLayout6.xml"/><Relationship Id="rId4" Type="http://schemas.openxmlformats.org/officeDocument/2006/relationships/image" Target="../media/image167.svg"/></Relationships>
</file>

<file path=ppt/slides/_rels/slide27.xml.rels><?xml version="1.0" encoding="UTF-8" standalone="yes"?>
<Relationships xmlns="http://schemas.openxmlformats.org/package/2006/relationships"><Relationship Id="rId3" Type="http://schemas.openxmlformats.org/officeDocument/2006/relationships/hyperlink" Target="mailto:Hannah.Gribble@tn.gov" TargetMode="External"/><Relationship Id="rId2" Type="http://schemas.openxmlformats.org/officeDocument/2006/relationships/image" Target="../media/image168.jpeg"/><Relationship Id="rId1" Type="http://schemas.openxmlformats.org/officeDocument/2006/relationships/slideLayout" Target="../slideLayouts/slideLayout5.xml"/><Relationship Id="rId5" Type="http://schemas.openxmlformats.org/officeDocument/2006/relationships/hyperlink" Target="mailto:Sara.Hendrix@tn.gov" TargetMode="External"/><Relationship Id="rId4" Type="http://schemas.openxmlformats.org/officeDocument/2006/relationships/hyperlink" Target="mailto:Joann.Runion@tn.gov"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assroom of students raising their hands in front of a teacher">
            <a:extLst>
              <a:ext uri="{FF2B5EF4-FFF2-40B4-BE49-F238E27FC236}">
                <a16:creationId xmlns:a16="http://schemas.microsoft.com/office/drawing/2014/main" id="{6AEE1480-AABE-335C-4479-4BD340AE3B5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5316" r="25316"/>
          <a:stretch>
            <a:fillRect/>
          </a:stretch>
        </p:blipFill>
        <p:spPr/>
      </p:pic>
      <p:sp>
        <p:nvSpPr>
          <p:cNvPr id="2" name="Title 1">
            <a:extLst>
              <a:ext uri="{FF2B5EF4-FFF2-40B4-BE49-F238E27FC236}">
                <a16:creationId xmlns:a16="http://schemas.microsoft.com/office/drawing/2014/main" id="{63C9FC37-BD85-1188-8EEB-0AEF6D58D340}"/>
              </a:ext>
            </a:extLst>
          </p:cNvPr>
          <p:cNvSpPr>
            <a:spLocks noGrp="1"/>
          </p:cNvSpPr>
          <p:nvPr>
            <p:ph type="title"/>
          </p:nvPr>
        </p:nvSpPr>
        <p:spPr/>
        <p:txBody>
          <a:bodyPr/>
          <a:lstStyle/>
          <a:p>
            <a:r>
              <a:rPr lang="en-US" sz="2800">
                <a:effectLst/>
                <a:ea typeface="Calibri" panose="020F0502020204030204" pitchFamily="34" charset="0"/>
              </a:rPr>
              <a:t>District and School Leaders Supporting the Success of English Learners</a:t>
            </a:r>
            <a:br>
              <a:rPr lang="en-US" sz="1800">
                <a:effectLst/>
                <a:latin typeface="Calibri" panose="020F0502020204030204" pitchFamily="34" charset="0"/>
                <a:ea typeface="Calibri" panose="020F0502020204030204" pitchFamily="34" charset="0"/>
              </a:rPr>
            </a:br>
            <a:endParaRPr lang="en-US"/>
          </a:p>
        </p:txBody>
      </p:sp>
      <p:sp>
        <p:nvSpPr>
          <p:cNvPr id="5" name="Text Placeholder 4">
            <a:extLst>
              <a:ext uri="{FF2B5EF4-FFF2-40B4-BE49-F238E27FC236}">
                <a16:creationId xmlns:a16="http://schemas.microsoft.com/office/drawing/2014/main" id="{56FDE6C5-474D-D1F1-690D-D4D92BF9D3A1}"/>
              </a:ext>
            </a:extLst>
          </p:cNvPr>
          <p:cNvSpPr>
            <a:spLocks noGrp="1"/>
          </p:cNvSpPr>
          <p:nvPr>
            <p:ph type="body" sz="quarter" idx="10"/>
          </p:nvPr>
        </p:nvSpPr>
        <p:spPr>
          <a:xfrm>
            <a:off x="503239" y="3926149"/>
            <a:ext cx="3929614" cy="1036598"/>
          </a:xfrm>
        </p:spPr>
        <p:txBody>
          <a:bodyPr/>
          <a:lstStyle/>
          <a:p>
            <a:r>
              <a:rPr lang="en-US"/>
              <a:t>Academics and Federal Programs and Oversight </a:t>
            </a:r>
          </a:p>
        </p:txBody>
      </p:sp>
      <p:sp>
        <p:nvSpPr>
          <p:cNvPr id="9" name="Text Placeholder 11">
            <a:extLst>
              <a:ext uri="{FF2B5EF4-FFF2-40B4-BE49-F238E27FC236}">
                <a16:creationId xmlns:a16="http://schemas.microsoft.com/office/drawing/2014/main" id="{26FF7A44-15EE-763D-25A1-078CFEEC518D}"/>
              </a:ext>
            </a:extLst>
          </p:cNvPr>
          <p:cNvSpPr txBox="1">
            <a:spLocks/>
          </p:cNvSpPr>
          <p:nvPr/>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407660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23BB68-7F09-C349-8B24-2A02CF0E2A77}"/>
              </a:ext>
            </a:extLst>
          </p:cNvPr>
          <p:cNvSpPr>
            <a:spLocks noGrp="1"/>
          </p:cNvSpPr>
          <p:nvPr>
            <p:ph type="title"/>
          </p:nvPr>
        </p:nvSpPr>
        <p:spPr/>
        <p:txBody>
          <a:bodyPr/>
          <a:lstStyle/>
          <a:p>
            <a:r>
              <a:rPr lang="en-US"/>
              <a:t>Identification of ELs </a:t>
            </a:r>
          </a:p>
        </p:txBody>
      </p:sp>
      <p:graphicFrame>
        <p:nvGraphicFramePr>
          <p:cNvPr id="2" name="Content Placeholder 1">
            <a:extLst>
              <a:ext uri="{FF2B5EF4-FFF2-40B4-BE49-F238E27FC236}">
                <a16:creationId xmlns:a16="http://schemas.microsoft.com/office/drawing/2014/main" id="{48C2535D-608E-7601-72B0-AA7BBEC20FC3}"/>
              </a:ext>
            </a:extLst>
          </p:cNvPr>
          <p:cNvGraphicFramePr>
            <a:graphicFrameLocks noGrp="1"/>
          </p:cNvGraphicFramePr>
          <p:nvPr>
            <p:ph idx="1"/>
            <p:extLst>
              <p:ext uri="{D42A27DB-BD31-4B8C-83A1-F6EECF244321}">
                <p14:modId xmlns:p14="http://schemas.microsoft.com/office/powerpoint/2010/main" val="2479282716"/>
              </p:ext>
            </p:extLst>
          </p:nvPr>
        </p:nvGraphicFramePr>
        <p:xfrm>
          <a:off x="381000" y="1531938"/>
          <a:ext cx="7165975" cy="4335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6416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909F-7439-124A-8EF6-5D478ED3C453}"/>
              </a:ext>
            </a:extLst>
          </p:cNvPr>
          <p:cNvSpPr>
            <a:spLocks noGrp="1"/>
          </p:cNvSpPr>
          <p:nvPr>
            <p:ph type="title"/>
          </p:nvPr>
        </p:nvSpPr>
        <p:spPr/>
        <p:txBody>
          <a:bodyPr/>
          <a:lstStyle/>
          <a:p>
            <a:r>
              <a:rPr lang="en-US"/>
              <a:t>Trained Educators  </a:t>
            </a:r>
          </a:p>
        </p:txBody>
      </p:sp>
      <p:graphicFrame>
        <p:nvGraphicFramePr>
          <p:cNvPr id="5" name="Content Placeholder 4">
            <a:extLst>
              <a:ext uri="{FF2B5EF4-FFF2-40B4-BE49-F238E27FC236}">
                <a16:creationId xmlns:a16="http://schemas.microsoft.com/office/drawing/2014/main" id="{898C119C-CCEB-053F-DDD9-39B7DF8B921C}"/>
              </a:ext>
            </a:extLst>
          </p:cNvPr>
          <p:cNvGraphicFramePr>
            <a:graphicFrameLocks noGrp="1"/>
          </p:cNvGraphicFramePr>
          <p:nvPr>
            <p:ph idx="1"/>
            <p:extLst>
              <p:ext uri="{D42A27DB-BD31-4B8C-83A1-F6EECF244321}">
                <p14:modId xmlns:p14="http://schemas.microsoft.com/office/powerpoint/2010/main" val="2205943261"/>
              </p:ext>
            </p:extLst>
          </p:nvPr>
        </p:nvGraphicFramePr>
        <p:xfrm>
          <a:off x="381000" y="1209092"/>
          <a:ext cx="8045972" cy="4658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0164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C6F4-5E08-A5FC-2824-C8F47857676A}"/>
              </a:ext>
            </a:extLst>
          </p:cNvPr>
          <p:cNvSpPr>
            <a:spLocks noGrp="1"/>
          </p:cNvSpPr>
          <p:nvPr>
            <p:ph type="title" idx="4294967295"/>
          </p:nvPr>
        </p:nvSpPr>
        <p:spPr>
          <a:xfrm>
            <a:off x="353660" y="239889"/>
            <a:ext cx="6532562" cy="1208088"/>
          </a:xfrm>
        </p:spPr>
        <p:txBody>
          <a:bodyPr/>
          <a:lstStyle/>
          <a:p>
            <a:r>
              <a:rPr lang="en-US"/>
              <a:t>Serving English Learners </a:t>
            </a:r>
          </a:p>
        </p:txBody>
      </p:sp>
      <p:graphicFrame>
        <p:nvGraphicFramePr>
          <p:cNvPr id="4" name="Content Placeholder 3">
            <a:extLst>
              <a:ext uri="{FF2B5EF4-FFF2-40B4-BE49-F238E27FC236}">
                <a16:creationId xmlns:a16="http://schemas.microsoft.com/office/drawing/2014/main" id="{17ECB292-5C01-CB3E-E82A-D2E3361F0534}"/>
              </a:ext>
            </a:extLst>
          </p:cNvPr>
          <p:cNvGraphicFramePr>
            <a:graphicFrameLocks noGrp="1"/>
          </p:cNvGraphicFramePr>
          <p:nvPr>
            <p:ph idx="4294967295"/>
            <p:extLst>
              <p:ext uri="{D42A27DB-BD31-4B8C-83A1-F6EECF244321}">
                <p14:modId xmlns:p14="http://schemas.microsoft.com/office/powerpoint/2010/main" val="944961914"/>
              </p:ext>
            </p:extLst>
          </p:nvPr>
        </p:nvGraphicFramePr>
        <p:xfrm>
          <a:off x="353660" y="1275644"/>
          <a:ext cx="8474251" cy="5249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2075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C48A-68EF-83DA-2E84-33D7A0326A51}"/>
              </a:ext>
            </a:extLst>
          </p:cNvPr>
          <p:cNvSpPr>
            <a:spLocks noGrp="1"/>
          </p:cNvSpPr>
          <p:nvPr>
            <p:ph type="title"/>
          </p:nvPr>
        </p:nvSpPr>
        <p:spPr/>
        <p:txBody>
          <a:bodyPr/>
          <a:lstStyle/>
          <a:p>
            <a:r>
              <a:rPr lang="en-US"/>
              <a:t>ESL Program Models </a:t>
            </a:r>
          </a:p>
        </p:txBody>
      </p:sp>
      <p:graphicFrame>
        <p:nvGraphicFramePr>
          <p:cNvPr id="4" name="Content Placeholder 3">
            <a:extLst>
              <a:ext uri="{FF2B5EF4-FFF2-40B4-BE49-F238E27FC236}">
                <a16:creationId xmlns:a16="http://schemas.microsoft.com/office/drawing/2014/main" id="{A40E7B92-311C-584A-389C-7DEA41675EEE}"/>
              </a:ext>
            </a:extLst>
          </p:cNvPr>
          <p:cNvGraphicFramePr>
            <a:graphicFrameLocks noGrp="1"/>
          </p:cNvGraphicFramePr>
          <p:nvPr>
            <p:ph idx="4294967295"/>
            <p:extLst>
              <p:ext uri="{D42A27DB-BD31-4B8C-83A1-F6EECF244321}">
                <p14:modId xmlns:p14="http://schemas.microsoft.com/office/powerpoint/2010/main" val="3013038304"/>
              </p:ext>
            </p:extLst>
          </p:nvPr>
        </p:nvGraphicFramePr>
        <p:xfrm>
          <a:off x="0" y="1436914"/>
          <a:ext cx="8867274" cy="4627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0866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260B-2718-E408-8DF5-4368B65BB612}"/>
              </a:ext>
            </a:extLst>
          </p:cNvPr>
          <p:cNvSpPr>
            <a:spLocks noGrp="1"/>
          </p:cNvSpPr>
          <p:nvPr>
            <p:ph type="title"/>
          </p:nvPr>
        </p:nvSpPr>
        <p:spPr/>
        <p:txBody>
          <a:bodyPr/>
          <a:lstStyle/>
          <a:p>
            <a:r>
              <a:rPr lang="en-US"/>
              <a:t>Exit Process </a:t>
            </a:r>
          </a:p>
        </p:txBody>
      </p:sp>
      <p:graphicFrame>
        <p:nvGraphicFramePr>
          <p:cNvPr id="3" name="Diagram 2">
            <a:extLst>
              <a:ext uri="{FF2B5EF4-FFF2-40B4-BE49-F238E27FC236}">
                <a16:creationId xmlns:a16="http://schemas.microsoft.com/office/drawing/2014/main" id="{3FB8898B-C0E3-E087-ABBF-ABF402BDF8AC}"/>
              </a:ext>
            </a:extLst>
          </p:cNvPr>
          <p:cNvGraphicFramePr/>
          <p:nvPr>
            <p:extLst>
              <p:ext uri="{D42A27DB-BD31-4B8C-83A1-F6EECF244321}">
                <p14:modId xmlns:p14="http://schemas.microsoft.com/office/powerpoint/2010/main" val="2402560794"/>
              </p:ext>
            </p:extLst>
          </p:nvPr>
        </p:nvGraphicFramePr>
        <p:xfrm>
          <a:off x="158044" y="1320800"/>
          <a:ext cx="7495823" cy="4730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8072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F05F3-BFE0-2354-E93F-8297E584C536}"/>
              </a:ext>
            </a:extLst>
          </p:cNvPr>
          <p:cNvSpPr>
            <a:spLocks noGrp="1"/>
          </p:cNvSpPr>
          <p:nvPr>
            <p:ph type="title"/>
          </p:nvPr>
        </p:nvSpPr>
        <p:spPr>
          <a:xfrm>
            <a:off x="552751" y="2358948"/>
            <a:ext cx="5966639" cy="2140104"/>
          </a:xfrm>
        </p:spPr>
        <p:txBody>
          <a:bodyPr>
            <a:normAutofit/>
          </a:bodyPr>
          <a:lstStyle/>
          <a:p>
            <a:r>
              <a:rPr lang="en-US">
                <a:ea typeface="Open Sans"/>
                <a:cs typeface="Open Sans"/>
              </a:rPr>
              <a:t>Individualized Learning Plans (ILPs) for English learners</a:t>
            </a:r>
          </a:p>
        </p:txBody>
      </p:sp>
    </p:spTree>
    <p:extLst>
      <p:ext uri="{BB962C8B-B14F-4D97-AF65-F5344CB8AC3E}">
        <p14:creationId xmlns:p14="http://schemas.microsoft.com/office/powerpoint/2010/main" val="266558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F4B1B4-F7A9-E3A1-D699-1874D98A943B}"/>
              </a:ext>
            </a:extLst>
          </p:cNvPr>
          <p:cNvSpPr>
            <a:spLocks noGrp="1"/>
          </p:cNvSpPr>
          <p:nvPr>
            <p:ph type="title"/>
          </p:nvPr>
        </p:nvSpPr>
        <p:spPr/>
        <p:txBody>
          <a:bodyPr/>
          <a:lstStyle/>
          <a:p>
            <a:r>
              <a:rPr lang="en-US"/>
              <a:t>Categories of English Learners</a:t>
            </a:r>
          </a:p>
        </p:txBody>
      </p:sp>
      <p:graphicFrame>
        <p:nvGraphicFramePr>
          <p:cNvPr id="6" name="Content Placeholder 5">
            <a:extLst>
              <a:ext uri="{FF2B5EF4-FFF2-40B4-BE49-F238E27FC236}">
                <a16:creationId xmlns:a16="http://schemas.microsoft.com/office/drawing/2014/main" id="{18A7EC89-E09F-CDB6-8499-8F1EB2AE4CBC}"/>
              </a:ext>
            </a:extLst>
          </p:cNvPr>
          <p:cNvGraphicFramePr>
            <a:graphicFrameLocks noGrp="1"/>
          </p:cNvGraphicFramePr>
          <p:nvPr>
            <p:ph idx="4294967295"/>
            <p:extLst>
              <p:ext uri="{D42A27DB-BD31-4B8C-83A1-F6EECF244321}">
                <p14:modId xmlns:p14="http://schemas.microsoft.com/office/powerpoint/2010/main" val="4175106934"/>
              </p:ext>
            </p:extLst>
          </p:nvPr>
        </p:nvGraphicFramePr>
        <p:xfrm>
          <a:off x="387174" y="1223785"/>
          <a:ext cx="9151938" cy="5100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9757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E9BE0CF-A430-6F6A-B03E-D2FB33AE1E3E}"/>
              </a:ext>
            </a:extLst>
          </p:cNvPr>
          <p:cNvGraphicFramePr>
            <a:graphicFrameLocks noGrp="1"/>
          </p:cNvGraphicFramePr>
          <p:nvPr>
            <p:ph idx="4294967295"/>
            <p:extLst>
              <p:ext uri="{D42A27DB-BD31-4B8C-83A1-F6EECF244321}">
                <p14:modId xmlns:p14="http://schemas.microsoft.com/office/powerpoint/2010/main" val="3397696766"/>
              </p:ext>
            </p:extLst>
          </p:nvPr>
        </p:nvGraphicFramePr>
        <p:xfrm>
          <a:off x="289597" y="1450976"/>
          <a:ext cx="8564805" cy="4687864"/>
        </p:xfrm>
        <a:graphic>
          <a:graphicData uri="http://schemas.openxmlformats.org/drawingml/2006/table">
            <a:tbl>
              <a:tblPr firstRow="1" bandRow="1">
                <a:tableStyleId>{F5AB1C69-6EDB-4FF4-983F-18BD219EF322}</a:tableStyleId>
              </a:tblPr>
              <a:tblGrid>
                <a:gridCol w="1968019">
                  <a:extLst>
                    <a:ext uri="{9D8B030D-6E8A-4147-A177-3AD203B41FA5}">
                      <a16:colId xmlns:a16="http://schemas.microsoft.com/office/drawing/2014/main" val="3322491509"/>
                    </a:ext>
                  </a:extLst>
                </a:gridCol>
                <a:gridCol w="4505640">
                  <a:extLst>
                    <a:ext uri="{9D8B030D-6E8A-4147-A177-3AD203B41FA5}">
                      <a16:colId xmlns:a16="http://schemas.microsoft.com/office/drawing/2014/main" val="368722686"/>
                    </a:ext>
                  </a:extLst>
                </a:gridCol>
                <a:gridCol w="2091146">
                  <a:extLst>
                    <a:ext uri="{9D8B030D-6E8A-4147-A177-3AD203B41FA5}">
                      <a16:colId xmlns:a16="http://schemas.microsoft.com/office/drawing/2014/main" val="840659092"/>
                    </a:ext>
                  </a:extLst>
                </a:gridCol>
              </a:tblGrid>
              <a:tr h="637993">
                <a:tc>
                  <a:txBody>
                    <a:bodyPr/>
                    <a:lstStyle/>
                    <a:p>
                      <a:r>
                        <a:rPr lang="en-US" sz="1200"/>
                        <a:t>English Learner</a:t>
                      </a:r>
                    </a:p>
                  </a:txBody>
                  <a:tcPr>
                    <a:solidFill>
                      <a:schemeClr val="accent3"/>
                    </a:solidFill>
                  </a:tcPr>
                </a:tc>
                <a:tc>
                  <a:txBody>
                    <a:bodyPr/>
                    <a:lstStyle/>
                    <a:p>
                      <a:r>
                        <a:rPr lang="en-US" sz="1200"/>
                        <a:t>Assessment Determination </a:t>
                      </a:r>
                    </a:p>
                  </a:txBody>
                  <a:tcPr>
                    <a:solidFill>
                      <a:schemeClr val="accent3"/>
                    </a:solidFill>
                  </a:tcPr>
                </a:tc>
                <a:tc>
                  <a:txBody>
                    <a:bodyPr/>
                    <a:lstStyle/>
                    <a:p>
                      <a:r>
                        <a:rPr lang="en-US" sz="1200"/>
                        <a:t>Type of Plan</a:t>
                      </a:r>
                    </a:p>
                  </a:txBody>
                  <a:tcPr>
                    <a:solidFill>
                      <a:schemeClr val="accent3"/>
                    </a:solidFill>
                  </a:tcPr>
                </a:tc>
                <a:extLst>
                  <a:ext uri="{0D108BD9-81ED-4DB2-BD59-A6C34878D82A}">
                    <a16:rowId xmlns:a16="http://schemas.microsoft.com/office/drawing/2014/main" val="2148172382"/>
                  </a:ext>
                </a:extLst>
              </a:tr>
              <a:tr h="527038">
                <a:tc>
                  <a:txBody>
                    <a:bodyPr/>
                    <a:lstStyle/>
                    <a:p>
                      <a:r>
                        <a:rPr lang="en-US" sz="1200"/>
                        <a:t>Initial EL </a:t>
                      </a:r>
                    </a:p>
                    <a:p>
                      <a:pPr lvl="0">
                        <a:buNone/>
                      </a:pPr>
                      <a:r>
                        <a:rPr lang="en-US" sz="1200"/>
                        <a:t>Determination</a:t>
                      </a:r>
                    </a:p>
                  </a:txBody>
                  <a:tcPr>
                    <a:solidFill>
                      <a:schemeClr val="accent3">
                        <a:tint val="40000"/>
                      </a:schemeClr>
                    </a:solidFill>
                  </a:tcPr>
                </a:tc>
                <a:tc>
                  <a:txBody>
                    <a:bodyPr/>
                    <a:lstStyle/>
                    <a:p>
                      <a:r>
                        <a:rPr lang="en-US" sz="1200"/>
                        <a:t>Step 1: Home language survey</a:t>
                      </a:r>
                    </a:p>
                    <a:p>
                      <a:pPr lvl="0">
                        <a:buNone/>
                      </a:pPr>
                      <a:r>
                        <a:rPr lang="en-US" sz="1200"/>
                        <a:t>Step 2: WIDA Screening </a:t>
                      </a:r>
                    </a:p>
                  </a:txBody>
                  <a:tcPr>
                    <a:solidFill>
                      <a:schemeClr val="accent3">
                        <a:tint val="40000"/>
                      </a:schemeClr>
                    </a:solidFill>
                  </a:tcPr>
                </a:tc>
                <a:tc>
                  <a:txBody>
                    <a:bodyPr/>
                    <a:lstStyle/>
                    <a:p>
                      <a:r>
                        <a:rPr lang="en-US" sz="1200"/>
                        <a:t>N/A</a:t>
                      </a:r>
                    </a:p>
                  </a:txBody>
                  <a:tcPr>
                    <a:solidFill>
                      <a:schemeClr val="accent3">
                        <a:tint val="40000"/>
                      </a:schemeClr>
                    </a:solidFill>
                  </a:tcPr>
                </a:tc>
                <a:extLst>
                  <a:ext uri="{0D108BD9-81ED-4DB2-BD59-A6C34878D82A}">
                    <a16:rowId xmlns:a16="http://schemas.microsoft.com/office/drawing/2014/main" val="3146020744"/>
                  </a:ext>
                </a:extLst>
              </a:tr>
              <a:tr h="527038">
                <a:tc>
                  <a:txBody>
                    <a:bodyPr/>
                    <a:lstStyle/>
                    <a:p>
                      <a:r>
                        <a:rPr lang="en-US" sz="1200"/>
                        <a:t>TISA Tier I: Indirect Services</a:t>
                      </a:r>
                    </a:p>
                  </a:txBody>
                  <a:tcPr>
                    <a:solidFill>
                      <a:schemeClr val="accent3">
                        <a:tint val="20000"/>
                      </a:schemeClr>
                    </a:solidFill>
                  </a:tcPr>
                </a:tc>
                <a:tc>
                  <a:txBody>
                    <a:bodyPr/>
                    <a:lstStyle/>
                    <a:p>
                      <a:r>
                        <a:rPr lang="en-US" sz="1200"/>
                        <a:t>WIDA (parents have waived ESL service) </a:t>
                      </a:r>
                    </a:p>
                  </a:txBody>
                  <a:tcPr>
                    <a:solidFill>
                      <a:schemeClr val="accent3">
                        <a:tint val="20000"/>
                      </a:schemeClr>
                    </a:solidFill>
                  </a:tcPr>
                </a:tc>
                <a:tc>
                  <a:txBody>
                    <a:bodyPr/>
                    <a:lstStyle/>
                    <a:p>
                      <a:r>
                        <a:rPr lang="en-US" sz="1200"/>
                        <a:t>ILP Grade K-3 or 4-12</a:t>
                      </a:r>
                    </a:p>
                  </a:txBody>
                  <a:tcPr>
                    <a:solidFill>
                      <a:schemeClr val="accent3">
                        <a:tint val="20000"/>
                      </a:schemeClr>
                    </a:solidFill>
                  </a:tcPr>
                </a:tc>
                <a:extLst>
                  <a:ext uri="{0D108BD9-81ED-4DB2-BD59-A6C34878D82A}">
                    <a16:rowId xmlns:a16="http://schemas.microsoft.com/office/drawing/2014/main" val="1731965245"/>
                  </a:ext>
                </a:extLst>
              </a:tr>
              <a:tr h="527038">
                <a:tc>
                  <a:txBody>
                    <a:bodyPr/>
                    <a:lstStyle/>
                    <a:p>
                      <a:r>
                        <a:rPr lang="en-US" sz="1200"/>
                        <a:t>TISA Tier I: Long Term EL</a:t>
                      </a:r>
                    </a:p>
                  </a:txBody>
                  <a:tcPr>
                    <a:solidFill>
                      <a:schemeClr val="accent3">
                        <a:tint val="40000"/>
                      </a:schemeClr>
                    </a:solidFill>
                  </a:tcPr>
                </a:tc>
                <a:tc>
                  <a:txBody>
                    <a:bodyPr/>
                    <a:lstStyle/>
                    <a:p>
                      <a:r>
                        <a:rPr lang="en-US" sz="1200"/>
                        <a:t>WIDA (over 6 years of non-proficiency)</a:t>
                      </a:r>
                    </a:p>
                  </a:txBody>
                  <a:tcPr>
                    <a:solidFill>
                      <a:schemeClr val="accent3">
                        <a:tint val="4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t>ILP Grade K-3 or 4-12</a:t>
                      </a:r>
                    </a:p>
                  </a:txBody>
                  <a:tcPr>
                    <a:solidFill>
                      <a:schemeClr val="accent3">
                        <a:tint val="40000"/>
                      </a:schemeClr>
                    </a:solidFill>
                  </a:tcPr>
                </a:tc>
                <a:extLst>
                  <a:ext uri="{0D108BD9-81ED-4DB2-BD59-A6C34878D82A}">
                    <a16:rowId xmlns:a16="http://schemas.microsoft.com/office/drawing/2014/main" val="4280827581"/>
                  </a:ext>
                </a:extLst>
              </a:tr>
              <a:tr h="748949">
                <a:tc>
                  <a:txBody>
                    <a:bodyPr/>
                    <a:lstStyle/>
                    <a:p>
                      <a:r>
                        <a:rPr lang="en-US" sz="1200"/>
                        <a:t>TISA Tier 1: Transitional Student</a:t>
                      </a:r>
                    </a:p>
                  </a:txBody>
                  <a:tcPr>
                    <a:solidFill>
                      <a:schemeClr val="accent3">
                        <a:tint val="20000"/>
                      </a:schemeClr>
                    </a:solidFill>
                  </a:tcPr>
                </a:tc>
                <a:tc>
                  <a:txBody>
                    <a:bodyPr/>
                    <a:lstStyle/>
                    <a:p>
                      <a:r>
                        <a:rPr lang="en-US" sz="1200"/>
                        <a:t>WIDA Proficiency Met/Exited EL Student (Year I and Year 2 only)</a:t>
                      </a:r>
                    </a:p>
                  </a:txBody>
                  <a:tcPr>
                    <a:solidFill>
                      <a:schemeClr val="accent3">
                        <a:tint val="20000"/>
                      </a:schemeClr>
                    </a:solidFill>
                  </a:tcPr>
                </a:tc>
                <a:tc>
                  <a:txBody>
                    <a:bodyPr/>
                    <a:lstStyle/>
                    <a:p>
                      <a:pPr marL="0" marR="0" lvl="0" indent="0" algn="l" defTabSz="514359" rtl="0" eaLnBrk="1" fontAlgn="auto" latinLnBrk="0" hangingPunct="1">
                        <a:lnSpc>
                          <a:spcPct val="100000"/>
                        </a:lnSpc>
                        <a:spcBef>
                          <a:spcPts val="0"/>
                        </a:spcBef>
                        <a:spcAft>
                          <a:spcPts val="0"/>
                        </a:spcAft>
                        <a:buClrTx/>
                        <a:buSzTx/>
                        <a:buFontTx/>
                        <a:buNone/>
                        <a:tabLst/>
                        <a:defRPr/>
                      </a:pPr>
                      <a:r>
                        <a:rPr lang="en-US" sz="1200"/>
                        <a:t>ILP (T1-T2)</a:t>
                      </a:r>
                    </a:p>
                    <a:p>
                      <a:endParaRPr lang="en-US" sz="1200"/>
                    </a:p>
                  </a:txBody>
                  <a:tcPr>
                    <a:solidFill>
                      <a:schemeClr val="accent3">
                        <a:tint val="20000"/>
                      </a:schemeClr>
                    </a:solidFill>
                  </a:tcPr>
                </a:tc>
                <a:extLst>
                  <a:ext uri="{0D108BD9-81ED-4DB2-BD59-A6C34878D82A}">
                    <a16:rowId xmlns:a16="http://schemas.microsoft.com/office/drawing/2014/main" val="807397166"/>
                  </a:ext>
                </a:extLst>
              </a:tr>
              <a:tr h="970859">
                <a:tc>
                  <a:txBody>
                    <a:bodyPr/>
                    <a:lstStyle/>
                    <a:p>
                      <a:pPr marL="0" marR="0" lvl="0" indent="0" algn="l" rtl="0" eaLnBrk="1" fontAlgn="auto" latinLnBrk="0" hangingPunct="1">
                        <a:lnSpc>
                          <a:spcPct val="100000"/>
                        </a:lnSpc>
                        <a:spcBef>
                          <a:spcPts val="0"/>
                        </a:spcBef>
                        <a:spcAft>
                          <a:spcPts val="0"/>
                        </a:spcAft>
                        <a:buClrTx/>
                        <a:buSzTx/>
                        <a:buFontTx/>
                        <a:buNone/>
                      </a:pPr>
                      <a:r>
                        <a:rPr lang="en-US" sz="1200"/>
                        <a:t>TISA Tier II </a:t>
                      </a:r>
                    </a:p>
                    <a:p>
                      <a:pPr marL="0" marR="0" lvl="0" indent="0" algn="l" defTabSz="514359" rtl="0" eaLnBrk="1" fontAlgn="auto" latinLnBrk="0" hangingPunct="1">
                        <a:lnSpc>
                          <a:spcPct val="100000"/>
                        </a:lnSpc>
                        <a:spcBef>
                          <a:spcPts val="0"/>
                        </a:spcBef>
                        <a:spcAft>
                          <a:spcPts val="0"/>
                        </a:spcAft>
                        <a:buClrTx/>
                        <a:buSzTx/>
                        <a:buFontTx/>
                        <a:buNone/>
                        <a:tabLst/>
                        <a:defRPr/>
                      </a:pPr>
                      <a:endParaRPr lang="en-US" sz="1200"/>
                    </a:p>
                    <a:p>
                      <a:endParaRPr lang="en-US" sz="1200"/>
                    </a:p>
                  </a:txBody>
                  <a:tcPr>
                    <a:solidFill>
                      <a:schemeClr val="accent3">
                        <a:tint val="4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t>Score above 3 overall composite on WIDA ACCESS for ELLs OR score below 3 overall composite on WIDA ACCESS for ELLs for 3 years or more</a:t>
                      </a:r>
                    </a:p>
                  </a:txBody>
                  <a:tcPr>
                    <a:solidFill>
                      <a:schemeClr val="accent3">
                        <a:tint val="4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t>ILP Grade K-3 or 4-12</a:t>
                      </a:r>
                    </a:p>
                    <a:p>
                      <a:endParaRPr lang="en-US" sz="1200"/>
                    </a:p>
                  </a:txBody>
                  <a:tcPr>
                    <a:solidFill>
                      <a:schemeClr val="accent3">
                        <a:tint val="40000"/>
                      </a:schemeClr>
                    </a:solidFill>
                  </a:tcPr>
                </a:tc>
                <a:extLst>
                  <a:ext uri="{0D108BD9-81ED-4DB2-BD59-A6C34878D82A}">
                    <a16:rowId xmlns:a16="http://schemas.microsoft.com/office/drawing/2014/main" val="2083165945"/>
                  </a:ext>
                </a:extLst>
              </a:tr>
              <a:tr h="748949">
                <a:tc>
                  <a:txBody>
                    <a:bodyPr/>
                    <a:lstStyle/>
                    <a:p>
                      <a:r>
                        <a:rPr lang="en-US" sz="1200"/>
                        <a:t>TISA Tier III</a:t>
                      </a:r>
                    </a:p>
                  </a:txBody>
                  <a:tcPr>
                    <a:solidFill>
                      <a:schemeClr val="accent3">
                        <a:tint val="2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t>Score below 3 overall composite on WIDA ACCESS for ELLs for less than 3 years</a:t>
                      </a:r>
                    </a:p>
                    <a:p>
                      <a:endParaRPr lang="en-US" sz="1200"/>
                    </a:p>
                  </a:txBody>
                  <a:tcPr>
                    <a:solidFill>
                      <a:schemeClr val="accent3">
                        <a:tint val="2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t>ILP Grade K-3 or 4-12</a:t>
                      </a:r>
                    </a:p>
                  </a:txBody>
                  <a:tcPr>
                    <a:solidFill>
                      <a:schemeClr val="accent3">
                        <a:tint val="20000"/>
                      </a:schemeClr>
                    </a:solidFill>
                  </a:tcPr>
                </a:tc>
                <a:extLst>
                  <a:ext uri="{0D108BD9-81ED-4DB2-BD59-A6C34878D82A}">
                    <a16:rowId xmlns:a16="http://schemas.microsoft.com/office/drawing/2014/main" val="3274324308"/>
                  </a:ext>
                </a:extLst>
              </a:tr>
            </a:tbl>
          </a:graphicData>
        </a:graphic>
      </p:graphicFrame>
      <p:sp>
        <p:nvSpPr>
          <p:cNvPr id="3" name="Title 2">
            <a:extLst>
              <a:ext uri="{FF2B5EF4-FFF2-40B4-BE49-F238E27FC236}">
                <a16:creationId xmlns:a16="http://schemas.microsoft.com/office/drawing/2014/main" id="{0A01AECF-A561-91A1-1BDF-CF586AB59800}"/>
              </a:ext>
            </a:extLst>
          </p:cNvPr>
          <p:cNvSpPr>
            <a:spLocks noGrp="1"/>
          </p:cNvSpPr>
          <p:nvPr>
            <p:ph type="title" idx="4294967295"/>
          </p:nvPr>
        </p:nvSpPr>
        <p:spPr>
          <a:xfrm>
            <a:off x="289597" y="242888"/>
            <a:ext cx="7725514" cy="1208088"/>
          </a:xfrm>
        </p:spPr>
        <p:txBody>
          <a:bodyPr/>
          <a:lstStyle/>
          <a:p>
            <a:r>
              <a:rPr lang="en-US"/>
              <a:t>English Learner Alignment to ULN Tiers</a:t>
            </a:r>
          </a:p>
        </p:txBody>
      </p:sp>
    </p:spTree>
    <p:extLst>
      <p:ext uri="{BB962C8B-B14F-4D97-AF65-F5344CB8AC3E}">
        <p14:creationId xmlns:p14="http://schemas.microsoft.com/office/powerpoint/2010/main" val="489703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C35B0-8E29-6287-161B-1B3A2CFE873D}"/>
              </a:ext>
            </a:extLst>
          </p:cNvPr>
          <p:cNvSpPr>
            <a:spLocks noGrp="1"/>
          </p:cNvSpPr>
          <p:nvPr>
            <p:ph type="title"/>
          </p:nvPr>
        </p:nvSpPr>
        <p:spPr/>
        <p:txBody>
          <a:bodyPr/>
          <a:lstStyle/>
          <a:p>
            <a:r>
              <a:rPr lang="en-US">
                <a:latin typeface="Georgia"/>
              </a:rPr>
              <a:t>Providing Statewide ILP System for </a:t>
            </a:r>
            <a:br>
              <a:rPr lang="en-US">
                <a:latin typeface="Georgia"/>
              </a:rPr>
            </a:br>
            <a:r>
              <a:rPr lang="en-US">
                <a:latin typeface="Georgia"/>
              </a:rPr>
              <a:t>English Learners</a:t>
            </a:r>
            <a:endParaRPr lang="en-US"/>
          </a:p>
        </p:txBody>
      </p:sp>
      <p:sp>
        <p:nvSpPr>
          <p:cNvPr id="3" name="Content Placeholder 2">
            <a:extLst>
              <a:ext uri="{FF2B5EF4-FFF2-40B4-BE49-F238E27FC236}">
                <a16:creationId xmlns:a16="http://schemas.microsoft.com/office/drawing/2014/main" id="{851E5373-63ED-A26B-0F9D-65F06A672BE9}"/>
              </a:ext>
            </a:extLst>
          </p:cNvPr>
          <p:cNvSpPr>
            <a:spLocks noGrp="1"/>
          </p:cNvSpPr>
          <p:nvPr>
            <p:ph idx="1"/>
          </p:nvPr>
        </p:nvSpPr>
        <p:spPr>
          <a:xfrm>
            <a:off x="411479" y="1556684"/>
            <a:ext cx="8518031" cy="4821538"/>
          </a:xfrm>
        </p:spPr>
        <p:txBody>
          <a:bodyPr vert="horz" lIns="91440" tIns="45720" rIns="91440" bIns="45720" rtlCol="0" anchor="t">
            <a:normAutofit lnSpcReduction="10000"/>
          </a:bodyPr>
          <a:lstStyle/>
          <a:p>
            <a:pPr marL="0" indent="0">
              <a:lnSpc>
                <a:spcPct val="120000"/>
              </a:lnSpc>
              <a:buNone/>
            </a:pPr>
            <a:r>
              <a:rPr lang="en-US" sz="1600" b="1">
                <a:latin typeface="Open Sans"/>
                <a:ea typeface="Open Sans"/>
                <a:cs typeface="Open Sans"/>
              </a:rPr>
              <a:t>Why do we have common ILPs? </a:t>
            </a:r>
            <a:endParaRPr lang="en-US" sz="1600"/>
          </a:p>
          <a:p>
            <a:pPr marL="450215" lvl="2" indent="-285750">
              <a:lnSpc>
                <a:spcPct val="120000"/>
              </a:lnSpc>
              <a:buFont typeface="Wingdings" panose="05000000000000000000" pitchFamily="2" charset="2"/>
              <a:buChar char="§"/>
            </a:pPr>
            <a:r>
              <a:rPr lang="en-US" sz="1000">
                <a:latin typeface="Open Sans"/>
                <a:ea typeface="Open Sans"/>
                <a:cs typeface="Open Sans"/>
              </a:rPr>
              <a:t>Stakeholder feedback collected during the department’s 2022 EL listening tour indicated the need for a uniform system for the development of ILPs across the state. </a:t>
            </a:r>
          </a:p>
          <a:p>
            <a:pPr marL="450215" lvl="2" indent="-285750">
              <a:lnSpc>
                <a:spcPct val="120000"/>
              </a:lnSpc>
              <a:buFont typeface="Wingdings" panose="05000000000000000000" pitchFamily="2" charset="2"/>
              <a:buChar char="§"/>
            </a:pPr>
            <a:r>
              <a:rPr lang="en-US" sz="1000"/>
              <a:t>TN PULSE will be the state’s system of record (SOR) for ILPs required for EL students generating ULN funding. </a:t>
            </a:r>
          </a:p>
          <a:p>
            <a:pPr marL="0" indent="0">
              <a:lnSpc>
                <a:spcPct val="120000"/>
              </a:lnSpc>
              <a:buNone/>
            </a:pPr>
            <a:endParaRPr lang="en-US" sz="1600" b="1">
              <a:latin typeface="Open Sans"/>
              <a:ea typeface="Open Sans"/>
              <a:cs typeface="Open Sans"/>
            </a:endParaRPr>
          </a:p>
          <a:p>
            <a:pPr marL="0" indent="0">
              <a:lnSpc>
                <a:spcPct val="120000"/>
              </a:lnSpc>
              <a:buNone/>
            </a:pPr>
            <a:r>
              <a:rPr lang="en-US" sz="1600" b="1">
                <a:latin typeface="Open Sans"/>
                <a:ea typeface="Open Sans"/>
                <a:cs typeface="Open Sans"/>
              </a:rPr>
              <a:t>There are three ILPs</a:t>
            </a:r>
          </a:p>
          <a:p>
            <a:pPr marL="450215" lvl="2" indent="-285750">
              <a:lnSpc>
                <a:spcPct val="120000"/>
              </a:lnSpc>
              <a:buFont typeface="Wingdings" panose="05000000000000000000" pitchFamily="2" charset="2"/>
              <a:buChar char="§"/>
            </a:pPr>
            <a:r>
              <a:rPr lang="en-US" sz="1000">
                <a:latin typeface="Open Sans"/>
                <a:ea typeface="Open Sans"/>
                <a:cs typeface="Open Sans"/>
              </a:rPr>
              <a:t>Grade K - 3</a:t>
            </a:r>
          </a:p>
          <a:p>
            <a:pPr marL="450215" lvl="2" indent="-285750">
              <a:lnSpc>
                <a:spcPct val="120000"/>
              </a:lnSpc>
              <a:buFont typeface="Wingdings" panose="05000000000000000000" pitchFamily="2" charset="2"/>
              <a:buChar char="§"/>
            </a:pPr>
            <a:r>
              <a:rPr lang="en-US" sz="1000">
                <a:latin typeface="Open Sans"/>
                <a:ea typeface="Open Sans"/>
                <a:cs typeface="Open Sans"/>
              </a:rPr>
              <a:t>Grade 4 - 12</a:t>
            </a:r>
          </a:p>
          <a:p>
            <a:pPr marL="450215" lvl="2" indent="-285750">
              <a:lnSpc>
                <a:spcPct val="120000"/>
              </a:lnSpc>
              <a:buFont typeface="Wingdings" panose="05000000000000000000" pitchFamily="2" charset="2"/>
              <a:buChar char="§"/>
            </a:pPr>
            <a:r>
              <a:rPr lang="en-US" sz="1000">
                <a:latin typeface="Open Sans"/>
                <a:ea typeface="Open Sans"/>
                <a:cs typeface="Open Sans"/>
              </a:rPr>
              <a:t>Transitional Year 1 and Year 2 (T1-T2) </a:t>
            </a:r>
          </a:p>
          <a:p>
            <a:pPr marL="0" indent="0">
              <a:lnSpc>
                <a:spcPct val="120000"/>
              </a:lnSpc>
              <a:buNone/>
            </a:pPr>
            <a:endParaRPr lang="en-US" sz="1600" b="1">
              <a:latin typeface="Open Sans"/>
              <a:ea typeface="Open Sans"/>
              <a:cs typeface="Open Sans"/>
            </a:endParaRPr>
          </a:p>
          <a:p>
            <a:pPr marL="0" indent="0">
              <a:lnSpc>
                <a:spcPct val="120000"/>
              </a:lnSpc>
              <a:buNone/>
            </a:pPr>
            <a:r>
              <a:rPr lang="en-US" sz="1600" b="1">
                <a:latin typeface="Open Sans"/>
                <a:ea typeface="Open Sans"/>
                <a:cs typeface="Open Sans"/>
              </a:rPr>
              <a:t>Why isn't there an ILP type for every category?</a:t>
            </a:r>
          </a:p>
          <a:p>
            <a:pPr marL="450215" lvl="2" indent="-285750">
              <a:lnSpc>
                <a:spcPct val="120000"/>
              </a:lnSpc>
              <a:buFont typeface="Wingdings" panose="05000000000000000000" pitchFamily="2" charset="2"/>
              <a:buChar char="§"/>
            </a:pPr>
            <a:r>
              <a:rPr lang="en-US" sz="1000">
                <a:latin typeface="Open Sans"/>
                <a:ea typeface="Open Sans"/>
                <a:cs typeface="Open Sans"/>
              </a:rPr>
              <a:t>Within TISA, there are three Tiers of support for English learners. In</a:t>
            </a:r>
            <a:r>
              <a:rPr lang="en-US" sz="1000">
                <a:solidFill>
                  <a:schemeClr val="accent2">
                    <a:lumMod val="60000"/>
                    <a:lumOff val="40000"/>
                  </a:schemeClr>
                </a:solidFill>
                <a:latin typeface="Open Sans"/>
                <a:ea typeface="Open Sans"/>
                <a:cs typeface="Open Sans"/>
              </a:rPr>
              <a:t> </a:t>
            </a:r>
            <a:r>
              <a:rPr lang="en-US" sz="1000">
                <a:solidFill>
                  <a:schemeClr val="accent2">
                    <a:lumMod val="60000"/>
                    <a:lumOff val="40000"/>
                  </a:schemeClr>
                </a:solidFill>
                <a:latin typeface="Open Sans"/>
                <a:ea typeface="Open Sans"/>
                <a:cs typeface="Open Sans"/>
                <a:hlinkClick r:id="rId3">
                  <a:extLst>
                    <a:ext uri="{A12FA001-AC4F-418D-AE19-62706E023703}">
                      <ahyp:hlinkClr xmlns:ahyp="http://schemas.microsoft.com/office/drawing/2018/hyperlinkcolor" val="tx"/>
                    </a:ext>
                  </a:extLst>
                </a:hlinkClick>
              </a:rPr>
              <a:t>State Board of Education </a:t>
            </a:r>
            <a:r>
              <a:rPr lang="en-US" sz="1000">
                <a:solidFill>
                  <a:schemeClr val="accent2">
                    <a:lumMod val="60000"/>
                    <a:lumOff val="40000"/>
                  </a:schemeClr>
                </a:solidFill>
                <a:latin typeface="Open Sans"/>
                <a:ea typeface="Open Sans"/>
                <a:cs typeface="Open Sans"/>
                <a:hlinkClick r:id="rId3"/>
              </a:rPr>
              <a:t>Chapter </a:t>
            </a:r>
            <a:r>
              <a:rPr lang="en-US" sz="1000">
                <a:solidFill>
                  <a:schemeClr val="accent2">
                    <a:lumMod val="60000"/>
                    <a:lumOff val="40000"/>
                  </a:schemeClr>
                </a:solidFill>
                <a:latin typeface="Open Sans"/>
                <a:ea typeface="Open Sans"/>
                <a:cs typeface="Open Sans"/>
                <a:hlinkClick r:id="rId3">
                  <a:extLst>
                    <a:ext uri="{A12FA001-AC4F-418D-AE19-62706E023703}">
                      <ahyp:hlinkClr xmlns:ahyp="http://schemas.microsoft.com/office/drawing/2018/hyperlinkcolor" val="tx"/>
                    </a:ext>
                  </a:extLst>
                </a:hlinkClick>
              </a:rPr>
              <a:t>0520-01-19</a:t>
            </a:r>
            <a:r>
              <a:rPr lang="en-US" sz="1000">
                <a:solidFill>
                  <a:schemeClr val="tx1">
                    <a:lumMod val="50000"/>
                  </a:schemeClr>
                </a:solidFill>
                <a:latin typeface="Open Sans"/>
                <a:ea typeface="Open Sans"/>
                <a:cs typeface="Open Sans"/>
              </a:rPr>
              <a:t> for ESL</a:t>
            </a:r>
            <a:r>
              <a:rPr lang="en-US" sz="1000">
                <a:latin typeface="Open Sans"/>
                <a:ea typeface="Open Sans"/>
                <a:cs typeface="Open Sans"/>
              </a:rPr>
              <a:t>, there are three ILPs required to meet the needs of grade K - 3, grade 4 - 12, and Transitional EL exited students. </a:t>
            </a:r>
          </a:p>
          <a:p>
            <a:pPr marL="0" indent="0">
              <a:lnSpc>
                <a:spcPct val="120000"/>
              </a:lnSpc>
              <a:buNone/>
            </a:pPr>
            <a:endParaRPr lang="en-US" sz="1600" b="1">
              <a:latin typeface="Open Sans"/>
              <a:ea typeface="Open Sans"/>
              <a:cs typeface="Open Sans"/>
            </a:endParaRPr>
          </a:p>
          <a:p>
            <a:pPr marL="0" indent="0">
              <a:lnSpc>
                <a:spcPct val="120000"/>
              </a:lnSpc>
              <a:buNone/>
            </a:pPr>
            <a:r>
              <a:rPr lang="en-US" sz="1600" b="1">
                <a:latin typeface="Open Sans"/>
                <a:ea typeface="Open Sans"/>
                <a:cs typeface="Open Sans"/>
              </a:rPr>
              <a:t>What are the focal points for an ILP?</a:t>
            </a:r>
          </a:p>
          <a:p>
            <a:pPr marL="450215" lvl="2" indent="-285750">
              <a:lnSpc>
                <a:spcPct val="120000"/>
              </a:lnSpc>
              <a:buFont typeface="Wingdings" panose="05000000000000000000" pitchFamily="2" charset="2"/>
              <a:buChar char="§"/>
            </a:pPr>
            <a:r>
              <a:rPr lang="en-US" sz="1000">
                <a:latin typeface="Open Sans"/>
                <a:ea typeface="Open Sans"/>
                <a:cs typeface="Open Sans"/>
              </a:rPr>
              <a:t>Specific language focused supports for English Learners providing access to classroom instruction for grade K - 12.</a:t>
            </a:r>
          </a:p>
          <a:p>
            <a:pPr marL="450215" lvl="2" indent="-285750">
              <a:lnSpc>
                <a:spcPct val="120000"/>
              </a:lnSpc>
              <a:buFont typeface="Wingdings" panose="05000000000000000000" pitchFamily="2" charset="2"/>
              <a:buChar char="§"/>
            </a:pPr>
            <a:r>
              <a:rPr lang="en-US" sz="1000">
                <a:latin typeface="Open Sans"/>
                <a:ea typeface="Open Sans"/>
                <a:cs typeface="Open Sans"/>
              </a:rPr>
              <a:t>For grade 4 - 12, the focus of academic and career-readiness supports.</a:t>
            </a:r>
          </a:p>
          <a:p>
            <a:pPr marL="450215" lvl="2" indent="-285750">
              <a:lnSpc>
                <a:spcPct val="120000"/>
              </a:lnSpc>
              <a:buFont typeface="Wingdings" panose="05000000000000000000" pitchFamily="2" charset="2"/>
              <a:buChar char="§"/>
            </a:pPr>
            <a:r>
              <a:rPr lang="en-US" sz="1000">
                <a:latin typeface="Open Sans"/>
                <a:ea typeface="Open Sans"/>
                <a:cs typeface="Open Sans"/>
              </a:rPr>
              <a:t>Classroom supports for transitional English Learners who have met the exit criteria for the ESL program in accordance with </a:t>
            </a:r>
            <a:r>
              <a:rPr lang="en-US" sz="1000">
                <a:solidFill>
                  <a:schemeClr val="accent2">
                    <a:lumMod val="60000"/>
                    <a:lumOff val="40000"/>
                  </a:schemeClr>
                </a:solidFill>
                <a:latin typeface="Open Sans"/>
                <a:ea typeface="Open Sans"/>
                <a:cs typeface="Open Sans"/>
                <a:hlinkClick r:id="rId3">
                  <a:extLst>
                    <a:ext uri="{A12FA001-AC4F-418D-AE19-62706E023703}">
                      <ahyp:hlinkClr xmlns:ahyp="http://schemas.microsoft.com/office/drawing/2018/hyperlinkcolor" val="tx"/>
                    </a:ext>
                  </a:extLst>
                </a:hlinkClick>
              </a:rPr>
              <a:t>State </a:t>
            </a:r>
            <a:r>
              <a:rPr lang="en-US" sz="1000">
                <a:solidFill>
                  <a:schemeClr val="accent2">
                    <a:lumMod val="60000"/>
                    <a:lumOff val="40000"/>
                  </a:schemeClr>
                </a:solidFill>
                <a:latin typeface="Open Sans"/>
                <a:ea typeface="Open Sans"/>
                <a:cs typeface="Open Sans"/>
                <a:hlinkClick r:id="rId3"/>
              </a:rPr>
              <a:t>Board of Education Chapter</a:t>
            </a:r>
            <a:r>
              <a:rPr lang="en-US" sz="1000">
                <a:solidFill>
                  <a:schemeClr val="accent2">
                    <a:lumMod val="60000"/>
                    <a:lumOff val="40000"/>
                  </a:schemeClr>
                </a:solidFill>
                <a:latin typeface="Open Sans"/>
                <a:ea typeface="Open Sans"/>
                <a:cs typeface="Open Sans"/>
                <a:hlinkClick r:id="rId3">
                  <a:extLst>
                    <a:ext uri="{A12FA001-AC4F-418D-AE19-62706E023703}">
                      <ahyp:hlinkClr xmlns:ahyp="http://schemas.microsoft.com/office/drawing/2018/hyperlinkcolor" val="tx"/>
                    </a:ext>
                  </a:extLst>
                </a:hlinkClick>
              </a:rPr>
              <a:t> 0520-01-19</a:t>
            </a:r>
            <a:r>
              <a:rPr lang="en-US" sz="1000">
                <a:solidFill>
                  <a:schemeClr val="accent2">
                    <a:lumMod val="60000"/>
                    <a:lumOff val="40000"/>
                  </a:schemeClr>
                </a:solidFill>
                <a:latin typeface="Open Sans"/>
                <a:ea typeface="Open Sans"/>
                <a:cs typeface="Open Sans"/>
                <a:hlinkClick r:id="rId3"/>
              </a:rPr>
              <a:t>. </a:t>
            </a:r>
            <a:r>
              <a:rPr lang="en-US" sz="1000">
                <a:latin typeface="Open Sans"/>
                <a:ea typeface="Open Sans"/>
                <a:cs typeface="Open Sans"/>
              </a:rPr>
              <a:t> </a:t>
            </a:r>
          </a:p>
        </p:txBody>
      </p:sp>
    </p:spTree>
    <p:extLst>
      <p:ext uri="{BB962C8B-B14F-4D97-AF65-F5344CB8AC3E}">
        <p14:creationId xmlns:p14="http://schemas.microsoft.com/office/powerpoint/2010/main" val="1911024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34EDFF-4AA4-2EDD-3328-C172BD3BD6B8}"/>
              </a:ext>
            </a:extLst>
          </p:cNvPr>
          <p:cNvSpPr>
            <a:spLocks noGrp="1"/>
          </p:cNvSpPr>
          <p:nvPr>
            <p:ph type="title"/>
          </p:nvPr>
        </p:nvSpPr>
        <p:spPr/>
        <p:txBody>
          <a:bodyPr/>
          <a:lstStyle/>
          <a:p>
            <a:r>
              <a:rPr lang="en-US"/>
              <a:t>Supporting Instruction for ELs </a:t>
            </a:r>
          </a:p>
        </p:txBody>
      </p:sp>
    </p:spTree>
    <p:extLst>
      <p:ext uri="{BB962C8B-B14F-4D97-AF65-F5344CB8AC3E}">
        <p14:creationId xmlns:p14="http://schemas.microsoft.com/office/powerpoint/2010/main" val="2302223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532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12A16-B8CA-C45D-A8B9-D3B6D683B584}"/>
              </a:ext>
            </a:extLst>
          </p:cNvPr>
          <p:cNvSpPr>
            <a:spLocks noGrp="1"/>
          </p:cNvSpPr>
          <p:nvPr>
            <p:ph type="title"/>
          </p:nvPr>
        </p:nvSpPr>
        <p:spPr/>
        <p:txBody>
          <a:bodyPr/>
          <a:lstStyle/>
          <a:p>
            <a:r>
              <a:rPr lang="en-US"/>
              <a:t>Successful Learning Environments for ELs </a:t>
            </a:r>
          </a:p>
        </p:txBody>
      </p:sp>
      <p:graphicFrame>
        <p:nvGraphicFramePr>
          <p:cNvPr id="13" name="Diagram 12">
            <a:extLst>
              <a:ext uri="{FF2B5EF4-FFF2-40B4-BE49-F238E27FC236}">
                <a16:creationId xmlns:a16="http://schemas.microsoft.com/office/drawing/2014/main" id="{D32163EF-C171-3961-4702-8AB9756136F4}"/>
              </a:ext>
            </a:extLst>
          </p:cNvPr>
          <p:cNvGraphicFramePr/>
          <p:nvPr>
            <p:extLst>
              <p:ext uri="{D42A27DB-BD31-4B8C-83A1-F6EECF244321}">
                <p14:modId xmlns:p14="http://schemas.microsoft.com/office/powerpoint/2010/main" val="1408753637"/>
              </p:ext>
            </p:extLst>
          </p:nvPr>
        </p:nvGraphicFramePr>
        <p:xfrm>
          <a:off x="1860883" y="1684422"/>
          <a:ext cx="7162801" cy="4330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8612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6492-6E6C-460B-24A1-96B30C624C46}"/>
              </a:ext>
            </a:extLst>
          </p:cNvPr>
          <p:cNvSpPr>
            <a:spLocks noGrp="1"/>
          </p:cNvSpPr>
          <p:nvPr>
            <p:ph type="title"/>
          </p:nvPr>
        </p:nvSpPr>
        <p:spPr/>
        <p:txBody>
          <a:bodyPr/>
          <a:lstStyle/>
          <a:p>
            <a:r>
              <a:rPr lang="en-US"/>
              <a:t>Teacher Training Required by ESL Rule, Chapter 0520-01-19</a:t>
            </a:r>
          </a:p>
        </p:txBody>
      </p:sp>
      <p:graphicFrame>
        <p:nvGraphicFramePr>
          <p:cNvPr id="4" name="Diagram 3">
            <a:extLst>
              <a:ext uri="{FF2B5EF4-FFF2-40B4-BE49-F238E27FC236}">
                <a16:creationId xmlns:a16="http://schemas.microsoft.com/office/drawing/2014/main" id="{BBB644D4-0BF3-561D-0BF1-5B377AD99A4A}"/>
              </a:ext>
            </a:extLst>
          </p:cNvPr>
          <p:cNvGraphicFramePr/>
          <p:nvPr>
            <p:extLst>
              <p:ext uri="{D42A27DB-BD31-4B8C-83A1-F6EECF244321}">
                <p14:modId xmlns:p14="http://schemas.microsoft.com/office/powerpoint/2010/main" val="1316157688"/>
              </p:ext>
            </p:extLst>
          </p:nvPr>
        </p:nvGraphicFramePr>
        <p:xfrm>
          <a:off x="1524002" y="2728338"/>
          <a:ext cx="7415461" cy="3901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43D077F8-0120-2360-14D6-916D8A167F07}"/>
              </a:ext>
            </a:extLst>
          </p:cNvPr>
          <p:cNvSpPr txBox="1"/>
          <p:nvPr/>
        </p:nvSpPr>
        <p:spPr>
          <a:xfrm>
            <a:off x="1852863" y="1732547"/>
            <a:ext cx="6933952" cy="1200329"/>
          </a:xfrm>
          <a:prstGeom prst="rect">
            <a:avLst/>
          </a:prstGeom>
          <a:noFill/>
        </p:spPr>
        <p:txBody>
          <a:bodyPr wrap="square" rtlCol="0">
            <a:spAutoFit/>
          </a:bodyPr>
          <a:lstStyle/>
          <a:p>
            <a:pPr lvl="0"/>
            <a:r>
              <a:rPr lang="en-US" dirty="0"/>
              <a:t>LEAs shall ensure that all teachers who provide Direct or Indirect ESL Services are annually trained on delivering ESL instruction. At a minimum, this training shall include, but not be limited to: </a:t>
            </a:r>
          </a:p>
        </p:txBody>
      </p:sp>
    </p:spTree>
    <p:extLst>
      <p:ext uri="{BB962C8B-B14F-4D97-AF65-F5344CB8AC3E}">
        <p14:creationId xmlns:p14="http://schemas.microsoft.com/office/powerpoint/2010/main" val="923281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1455-3B88-8198-2D7A-57702EFFE0C8}"/>
              </a:ext>
            </a:extLst>
          </p:cNvPr>
          <p:cNvSpPr>
            <a:spLocks noGrp="1"/>
          </p:cNvSpPr>
          <p:nvPr>
            <p:ph type="title"/>
          </p:nvPr>
        </p:nvSpPr>
        <p:spPr/>
        <p:txBody>
          <a:bodyPr/>
          <a:lstStyle/>
          <a:p>
            <a:r>
              <a:rPr lang="en-US"/>
              <a:t>Observation Considerations for Classrooms with English Learners </a:t>
            </a:r>
          </a:p>
        </p:txBody>
      </p:sp>
      <p:graphicFrame>
        <p:nvGraphicFramePr>
          <p:cNvPr id="4" name="Diagram 3">
            <a:extLst>
              <a:ext uri="{FF2B5EF4-FFF2-40B4-BE49-F238E27FC236}">
                <a16:creationId xmlns:a16="http://schemas.microsoft.com/office/drawing/2014/main" id="{B8D51187-C530-E77C-B23E-3AEF4DFD5F0E}"/>
              </a:ext>
            </a:extLst>
          </p:cNvPr>
          <p:cNvGraphicFramePr/>
          <p:nvPr>
            <p:extLst>
              <p:ext uri="{D42A27DB-BD31-4B8C-83A1-F6EECF244321}">
                <p14:modId xmlns:p14="http://schemas.microsoft.com/office/powerpoint/2010/main" val="1380338266"/>
              </p:ext>
            </p:extLst>
          </p:nvPr>
        </p:nvGraphicFramePr>
        <p:xfrm>
          <a:off x="1911613" y="1460977"/>
          <a:ext cx="7112071" cy="4566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8517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BE57-0C3A-659C-3BA2-471F7861D160}"/>
              </a:ext>
            </a:extLst>
          </p:cNvPr>
          <p:cNvSpPr>
            <a:spLocks noGrp="1"/>
          </p:cNvSpPr>
          <p:nvPr>
            <p:ph type="title"/>
          </p:nvPr>
        </p:nvSpPr>
        <p:spPr/>
        <p:txBody>
          <a:bodyPr/>
          <a:lstStyle/>
          <a:p>
            <a:r>
              <a:rPr lang="en-US"/>
              <a:t>TEAMs Observation Tool for Classrooms with English Learners </a:t>
            </a:r>
          </a:p>
        </p:txBody>
      </p:sp>
      <p:pic>
        <p:nvPicPr>
          <p:cNvPr id="4" name="Picture 3" descr="EL-TEAM-Support-Doc.pdf - Google Chrome">
            <a:extLst>
              <a:ext uri="{FF2B5EF4-FFF2-40B4-BE49-F238E27FC236}">
                <a16:creationId xmlns:a16="http://schemas.microsoft.com/office/drawing/2014/main" id="{FF66CC7C-192A-7C74-6064-C08AE576535B}"/>
              </a:ext>
            </a:extLst>
          </p:cNvPr>
          <p:cNvPicPr>
            <a:picLocks noChangeAspect="1"/>
          </p:cNvPicPr>
          <p:nvPr/>
        </p:nvPicPr>
        <p:blipFill rotWithShape="1">
          <a:blip r:embed="rId3">
            <a:extLst>
              <a:ext uri="{28A0092B-C50C-407E-A947-70E740481C1C}">
                <a14:useLocalDpi xmlns:a14="http://schemas.microsoft.com/office/drawing/2010/main" val="0"/>
              </a:ext>
            </a:extLst>
          </a:blip>
          <a:srcRect l="35586" t="20151" r="14744" b="1940"/>
          <a:stretch/>
        </p:blipFill>
        <p:spPr bwMode="auto">
          <a:xfrm>
            <a:off x="2891405" y="1436914"/>
            <a:ext cx="5009721" cy="4249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A41A719-B13A-7EAF-7200-A82F56A0C518}"/>
              </a:ext>
            </a:extLst>
          </p:cNvPr>
          <p:cNvSpPr txBox="1"/>
          <p:nvPr/>
        </p:nvSpPr>
        <p:spPr>
          <a:xfrm>
            <a:off x="1727216" y="6260068"/>
            <a:ext cx="6493505" cy="369332"/>
          </a:xfrm>
          <a:prstGeom prst="rect">
            <a:avLst/>
          </a:prstGeom>
          <a:noFill/>
        </p:spPr>
        <p:txBody>
          <a:bodyPr wrap="square" rtlCol="0">
            <a:spAutoFit/>
          </a:bodyPr>
          <a:lstStyle/>
          <a:p>
            <a:r>
              <a:rPr lang="en-US">
                <a:hlinkClick r:id="rId4"/>
              </a:rPr>
              <a:t>TEAM Observation Considerations: English Learners </a:t>
            </a:r>
            <a:endParaRPr lang="en-US"/>
          </a:p>
        </p:txBody>
      </p:sp>
    </p:spTree>
    <p:extLst>
      <p:ext uri="{BB962C8B-B14F-4D97-AF65-F5344CB8AC3E}">
        <p14:creationId xmlns:p14="http://schemas.microsoft.com/office/powerpoint/2010/main" val="1888861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BD0A-FEB4-4658-F0B9-608A5EC00184}"/>
              </a:ext>
            </a:extLst>
          </p:cNvPr>
          <p:cNvSpPr>
            <a:spLocks noGrp="1"/>
          </p:cNvSpPr>
          <p:nvPr>
            <p:ph type="title"/>
          </p:nvPr>
        </p:nvSpPr>
        <p:spPr/>
        <p:txBody>
          <a:bodyPr>
            <a:normAutofit fontScale="90000"/>
          </a:bodyPr>
          <a:lstStyle/>
          <a:p>
            <a:r>
              <a:rPr lang="en-US"/>
              <a:t>Tennessee IPG- Aligned Practices Focused on Access for English Learners and Students with Disabilities </a:t>
            </a:r>
          </a:p>
        </p:txBody>
      </p:sp>
      <p:pic>
        <p:nvPicPr>
          <p:cNvPr id="4" name="Picture 3" descr="State Letterhead-2 - Adobe Acrobat Reader 2020">
            <a:extLst>
              <a:ext uri="{FF2B5EF4-FFF2-40B4-BE49-F238E27FC236}">
                <a16:creationId xmlns:a16="http://schemas.microsoft.com/office/drawing/2014/main" id="{E617BDAD-0A8A-801D-492B-D60EE9C0F91E}"/>
              </a:ext>
            </a:extLst>
          </p:cNvPr>
          <p:cNvPicPr>
            <a:picLocks noChangeAspect="1"/>
          </p:cNvPicPr>
          <p:nvPr/>
        </p:nvPicPr>
        <p:blipFill rotWithShape="1">
          <a:blip r:embed="rId3">
            <a:extLst>
              <a:ext uri="{28A0092B-C50C-407E-A947-70E740481C1C}">
                <a14:useLocalDpi xmlns:a14="http://schemas.microsoft.com/office/drawing/2010/main" val="0"/>
              </a:ext>
            </a:extLst>
          </a:blip>
          <a:srcRect l="3590" t="17542" r="21026" b="2283"/>
          <a:stretch/>
        </p:blipFill>
        <p:spPr bwMode="auto">
          <a:xfrm>
            <a:off x="2119001" y="1768643"/>
            <a:ext cx="6740002" cy="3898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14601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EAC1-9729-032F-D267-548BEFC014EB}"/>
              </a:ext>
            </a:extLst>
          </p:cNvPr>
          <p:cNvSpPr>
            <a:spLocks noGrp="1"/>
          </p:cNvSpPr>
          <p:nvPr>
            <p:ph type="title"/>
          </p:nvPr>
        </p:nvSpPr>
        <p:spPr/>
        <p:txBody>
          <a:bodyPr/>
          <a:lstStyle/>
          <a:p>
            <a:r>
              <a:rPr lang="en-US"/>
              <a:t>Helpful Resources </a:t>
            </a:r>
          </a:p>
        </p:txBody>
      </p:sp>
      <p:sp>
        <p:nvSpPr>
          <p:cNvPr id="3" name="Text Placeholder 2">
            <a:extLst>
              <a:ext uri="{FF2B5EF4-FFF2-40B4-BE49-F238E27FC236}">
                <a16:creationId xmlns:a16="http://schemas.microsoft.com/office/drawing/2014/main" id="{FFC40560-5935-8F1C-A455-13D919AD7710}"/>
              </a:ext>
            </a:extLst>
          </p:cNvPr>
          <p:cNvSpPr>
            <a:spLocks noGrp="1"/>
          </p:cNvSpPr>
          <p:nvPr>
            <p:ph type="body" sz="quarter" idx="10"/>
          </p:nvPr>
        </p:nvSpPr>
        <p:spPr/>
        <p:txBody>
          <a:bodyPr/>
          <a:lstStyle/>
          <a:p>
            <a:r>
              <a:rPr lang="en-US"/>
              <a:t>English as a Second Language Rule, </a:t>
            </a:r>
            <a:r>
              <a:rPr lang="en-US">
                <a:hlinkClick r:id="rId3"/>
              </a:rPr>
              <a:t>Chapter 0520-01-19</a:t>
            </a:r>
            <a:endParaRPr lang="en-US"/>
          </a:p>
          <a:p>
            <a:r>
              <a:rPr lang="en-US">
                <a:hlinkClick r:id="rId4"/>
              </a:rPr>
              <a:t>Individual Learning Plan (ILP) Instructional Decision-Making Guide </a:t>
            </a:r>
            <a:endParaRPr lang="en-US"/>
          </a:p>
          <a:p>
            <a:r>
              <a:rPr lang="en-US">
                <a:hlinkClick r:id="rId5"/>
              </a:rPr>
              <a:t>English as a Second Language Manual </a:t>
            </a:r>
            <a:endParaRPr lang="en-US"/>
          </a:p>
          <a:p>
            <a:r>
              <a:rPr lang="en-US" u="sng">
                <a:solidFill>
                  <a:srgbClr val="000000"/>
                </a:solidFill>
                <a:latin typeface="Arial" panose="020B0604020202020204" pitchFamily="34" charset="0"/>
                <a:hlinkClick r:id="rId6" tooltip="Tennessee English Language Development Self-Assessment (TELDSA) Level Data Collection Instrument"/>
              </a:rPr>
              <a:t>Tennessee English Language Development Self-Assessment (TELDSA) Level Data Collection Instrument 2022-03</a:t>
            </a:r>
            <a:endParaRPr lang="en-US" u="sng">
              <a:solidFill>
                <a:srgbClr val="000000"/>
              </a:solidFill>
              <a:latin typeface="Arial" panose="020B0604020202020204" pitchFamily="34" charset="0"/>
            </a:endParaRPr>
          </a:p>
          <a:p>
            <a:endParaRPr lang="en-US"/>
          </a:p>
        </p:txBody>
      </p:sp>
    </p:spTree>
    <p:extLst>
      <p:ext uri="{BB962C8B-B14F-4D97-AF65-F5344CB8AC3E}">
        <p14:creationId xmlns:p14="http://schemas.microsoft.com/office/powerpoint/2010/main" val="3729366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Wooden blocks with question marks">
            <a:extLst>
              <a:ext uri="{FF2B5EF4-FFF2-40B4-BE49-F238E27FC236}">
                <a16:creationId xmlns:a16="http://schemas.microsoft.com/office/drawing/2014/main" id="{26618153-4834-8E27-25FC-475262F60213}"/>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41860" r="41860"/>
          <a:stretch>
            <a:fillRect/>
          </a:stretch>
        </p:blipFill>
        <p:spPr/>
      </p:pic>
      <p:sp>
        <p:nvSpPr>
          <p:cNvPr id="4" name="Title 3">
            <a:extLst>
              <a:ext uri="{FF2B5EF4-FFF2-40B4-BE49-F238E27FC236}">
                <a16:creationId xmlns:a16="http://schemas.microsoft.com/office/drawing/2014/main" id="{90C98A01-4D64-57AF-447A-4993B2B88188}"/>
              </a:ext>
            </a:extLst>
          </p:cNvPr>
          <p:cNvSpPr>
            <a:spLocks noGrp="1"/>
          </p:cNvSpPr>
          <p:nvPr>
            <p:ph type="title"/>
          </p:nvPr>
        </p:nvSpPr>
        <p:spPr/>
        <p:txBody>
          <a:bodyPr/>
          <a:lstStyle/>
          <a:p>
            <a:r>
              <a:rPr lang="en-US"/>
              <a:t>Questions </a:t>
            </a:r>
          </a:p>
        </p:txBody>
      </p:sp>
      <p:pic>
        <p:nvPicPr>
          <p:cNvPr id="18" name="Content Placeholder 17">
            <a:extLst>
              <a:ext uri="{FF2B5EF4-FFF2-40B4-BE49-F238E27FC236}">
                <a16:creationId xmlns:a16="http://schemas.microsoft.com/office/drawing/2014/main" id="{8E4DCCEA-5E66-D15D-7873-3C44A4889B9A}"/>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0238" y="1095058"/>
            <a:ext cx="4335462" cy="4335462"/>
          </a:xfrm>
          <a:prstGeom prst="rect">
            <a:avLst/>
          </a:prstGeom>
        </p:spPr>
      </p:pic>
    </p:spTree>
    <p:extLst>
      <p:ext uri="{BB962C8B-B14F-4D97-AF65-F5344CB8AC3E}">
        <p14:creationId xmlns:p14="http://schemas.microsoft.com/office/powerpoint/2010/main" val="930213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ozy home office desk">
            <a:extLst>
              <a:ext uri="{FF2B5EF4-FFF2-40B4-BE49-F238E27FC236}">
                <a16:creationId xmlns:a16="http://schemas.microsoft.com/office/drawing/2014/main" id="{4E73C5D3-9348-31CF-1944-39B0F8516BF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6667" b="16667"/>
          <a:stretch>
            <a:fillRect/>
          </a:stretch>
        </p:blipFill>
        <p:spPr/>
      </p:pic>
      <p:sp>
        <p:nvSpPr>
          <p:cNvPr id="4" name="Title 3">
            <a:extLst>
              <a:ext uri="{FF2B5EF4-FFF2-40B4-BE49-F238E27FC236}">
                <a16:creationId xmlns:a16="http://schemas.microsoft.com/office/drawing/2014/main" id="{58FDC13A-D1D7-0077-813A-E1E416E4DB59}"/>
              </a:ext>
            </a:extLst>
          </p:cNvPr>
          <p:cNvSpPr>
            <a:spLocks noGrp="1"/>
          </p:cNvSpPr>
          <p:nvPr>
            <p:ph type="title"/>
          </p:nvPr>
        </p:nvSpPr>
        <p:spPr/>
        <p:txBody>
          <a:bodyPr/>
          <a:lstStyle/>
          <a:p>
            <a:r>
              <a:rPr lang="en-US"/>
              <a:t>Contact Information </a:t>
            </a:r>
          </a:p>
        </p:txBody>
      </p:sp>
      <p:sp>
        <p:nvSpPr>
          <p:cNvPr id="5" name="Text Placeholder 2">
            <a:extLst>
              <a:ext uri="{FF2B5EF4-FFF2-40B4-BE49-F238E27FC236}">
                <a16:creationId xmlns:a16="http://schemas.microsoft.com/office/drawing/2014/main" id="{401D49CF-9138-4962-D2A7-82038544CF74}"/>
              </a:ext>
            </a:extLst>
          </p:cNvPr>
          <p:cNvSpPr>
            <a:spLocks noGrp="1"/>
          </p:cNvSpPr>
          <p:nvPr>
            <p:ph idx="1"/>
          </p:nvPr>
        </p:nvSpPr>
        <p:spPr>
          <a:xfrm>
            <a:off x="381000" y="1531938"/>
            <a:ext cx="4540250" cy="4335462"/>
          </a:xfrm>
        </p:spPr>
        <p:txBody>
          <a:bodyPr vert="horz" lIns="91440" tIns="45720" rIns="91440" bIns="45720" rtlCol="0" anchor="t">
            <a:noAutofit/>
          </a:bodyPr>
          <a:lstStyle/>
          <a:p>
            <a:pPr marL="256540" indent="-256540"/>
            <a:r>
              <a:rPr lang="en-US" sz="2000" b="1">
                <a:latin typeface="Open Sans"/>
                <a:ea typeface="Open Sans"/>
                <a:cs typeface="Open Sans"/>
              </a:rPr>
              <a:t>Hannah Gribble </a:t>
            </a:r>
            <a:r>
              <a:rPr lang="en-US" sz="2000">
                <a:latin typeface="Open Sans"/>
                <a:ea typeface="Open Sans"/>
                <a:cs typeface="Open Sans"/>
              </a:rPr>
              <a:t>| Title III and Migrant Education Program Grant Manager</a:t>
            </a:r>
            <a:endParaRPr lang="en-US"/>
          </a:p>
          <a:p>
            <a:pPr marL="299720" lvl="1" indent="0">
              <a:buNone/>
            </a:pPr>
            <a:r>
              <a:rPr lang="en-US" sz="2000">
                <a:latin typeface="Open Sans"/>
                <a:ea typeface="Open Sans"/>
                <a:cs typeface="Open Sans"/>
                <a:hlinkClick r:id="rId3"/>
              </a:rPr>
              <a:t>Hannah.Gribble@tn.gov</a:t>
            </a:r>
            <a:r>
              <a:rPr lang="en-US" sz="2000">
                <a:latin typeface="Open Sans"/>
                <a:ea typeface="Open Sans"/>
                <a:cs typeface="Open Sans"/>
              </a:rPr>
              <a:t> </a:t>
            </a:r>
          </a:p>
          <a:p>
            <a:pPr marL="256540" indent="-256540">
              <a:spcBef>
                <a:spcPts val="300"/>
              </a:spcBef>
              <a:spcAft>
                <a:spcPts val="100"/>
              </a:spcAft>
            </a:pPr>
            <a:r>
              <a:rPr lang="en-US" sz="2000" b="1">
                <a:latin typeface="+mn-lt"/>
              </a:rPr>
              <a:t>Joann Runion |</a:t>
            </a:r>
            <a:r>
              <a:rPr lang="en-US" sz="2000">
                <a:latin typeface="+mn-lt"/>
              </a:rPr>
              <a:t>Senior Director of Intervention Programs </a:t>
            </a:r>
            <a:r>
              <a:rPr lang="en-US" sz="2000">
                <a:latin typeface="+mn-lt"/>
                <a:hlinkClick r:id="rId4"/>
              </a:rPr>
              <a:t>Joann.Runion@tn.gov</a:t>
            </a:r>
            <a:r>
              <a:rPr lang="en-US" sz="2000">
                <a:latin typeface="+mn-lt"/>
              </a:rPr>
              <a:t> </a:t>
            </a:r>
          </a:p>
          <a:p>
            <a:pPr marL="256540" indent="-256540">
              <a:spcBef>
                <a:spcPts val="300"/>
              </a:spcBef>
              <a:spcAft>
                <a:spcPts val="100"/>
              </a:spcAft>
            </a:pPr>
            <a:r>
              <a:rPr lang="en-US" sz="2000" b="1">
                <a:latin typeface="+mn-lt"/>
              </a:rPr>
              <a:t>Sara Kathryn Hendrix </a:t>
            </a:r>
            <a:r>
              <a:rPr lang="en-US" sz="2000">
                <a:latin typeface="+mn-lt"/>
              </a:rPr>
              <a:t>| EL Coordinator </a:t>
            </a:r>
          </a:p>
          <a:p>
            <a:pPr marL="0" indent="0">
              <a:spcBef>
                <a:spcPts val="300"/>
              </a:spcBef>
              <a:spcAft>
                <a:spcPts val="100"/>
              </a:spcAft>
              <a:buNone/>
            </a:pPr>
            <a:r>
              <a:rPr lang="en-US" sz="2000">
                <a:latin typeface="+mn-lt"/>
              </a:rPr>
              <a:t>    </a:t>
            </a:r>
            <a:r>
              <a:rPr lang="en-US" sz="2000">
                <a:latin typeface="+mn-lt"/>
                <a:hlinkClick r:id="rId5"/>
              </a:rPr>
              <a:t>Sara.Hendrix@tn.gov</a:t>
            </a:r>
            <a:r>
              <a:rPr lang="en-US" sz="2000">
                <a:latin typeface="+mn-lt"/>
              </a:rPr>
              <a:t> </a:t>
            </a:r>
          </a:p>
          <a:p>
            <a:pPr marL="0" indent="0">
              <a:spcBef>
                <a:spcPts val="300"/>
              </a:spcBef>
              <a:spcAft>
                <a:spcPts val="100"/>
              </a:spcAft>
              <a:buNone/>
            </a:pPr>
            <a:endParaRPr lang="en-US" sz="2000">
              <a:latin typeface="+mn-lt"/>
            </a:endParaRPr>
          </a:p>
        </p:txBody>
      </p:sp>
    </p:spTree>
    <p:extLst>
      <p:ext uri="{BB962C8B-B14F-4D97-AF65-F5344CB8AC3E}">
        <p14:creationId xmlns:p14="http://schemas.microsoft.com/office/powerpoint/2010/main" val="1558462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E3E5F6-ABE6-3932-E497-ECD605A00192}"/>
              </a:ext>
            </a:extLst>
          </p:cNvPr>
          <p:cNvSpPr>
            <a:spLocks noGrp="1"/>
          </p:cNvSpPr>
          <p:nvPr>
            <p:ph type="title"/>
          </p:nvPr>
        </p:nvSpPr>
        <p:spPr/>
        <p:txBody>
          <a:bodyPr>
            <a:normAutofit/>
          </a:bodyPr>
          <a:lstStyle/>
          <a:p>
            <a:r>
              <a:rPr lang="en-US" sz="2800"/>
              <a:t>Thank You!</a:t>
            </a:r>
          </a:p>
        </p:txBody>
      </p:sp>
      <p:sp>
        <p:nvSpPr>
          <p:cNvPr id="5" name="Text Placeholder 4">
            <a:extLst>
              <a:ext uri="{FF2B5EF4-FFF2-40B4-BE49-F238E27FC236}">
                <a16:creationId xmlns:a16="http://schemas.microsoft.com/office/drawing/2014/main" id="{C0AAA4CC-C025-0505-36E8-F6838F0E542D}"/>
              </a:ext>
            </a:extLst>
          </p:cNvPr>
          <p:cNvSpPr txBox="1">
            <a:spLocks/>
          </p:cNvSpPr>
          <p:nvPr/>
        </p:nvSpPr>
        <p:spPr>
          <a:xfrm>
            <a:off x="980969" y="5918860"/>
            <a:ext cx="5465551" cy="779119"/>
          </a:xfrm>
          <a:prstGeom prst="rect">
            <a:avLst/>
          </a:prstGeom>
        </p:spPr>
        <p:txBody>
          <a:bodyPr vert="horz" lIns="91440" tIns="45720" rIns="91440" bIns="45720" rtlCol="0">
            <a:normAutofit/>
          </a:bodyPr>
          <a:lstStyle>
            <a:lvl1pPr marL="0" indent="0" algn="l" defTabSz="685629" rtl="0" eaLnBrk="1" latinLnBrk="0" hangingPunct="1">
              <a:spcBef>
                <a:spcPct val="20000"/>
              </a:spcBef>
              <a:buClr>
                <a:schemeClr val="tx1"/>
              </a:buClr>
              <a:buFont typeface="Wingdings" panose="05000000000000000000" pitchFamily="2" charset="2"/>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814" indent="0" algn="l" defTabSz="685629" rtl="0" eaLnBrk="1" latinLnBrk="0" hangingPunct="1">
              <a:spcBef>
                <a:spcPct val="20000"/>
              </a:spcBef>
              <a:buClr>
                <a:schemeClr val="tx1"/>
              </a:buClr>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l" defTabSz="685629" rtl="0" eaLnBrk="1" latinLnBrk="0" hangingPunct="1">
              <a:spcBef>
                <a:spcPct val="20000"/>
              </a:spcBef>
              <a:buClr>
                <a:schemeClr val="tx1"/>
              </a:buClr>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l" defTabSz="685629" rtl="0" eaLnBrk="1" latinLnBrk="0" hangingPunct="1">
              <a:spcBef>
                <a:spcPct val="20000"/>
              </a:spcBef>
              <a:buClr>
                <a:schemeClr val="tx1"/>
              </a:buClr>
              <a:buFont typeface="Courier New" panose="02070309020205020404" pitchFamily="49"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l" defTabSz="685629" rtl="0" eaLnBrk="1" latinLnBrk="0" hangingPunct="1">
              <a:spcBef>
                <a:spcPct val="20000"/>
              </a:spcBef>
              <a:buClr>
                <a:schemeClr val="tx1"/>
              </a:buClr>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000" i="1">
                <a:solidFill>
                  <a:srgbClr val="242424"/>
                </a:solidFill>
                <a:effectLst/>
              </a:rPr>
              <a:t>Permission is granted to use and copy these materials for non-commercial educational purposes with attribution credit to the “Tennessee Department of Education”. If you wish to use these materials for reasons other than non-commercial educational purposes, please contact Joanna Collins (Joanna.Collins@tn.gov).</a:t>
            </a:r>
            <a:endParaRPr lang="en-US" sz="1400"/>
          </a:p>
        </p:txBody>
      </p:sp>
      <p:pic>
        <p:nvPicPr>
          <p:cNvPr id="18" name="Picture Placeholder 17" descr="Row of chairs and tables">
            <a:extLst>
              <a:ext uri="{FF2B5EF4-FFF2-40B4-BE49-F238E27FC236}">
                <a16:creationId xmlns:a16="http://schemas.microsoft.com/office/drawing/2014/main" id="{479F8442-D48F-38EC-CCF2-44AC1B60079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28125" b="28125"/>
          <a:stretch>
            <a:fillRect/>
          </a:stretch>
        </p:blipFill>
        <p:spPr/>
      </p:pic>
    </p:spTree>
    <p:extLst>
      <p:ext uri="{BB962C8B-B14F-4D97-AF65-F5344CB8AC3E}">
        <p14:creationId xmlns:p14="http://schemas.microsoft.com/office/powerpoint/2010/main" val="1397954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676D2-EE0A-F24E-9CF2-BB1F2EF50BF2}"/>
              </a:ext>
            </a:extLst>
          </p:cNvPr>
          <p:cNvSpPr>
            <a:spLocks noGrp="1"/>
          </p:cNvSpPr>
          <p:nvPr>
            <p:ph type="title"/>
          </p:nvPr>
        </p:nvSpPr>
        <p:spPr/>
        <p:txBody>
          <a:bodyPr/>
          <a:lstStyle/>
          <a:p>
            <a:r>
              <a:rPr lang="en-US"/>
              <a:t>Agenda </a:t>
            </a:r>
          </a:p>
        </p:txBody>
      </p:sp>
      <p:sp>
        <p:nvSpPr>
          <p:cNvPr id="3" name="Text Placeholder 2">
            <a:extLst>
              <a:ext uri="{FF2B5EF4-FFF2-40B4-BE49-F238E27FC236}">
                <a16:creationId xmlns:a16="http://schemas.microsoft.com/office/drawing/2014/main" id="{5A5CCC3D-CF62-E84C-8989-882ADE2CBF4E}"/>
              </a:ext>
            </a:extLst>
          </p:cNvPr>
          <p:cNvSpPr>
            <a:spLocks noGrp="1"/>
          </p:cNvSpPr>
          <p:nvPr>
            <p:ph type="body" sz="quarter" idx="10"/>
          </p:nvPr>
        </p:nvSpPr>
        <p:spPr/>
        <p:txBody>
          <a:bodyPr/>
          <a:lstStyle/>
          <a:p>
            <a:r>
              <a:rPr lang="en-US"/>
              <a:t>ESL Rule, Chapter 0520-01-19</a:t>
            </a:r>
          </a:p>
          <a:p>
            <a:r>
              <a:rPr lang="en-US"/>
              <a:t>Changes for FY24</a:t>
            </a:r>
          </a:p>
          <a:p>
            <a:r>
              <a:rPr lang="en-US"/>
              <a:t>Requirements </a:t>
            </a:r>
          </a:p>
          <a:p>
            <a:r>
              <a:rPr lang="en-US"/>
              <a:t>Individual Learning Plans (ILP) for English learners </a:t>
            </a:r>
          </a:p>
          <a:p>
            <a:r>
              <a:rPr lang="en-US"/>
              <a:t>Supporting EL Instruction </a:t>
            </a:r>
          </a:p>
          <a:p>
            <a:r>
              <a:rPr lang="en-US"/>
              <a:t>Resources </a:t>
            </a:r>
          </a:p>
          <a:p>
            <a:pPr marL="0" indent="0">
              <a:buNone/>
            </a:pPr>
            <a:endParaRPr lang="en-US"/>
          </a:p>
          <a:p>
            <a:endParaRPr lang="en-US"/>
          </a:p>
        </p:txBody>
      </p:sp>
      <p:pic>
        <p:nvPicPr>
          <p:cNvPr id="8" name="Picture Placeholder 7" descr="Hourglass and a calendar">
            <a:extLst>
              <a:ext uri="{FF2B5EF4-FFF2-40B4-BE49-F238E27FC236}">
                <a16:creationId xmlns:a16="http://schemas.microsoft.com/office/drawing/2014/main" id="{DF880B86-C6C0-2B31-2F92-5A0ACC8BDEF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3998" r="33998"/>
          <a:stretch>
            <a:fillRect/>
          </a:stretch>
        </p:blipFill>
        <p:spPr/>
      </p:pic>
    </p:spTree>
    <p:extLst>
      <p:ext uri="{BB962C8B-B14F-4D97-AF65-F5344CB8AC3E}">
        <p14:creationId xmlns:p14="http://schemas.microsoft.com/office/powerpoint/2010/main" val="221741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agnifying glass and question mark">
            <a:extLst>
              <a:ext uri="{FF2B5EF4-FFF2-40B4-BE49-F238E27FC236}">
                <a16:creationId xmlns:a16="http://schemas.microsoft.com/office/drawing/2014/main" id="{CBF42BC5-5020-9E9B-17B5-5BC34003ECA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1874" r="21874"/>
          <a:stretch>
            <a:fillRect/>
          </a:stretch>
        </p:blipFill>
        <p:spPr/>
      </p:pic>
      <p:sp>
        <p:nvSpPr>
          <p:cNvPr id="6" name="Content Placeholder 5">
            <a:extLst>
              <a:ext uri="{FF2B5EF4-FFF2-40B4-BE49-F238E27FC236}">
                <a16:creationId xmlns:a16="http://schemas.microsoft.com/office/drawing/2014/main" id="{F4982BDA-8A3A-AE0C-4860-FF60DDC296D7}"/>
              </a:ext>
            </a:extLst>
          </p:cNvPr>
          <p:cNvSpPr>
            <a:spLocks noGrp="1"/>
          </p:cNvSpPr>
          <p:nvPr>
            <p:ph idx="1"/>
          </p:nvPr>
        </p:nvSpPr>
        <p:spPr/>
        <p:txBody>
          <a:bodyPr/>
          <a:lstStyle/>
          <a:p>
            <a:r>
              <a:rPr lang="en-US"/>
              <a:t>What is working well with English learners in your district and/or school(s)? </a:t>
            </a:r>
          </a:p>
          <a:p>
            <a:r>
              <a:rPr lang="en-US"/>
              <a:t>What areas need refinement or improvement?</a:t>
            </a:r>
          </a:p>
        </p:txBody>
      </p:sp>
      <p:sp>
        <p:nvSpPr>
          <p:cNvPr id="5" name="Title 4">
            <a:extLst>
              <a:ext uri="{FF2B5EF4-FFF2-40B4-BE49-F238E27FC236}">
                <a16:creationId xmlns:a16="http://schemas.microsoft.com/office/drawing/2014/main" id="{ACB6386C-0179-E65C-C701-54E1798F84C0}"/>
              </a:ext>
            </a:extLst>
          </p:cNvPr>
          <p:cNvSpPr>
            <a:spLocks noGrp="1"/>
          </p:cNvSpPr>
          <p:nvPr>
            <p:ph type="title"/>
          </p:nvPr>
        </p:nvSpPr>
        <p:spPr/>
        <p:txBody>
          <a:bodyPr/>
          <a:lstStyle/>
          <a:p>
            <a:r>
              <a:rPr lang="en-US"/>
              <a:t>Focus Question </a:t>
            </a:r>
          </a:p>
        </p:txBody>
      </p:sp>
    </p:spTree>
    <p:extLst>
      <p:ext uri="{BB962C8B-B14F-4D97-AF65-F5344CB8AC3E}">
        <p14:creationId xmlns:p14="http://schemas.microsoft.com/office/powerpoint/2010/main" val="3071479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39BD0C-4D1C-D90B-E3CD-056B49971A3C}"/>
              </a:ext>
            </a:extLst>
          </p:cNvPr>
          <p:cNvSpPr>
            <a:spLocks noGrp="1"/>
          </p:cNvSpPr>
          <p:nvPr>
            <p:ph type="title"/>
          </p:nvPr>
        </p:nvSpPr>
        <p:spPr/>
        <p:txBody>
          <a:bodyPr/>
          <a:lstStyle/>
          <a:p>
            <a:r>
              <a:rPr lang="en-US"/>
              <a:t>ESL Rule, Chapter 0520-01-19 Overview </a:t>
            </a:r>
          </a:p>
        </p:txBody>
      </p:sp>
    </p:spTree>
    <p:extLst>
      <p:ext uri="{BB962C8B-B14F-4D97-AF65-F5344CB8AC3E}">
        <p14:creationId xmlns:p14="http://schemas.microsoft.com/office/powerpoint/2010/main" val="2894788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898EC2-C6A0-09CD-B647-FD627C8C5632}"/>
              </a:ext>
            </a:extLst>
          </p:cNvPr>
          <p:cNvSpPr>
            <a:spLocks noGrp="1"/>
          </p:cNvSpPr>
          <p:nvPr>
            <p:ph type="title"/>
          </p:nvPr>
        </p:nvSpPr>
        <p:spPr/>
        <p:txBody>
          <a:bodyPr/>
          <a:lstStyle/>
          <a:p>
            <a:r>
              <a:rPr lang="en-US"/>
              <a:t>ESL Rule, Chapter 0520-01-19</a:t>
            </a:r>
          </a:p>
        </p:txBody>
      </p:sp>
      <p:graphicFrame>
        <p:nvGraphicFramePr>
          <p:cNvPr id="4" name="Diagram 3">
            <a:extLst>
              <a:ext uri="{FF2B5EF4-FFF2-40B4-BE49-F238E27FC236}">
                <a16:creationId xmlns:a16="http://schemas.microsoft.com/office/drawing/2014/main" id="{ECAB1AAF-82AF-6C44-5C1F-E26C8C493CE7}"/>
              </a:ext>
            </a:extLst>
          </p:cNvPr>
          <p:cNvGraphicFramePr/>
          <p:nvPr>
            <p:extLst>
              <p:ext uri="{D42A27DB-BD31-4B8C-83A1-F6EECF244321}">
                <p14:modId xmlns:p14="http://schemas.microsoft.com/office/powerpoint/2010/main" val="611800462"/>
              </p:ext>
            </p:extLst>
          </p:nvPr>
        </p:nvGraphicFramePr>
        <p:xfrm>
          <a:off x="1872916" y="1352693"/>
          <a:ext cx="7042484" cy="478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233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3C6E3-809F-356C-3105-0E6406D1C779}"/>
              </a:ext>
            </a:extLst>
          </p:cNvPr>
          <p:cNvSpPr>
            <a:spLocks noGrp="1"/>
          </p:cNvSpPr>
          <p:nvPr>
            <p:ph type="title"/>
          </p:nvPr>
        </p:nvSpPr>
        <p:spPr/>
        <p:txBody>
          <a:bodyPr/>
          <a:lstStyle/>
          <a:p>
            <a:r>
              <a:rPr lang="en-US"/>
              <a:t>Changes for FY24</a:t>
            </a:r>
          </a:p>
        </p:txBody>
      </p:sp>
      <p:sp>
        <p:nvSpPr>
          <p:cNvPr id="4" name="Text Placeholder 7">
            <a:extLst>
              <a:ext uri="{FF2B5EF4-FFF2-40B4-BE49-F238E27FC236}">
                <a16:creationId xmlns:a16="http://schemas.microsoft.com/office/drawing/2014/main" id="{590BDCB6-FE6A-7E63-953D-2F7941681BE6}"/>
              </a:ext>
            </a:extLst>
          </p:cNvPr>
          <p:cNvSpPr>
            <a:spLocks noGrp="1"/>
          </p:cNvSpPr>
          <p:nvPr>
            <p:ph type="body" sz="quarter" idx="10"/>
          </p:nvPr>
        </p:nvSpPr>
        <p:spPr>
          <a:xfrm>
            <a:off x="1852863" y="1531918"/>
            <a:ext cx="6933950" cy="1208314"/>
          </a:xfrm>
        </p:spPr>
        <p:txBody>
          <a:bodyPr vert="horz" lIns="91440" tIns="45720" rIns="91440" bIns="45720" rtlCol="0" anchor="t">
            <a:normAutofit/>
          </a:bodyPr>
          <a:lstStyle/>
          <a:p>
            <a:pPr marL="256540" indent="-256540"/>
            <a:r>
              <a:rPr lang="en-US">
                <a:latin typeface="Open Sans"/>
                <a:ea typeface="Open Sans"/>
                <a:cs typeface="Open Sans"/>
              </a:rPr>
              <a:t>These changes will begin implementation in FY24 (2023-24). In addition to short-term goals, strategies, accommodations, scaffolding, and growth trajectories, Individual Learning Plans (ILPs) for ELs must include:</a:t>
            </a:r>
          </a:p>
          <a:p>
            <a:pPr marL="256540" indent="-256540"/>
            <a:endParaRPr lang="en-US"/>
          </a:p>
        </p:txBody>
      </p:sp>
      <p:graphicFrame>
        <p:nvGraphicFramePr>
          <p:cNvPr id="3" name="Diagram 2">
            <a:extLst>
              <a:ext uri="{FF2B5EF4-FFF2-40B4-BE49-F238E27FC236}">
                <a16:creationId xmlns:a16="http://schemas.microsoft.com/office/drawing/2014/main" id="{A381532D-6E89-F854-FFF7-A7D34E1B9C1E}"/>
              </a:ext>
            </a:extLst>
          </p:cNvPr>
          <p:cNvGraphicFramePr/>
          <p:nvPr>
            <p:extLst>
              <p:ext uri="{D42A27DB-BD31-4B8C-83A1-F6EECF244321}">
                <p14:modId xmlns:p14="http://schemas.microsoft.com/office/powerpoint/2010/main" val="4220489017"/>
              </p:ext>
            </p:extLst>
          </p:nvPr>
        </p:nvGraphicFramePr>
        <p:xfrm>
          <a:off x="1830244" y="1986547"/>
          <a:ext cx="6933950" cy="4522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948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3BF1-4AA7-7D74-E25D-A3A7757B2094}"/>
              </a:ext>
            </a:extLst>
          </p:cNvPr>
          <p:cNvSpPr>
            <a:spLocks noGrp="1"/>
          </p:cNvSpPr>
          <p:nvPr>
            <p:ph type="title"/>
          </p:nvPr>
        </p:nvSpPr>
        <p:spPr/>
        <p:txBody>
          <a:bodyPr/>
          <a:lstStyle/>
          <a:p>
            <a:r>
              <a:rPr lang="en-US"/>
              <a:t>Changes for FY24</a:t>
            </a:r>
          </a:p>
        </p:txBody>
      </p:sp>
      <p:sp>
        <p:nvSpPr>
          <p:cNvPr id="101" name="TextBox 100">
            <a:extLst>
              <a:ext uri="{FF2B5EF4-FFF2-40B4-BE49-F238E27FC236}">
                <a16:creationId xmlns:a16="http://schemas.microsoft.com/office/drawing/2014/main" id="{9C24F2BA-86A6-E30B-3371-DB8332A7FD54}"/>
              </a:ext>
            </a:extLst>
          </p:cNvPr>
          <p:cNvSpPr txBox="1"/>
          <p:nvPr/>
        </p:nvSpPr>
        <p:spPr>
          <a:xfrm>
            <a:off x="3200400" y="32435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Calibri"/>
                <a:cs typeface="Calibri"/>
              </a:rPr>
              <a:t>Service Hours </a:t>
            </a:r>
            <a:endParaRPr lang="en-US">
              <a:solidFill>
                <a:srgbClr val="FFFFFF"/>
              </a:solidFill>
            </a:endParaRPr>
          </a:p>
        </p:txBody>
      </p:sp>
      <p:graphicFrame>
        <p:nvGraphicFramePr>
          <p:cNvPr id="4" name="Diagram 3">
            <a:extLst>
              <a:ext uri="{FF2B5EF4-FFF2-40B4-BE49-F238E27FC236}">
                <a16:creationId xmlns:a16="http://schemas.microsoft.com/office/drawing/2014/main" id="{10FBFB9D-3AB7-77D4-A62D-5927AA035E89}"/>
              </a:ext>
            </a:extLst>
          </p:cNvPr>
          <p:cNvGraphicFramePr/>
          <p:nvPr>
            <p:extLst>
              <p:ext uri="{D42A27DB-BD31-4B8C-83A1-F6EECF244321}">
                <p14:modId xmlns:p14="http://schemas.microsoft.com/office/powerpoint/2010/main" val="1292574825"/>
              </p:ext>
            </p:extLst>
          </p:nvPr>
        </p:nvGraphicFramePr>
        <p:xfrm>
          <a:off x="722492" y="1187219"/>
          <a:ext cx="9388643" cy="4920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9817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39BD0C-4D1C-D90B-E3CD-056B49971A3C}"/>
              </a:ext>
            </a:extLst>
          </p:cNvPr>
          <p:cNvSpPr>
            <a:spLocks noGrp="1"/>
          </p:cNvSpPr>
          <p:nvPr>
            <p:ph type="title"/>
          </p:nvPr>
        </p:nvSpPr>
        <p:spPr/>
        <p:txBody>
          <a:bodyPr/>
          <a:lstStyle/>
          <a:p>
            <a:r>
              <a:rPr lang="en-US"/>
              <a:t>Requirements </a:t>
            </a:r>
          </a:p>
        </p:txBody>
      </p:sp>
    </p:spTree>
    <p:extLst>
      <p:ext uri="{BB962C8B-B14F-4D97-AF65-F5344CB8AC3E}">
        <p14:creationId xmlns:p14="http://schemas.microsoft.com/office/powerpoint/2010/main" val="1500845824"/>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forAll-STANDARD-2023" id="{8100BAD3-88EF-5343-B93E-E3BBB6DCB3BE}" vid="{D43322EC-99A6-9342-9FE6-B174121122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851f2c7-eccf-41dd-8b49-7404b349b09c" xsi:nil="true"/>
    <lcf76f155ced4ddcb4097134ff3c332f xmlns="a6fb3132-2a12-489d-b27d-81c9ba699cc1">
      <Terms xmlns="http://schemas.microsoft.com/office/infopath/2007/PartnerControls"/>
    </lcf76f155ced4ddcb4097134ff3c332f>
    <SharedWithUsers xmlns="8851f2c7-eccf-41dd-8b49-7404b349b09c">
      <UserInfo>
        <DisplayName>Hannah Gribble</DisplayName>
        <AccountId>17794</AccountId>
        <AccountType/>
      </UserInfo>
    </SharedWithUsers>
  </documentManagement>
</p:properties>
</file>

<file path=customXml/itemProps1.xml><?xml version="1.0" encoding="utf-8"?>
<ds:datastoreItem xmlns:ds="http://schemas.openxmlformats.org/officeDocument/2006/customXml" ds:itemID="{940A8D05-4623-4171-A934-7D03791BBF25}"/>
</file>

<file path=customXml/itemProps2.xml><?xml version="1.0" encoding="utf-8"?>
<ds:datastoreItem xmlns:ds="http://schemas.openxmlformats.org/officeDocument/2006/customXml" ds:itemID="{5D848918-0EBC-4BAE-A79C-C7698340A68B}">
  <ds:schemaRefs>
    <ds:schemaRef ds:uri="http://schemas.microsoft.com/sharepoint/v3/contenttype/forms"/>
  </ds:schemaRefs>
</ds:datastoreItem>
</file>

<file path=customXml/itemProps3.xml><?xml version="1.0" encoding="utf-8"?>
<ds:datastoreItem xmlns:ds="http://schemas.openxmlformats.org/officeDocument/2006/customXml" ds:itemID="{B86F60C1-803E-4BBB-9567-67897965F98D}">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88bc45f0-fb64-44cc-bf44-f9f8397c9796"/>
    <ds:schemaRef ds:uri="http://schemas.microsoft.com/office/2006/metadata/properties"/>
    <ds:schemaRef ds:uri="http://purl.org/dc/elements/1.1/"/>
    <ds:schemaRef ds:uri="220d6586-1959-4342-aa6a-76ff5d7ff66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BestforAll-STANDARD-2023</Template>
  <TotalTime>7</TotalTime>
  <Words>3392</Words>
  <Application>Microsoft Office PowerPoint</Application>
  <PresentationFormat>On-screen Show (4:3)</PresentationFormat>
  <Paragraphs>282</Paragraphs>
  <Slides>28</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Bebas Neue</vt:lpstr>
      <vt:lpstr>Calibri</vt:lpstr>
      <vt:lpstr>Courier New</vt:lpstr>
      <vt:lpstr>Georgia</vt:lpstr>
      <vt:lpstr>Lato Light</vt:lpstr>
      <vt:lpstr>Open Sans</vt:lpstr>
      <vt:lpstr>PermianSlabSerifTypeface</vt:lpstr>
      <vt:lpstr>Segoe UI</vt:lpstr>
      <vt:lpstr>Wingdings</vt:lpstr>
      <vt:lpstr>Theme1</vt:lpstr>
      <vt:lpstr>District and School Leaders Supporting the Success of English Learners </vt:lpstr>
      <vt:lpstr>PowerPoint Presentation</vt:lpstr>
      <vt:lpstr>Agenda </vt:lpstr>
      <vt:lpstr>Focus Question </vt:lpstr>
      <vt:lpstr>ESL Rule, Chapter 0520-01-19 Overview </vt:lpstr>
      <vt:lpstr>ESL Rule, Chapter 0520-01-19</vt:lpstr>
      <vt:lpstr>Changes for FY24</vt:lpstr>
      <vt:lpstr>Changes for FY24</vt:lpstr>
      <vt:lpstr>Requirements </vt:lpstr>
      <vt:lpstr>Identification of ELs </vt:lpstr>
      <vt:lpstr>Trained Educators  </vt:lpstr>
      <vt:lpstr>Serving English Learners </vt:lpstr>
      <vt:lpstr>ESL Program Models </vt:lpstr>
      <vt:lpstr>Exit Process </vt:lpstr>
      <vt:lpstr>Individualized Learning Plans (ILPs) for English learners</vt:lpstr>
      <vt:lpstr>Categories of English Learners</vt:lpstr>
      <vt:lpstr>English Learner Alignment to ULN Tiers</vt:lpstr>
      <vt:lpstr>Providing Statewide ILP System for  English Learners</vt:lpstr>
      <vt:lpstr>Supporting Instruction for ELs </vt:lpstr>
      <vt:lpstr>Successful Learning Environments for ELs </vt:lpstr>
      <vt:lpstr>Teacher Training Required by ESL Rule, Chapter 0520-01-19</vt:lpstr>
      <vt:lpstr>Observation Considerations for Classrooms with English Learners </vt:lpstr>
      <vt:lpstr>TEAMs Observation Tool for Classrooms with English Learners </vt:lpstr>
      <vt:lpstr>Tennessee IPG- Aligned Practices Focused on Access for English Learners and Students with Disabilities </vt:lpstr>
      <vt:lpstr>Helpful Resources </vt:lpstr>
      <vt:lpstr>Questions </vt:lpstr>
      <vt:lpstr>Contact Information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Using This Template</dc:title>
  <dc:subject/>
  <dc:creator>Joann Runion</dc:creator>
  <cp:keywords/>
  <dc:description/>
  <cp:lastModifiedBy>Jenny Marsh</cp:lastModifiedBy>
  <cp:revision>6</cp:revision>
  <cp:lastPrinted>2019-11-04T17:49:10Z</cp:lastPrinted>
  <dcterms:created xsi:type="dcterms:W3CDTF">2023-06-06T18:33:10Z</dcterms:created>
  <dcterms:modified xsi:type="dcterms:W3CDTF">2023-07-05T13:20:13Z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MediaServiceImageTags">
    <vt:lpwstr/>
  </property>
</Properties>
</file>