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5143500" type="screen16x9"/>
  <p:notesSz cx="6858000" cy="9144000"/>
  <p:embeddedFontLst>
    <p:embeddedFont>
      <p:font typeface="Lato" panose="020F0502020204030203" pitchFamily="34" charset="0"/>
      <p:regular r:id="rId11"/>
      <p:bold r:id="rId12"/>
      <p:italic r:id="rId13"/>
      <p:boldItalic r:id="rId14"/>
    </p:embeddedFont>
    <p:embeddedFont>
      <p:font typeface="Raleway" panose="020B0503030101060003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4604EC-47EC-4CC8-BD86-AD8955619012}" v="1" dt="2024-01-03T17:43:36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9" d="100"/>
          <a:sy n="199" d="100"/>
        </p:scale>
        <p:origin x="68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font" Target="fonts/font1.fntdata"/><Relationship Id="rId5" Type="http://schemas.openxmlformats.org/officeDocument/2006/relationships/slide" Target="slides/slide2.xml"/><Relationship Id="rId15" Type="http://schemas.openxmlformats.org/officeDocument/2006/relationships/font" Target="fonts/font5.fntdata"/><Relationship Id="rId23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This presentation will be mostly conversational style, but we will address: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Ask for emails to send document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setting theory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8aa459f0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a8aa459f0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a8aa459f0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a8aa459f0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b9a0b074_1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b9a0b074_1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impsonl@warrenschool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simpsonl@warrenschools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22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Circle/Sphere of Influence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Leah Simpson &amp; Brent Simpson, WCHS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 descr="Piece of duct tape sticking a note to the slide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/>
        </p:nvSpPr>
        <p:spPr>
          <a:xfrm>
            <a:off x="28555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Intro</a:t>
            </a:r>
            <a:endParaRPr sz="3600"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4294967295"/>
          </p:nvPr>
        </p:nvSpPr>
        <p:spPr>
          <a:xfrm>
            <a:off x="2855550" y="1377475"/>
            <a:ext cx="35919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aleway"/>
              <a:buChar char="➔"/>
            </a:pPr>
            <a:r>
              <a:rPr lang="en" sz="3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Scholarships</a:t>
            </a:r>
            <a:endParaRPr sz="36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457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Raleway"/>
              <a:buChar char="➔"/>
            </a:pPr>
            <a:r>
              <a:rPr lang="en" sz="3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Alli</a:t>
            </a:r>
            <a:endParaRPr sz="360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4572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3600"/>
              <a:buFont typeface="Raleway"/>
              <a:buChar char="➔"/>
            </a:pPr>
            <a:r>
              <a:rPr lang="en" sz="3600" b="1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Community</a:t>
            </a:r>
            <a:br>
              <a:rPr lang="en" sz="1400">
                <a:latin typeface="Raleway"/>
                <a:ea typeface="Raleway"/>
                <a:cs typeface="Raleway"/>
                <a:sym typeface="Raleway"/>
              </a:rPr>
            </a:br>
            <a:endParaRPr sz="12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Scholarships</a:t>
            </a:r>
            <a:endParaRPr sz="2400"/>
          </a:p>
        </p:txBody>
      </p:sp>
      <p:sp>
        <p:nvSpPr>
          <p:cNvPr id="87" name="Google Shape;87;p15"/>
          <p:cNvSpPr txBox="1">
            <a:spLocks noGrp="1"/>
          </p:cNvSpPr>
          <p:nvPr>
            <p:ph type="title" idx="4294967295"/>
          </p:nvPr>
        </p:nvSpPr>
        <p:spPr>
          <a:xfrm>
            <a:off x="535775" y="1403950"/>
            <a:ext cx="74088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Golden Door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Equal Chance for Education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The Dream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b="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simpsonl@warrenschools.com</a:t>
            </a:r>
            <a:r>
              <a:rPr lang="en" sz="3600" b="0">
                <a:latin typeface="Lato"/>
                <a:ea typeface="Lato"/>
                <a:cs typeface="Lato"/>
                <a:sym typeface="Lato"/>
              </a:rPr>
              <a:t> </a:t>
            </a:r>
            <a:endParaRPr sz="36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Alli</a:t>
            </a: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74694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Multicultural Club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Relationship Based/Support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Adult ESL Classes</a:t>
            </a:r>
            <a:endParaRPr sz="36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 idx="4294967295"/>
          </p:nvPr>
        </p:nvSpPr>
        <p:spPr>
          <a:xfrm>
            <a:off x="535775" y="712150"/>
            <a:ext cx="5197200" cy="7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Community</a:t>
            </a:r>
            <a:endParaRPr sz="3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600">
              <a:solidFill>
                <a:schemeClr val="dk1"/>
              </a:solidFill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title" idx="4294967295"/>
          </p:nvPr>
        </p:nvSpPr>
        <p:spPr>
          <a:xfrm>
            <a:off x="535775" y="1480150"/>
            <a:ext cx="7312200" cy="306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Family Resource Center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Legal</a:t>
            </a:r>
            <a:endParaRPr sz="3600" b="0">
              <a:latin typeface="Lato"/>
              <a:ea typeface="Lato"/>
              <a:cs typeface="Lato"/>
              <a:sym typeface="Lato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Font typeface="Lato"/>
              <a:buAutoNum type="arabicPeriod"/>
            </a:pPr>
            <a:r>
              <a:rPr lang="en" sz="3600" b="0">
                <a:latin typeface="Lato"/>
                <a:ea typeface="Lato"/>
                <a:cs typeface="Lato"/>
                <a:sym typeface="Lato"/>
              </a:rPr>
              <a:t>Career</a:t>
            </a:r>
            <a:endParaRPr sz="36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 descr="Piece of duct tape sticking a note to the slide"/>
          <p:cNvPicPr preferRelativeResize="0"/>
          <p:nvPr/>
        </p:nvPicPr>
        <p:blipFill rotWithShape="1">
          <a:blip r:embed="rId4">
            <a:alphaModFix/>
          </a:blip>
          <a:srcRect l="9244" t="5926" r="2118" b="10011"/>
          <a:stretch/>
        </p:blipFill>
        <p:spPr>
          <a:xfrm rot="154828">
            <a:off x="3536000" y="147301"/>
            <a:ext cx="2072000" cy="7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8"/>
          <p:cNvSpPr txBox="1"/>
          <p:nvPr/>
        </p:nvSpPr>
        <p:spPr>
          <a:xfrm>
            <a:off x="2855550" y="6873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Good luck!</a:t>
            </a:r>
            <a:endParaRPr sz="3600" b="1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4294967295"/>
          </p:nvPr>
        </p:nvSpPr>
        <p:spPr>
          <a:xfrm>
            <a:off x="2595900" y="1377475"/>
            <a:ext cx="3948000" cy="16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Send ? </a:t>
            </a:r>
            <a:r>
              <a:rPr lang="en" sz="3600" u="sng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5"/>
              </a:rPr>
              <a:t>simpsonl@warrenschools.com</a:t>
            </a:r>
            <a:endParaRPr sz="3600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00" dirty="0"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600" dirty="0">
                <a:latin typeface="Raleway"/>
                <a:ea typeface="Raleway"/>
                <a:cs typeface="Raleway"/>
                <a:sym typeface="Raleway"/>
              </a:rPr>
              <a:t>THANK YOU! </a:t>
            </a:r>
            <a:endParaRPr sz="3600" dirty="0"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8C9693990E684CB25E24C0476E73F6" ma:contentTypeVersion="17" ma:contentTypeDescription="Create a new document." ma:contentTypeScope="" ma:versionID="41afa41c52ae7a5d5a11bc834a805072">
  <xsd:schema xmlns:xsd="http://www.w3.org/2001/XMLSchema" xmlns:xs="http://www.w3.org/2001/XMLSchema" xmlns:p="http://schemas.microsoft.com/office/2006/metadata/properties" xmlns:ns2="a6fb3132-2a12-489d-b27d-81c9ba699cc1" xmlns:ns3="8851f2c7-eccf-41dd-8b49-7404b349b09c" targetNamespace="http://schemas.microsoft.com/office/2006/metadata/properties" ma:root="true" ma:fieldsID="8bad479c19b71f0b1377ac38f12d546a" ns2:_="" ns3:_="">
    <xsd:import namespace="a6fb3132-2a12-489d-b27d-81c9ba699cc1"/>
    <xsd:import namespace="8851f2c7-eccf-41dd-8b49-7404b349b0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b3132-2a12-489d-b27d-81c9ba699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3e6257d-7176-48e0-8b40-523761a9cd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1f2c7-eccf-41dd-8b49-7404b349b0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38a28d9-d8be-41a8-872f-a191d799db73}" ma:internalName="TaxCatchAll" ma:showField="CatchAllData" ma:web="8851f2c7-eccf-41dd-8b49-7404b349b0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EFDE98-CC0B-4FCA-8743-782B9BF323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6C8A7C-3C2C-434D-A861-2A12E5993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fb3132-2a12-489d-b27d-81c9ba699cc1"/>
    <ds:schemaRef ds:uri="8851f2c7-eccf-41dd-8b49-7404b349b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On-screen Show (16:9)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Raleway</vt:lpstr>
      <vt:lpstr>Lato</vt:lpstr>
      <vt:lpstr>Arial</vt:lpstr>
      <vt:lpstr>Swiss</vt:lpstr>
      <vt:lpstr>Circle/Sphere of Influence</vt:lpstr>
      <vt:lpstr>PowerPoint Presentation</vt:lpstr>
      <vt:lpstr>Scholarships</vt:lpstr>
      <vt:lpstr>Alli</vt:lpstr>
      <vt:lpstr>Community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Circle/Sphere of Influence</dc:title>
  <cp:lastModifiedBy>Jon Jackson</cp:lastModifiedBy>
  <cp:revision>1</cp:revision>
  <dcterms:modified xsi:type="dcterms:W3CDTF">2024-01-03T17:43:37Z</dcterms:modified>
</cp:coreProperties>
</file>