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8"/>
  </p:notesMasterIdLst>
  <p:sldIdLst>
    <p:sldId id="256" r:id="rId3"/>
    <p:sldId id="299" r:id="rId4"/>
    <p:sldId id="292" r:id="rId5"/>
    <p:sldId id="300" r:id="rId6"/>
    <p:sldId id="2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68" autoAdjust="0"/>
  </p:normalViewPr>
  <p:slideViewPr>
    <p:cSldViewPr>
      <p:cViewPr varScale="1">
        <p:scale>
          <a:sx n="128" d="100"/>
          <a:sy n="128" d="100"/>
        </p:scale>
        <p:origin x="2668" y="6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574D0-53C4-491B-9945-F36A04B409B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6E9D0-14A5-47D7-AB39-82D84669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4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E9D0-14A5-47D7-AB39-82D8466951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E9D0-14A5-47D7-AB39-82D8466951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5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2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657600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0" y="3581399"/>
            <a:ext cx="2133600" cy="41909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0" y="3048000"/>
            <a:ext cx="5181600" cy="533399"/>
          </a:xfrm>
        </p:spPr>
        <p:txBody>
          <a:bodyPr anchor="ctr">
            <a:noAutofit/>
          </a:bodyPr>
          <a:lstStyle>
            <a:lvl1pPr algn="l">
              <a:defRPr sz="2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77000" y="6096000"/>
            <a:ext cx="2133600" cy="457200"/>
          </a:xfrm>
        </p:spPr>
        <p:txBody>
          <a:bodyPr anchor="b">
            <a:normAutofit/>
          </a:bodyPr>
          <a:lstStyle>
            <a:lvl1pPr marL="0" indent="0" algn="r">
              <a:buNone/>
              <a:defRPr sz="16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22" y="2979991"/>
            <a:ext cx="197815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46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  <a:lvl2pPr marL="742950" indent="-285750">
              <a:buFont typeface="Calibri" panose="020F0502020204030204" pitchFamily="34" charset="0"/>
              <a:buChar char="▫"/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7485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384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95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0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276600"/>
            <a:ext cx="3581400" cy="457200"/>
          </a:xfrm>
        </p:spPr>
        <p:txBody>
          <a:bodyPr anchor="t">
            <a:noAutofit/>
          </a:bodyPr>
          <a:lstStyle>
            <a:lvl1pPr algn="l"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  <a:endParaRPr lang="en-JM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48" y="2979991"/>
            <a:ext cx="197815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89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1F1E36E7-BD80-49E3-8D1D-649D1D1FA6F9}" type="datetimeFigureOut">
              <a:rPr lang="en-US" smtClean="0">
                <a:solidFill>
                  <a:prstClr val="black"/>
                </a:solidFill>
              </a:rPr>
              <a:pPr/>
              <a:t>5/12/2021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600F655-BDC5-4ADA-9A01-04703B23A4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601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k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 rot="16200000">
            <a:off x="8267700" y="6210300"/>
            <a:ext cx="381000" cy="457200"/>
          </a:xfrm>
          <a:prstGeom prst="rect">
            <a:avLst/>
          </a:prstGeom>
          <a:noFill/>
        </p:spPr>
        <p:txBody>
          <a:bodyPr vert="vert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B4D3B3-1937-AB48-AF5F-DF2988F16F28}" type="slidenum">
              <a:rPr lang="en-US" sz="1200" smtClean="0">
                <a:solidFill>
                  <a:srgbClr val="666666"/>
                </a:solidFill>
              </a:rPr>
              <a:pPr/>
              <a:t>‹#›</a:t>
            </a:fld>
            <a:endParaRPr lang="en-US" sz="1200" dirty="0">
              <a:solidFill>
                <a:srgbClr val="666666"/>
              </a:solidFill>
              <a:latin typeface="Open Sans"/>
              <a:cs typeface="Open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594360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4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PermianSlabSerifTypeface"/>
          <a:ea typeface="Open Sans Light" panose="020B0306030504020204" pitchFamily="34" charset="0"/>
          <a:cs typeface="PermianSlabSerifTypeface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71B1B"/>
        </a:buClr>
        <a:buFont typeface="Arial" panose="020B0604020202020204" pitchFamily="34" charset="0"/>
        <a:buChar char="•"/>
        <a:defRPr sz="1800" kern="1200">
          <a:solidFill>
            <a:srgbClr val="7E7E82"/>
          </a:solidFill>
          <a:latin typeface="Open Sans"/>
          <a:ea typeface="+mn-ea"/>
          <a:cs typeface="Open San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71B1B"/>
        </a:buClr>
        <a:buFont typeface="Calibri" panose="020F0502020204030204" pitchFamily="34" charset="0"/>
        <a:buChar char="▫"/>
        <a:defRPr sz="1600" kern="1200">
          <a:solidFill>
            <a:srgbClr val="7E7E82"/>
          </a:solidFill>
          <a:latin typeface="Open Sans"/>
          <a:ea typeface="+mn-ea"/>
          <a:cs typeface="Open San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71B1B"/>
        </a:buClr>
        <a:buFont typeface="Calibri" panose="020F0502020204030204" pitchFamily="34" charset="0"/>
        <a:buChar char="–"/>
        <a:defRPr sz="1400" kern="1200">
          <a:solidFill>
            <a:srgbClr val="7E7E82"/>
          </a:solidFill>
          <a:latin typeface="Open Sans"/>
          <a:ea typeface="+mn-ea"/>
          <a:cs typeface="Open San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71B1B"/>
        </a:buClr>
        <a:buFont typeface="Wingdings" panose="05000000000000000000" pitchFamily="2" charset="2"/>
        <a:buChar char="§"/>
        <a:defRPr sz="1200" kern="1200">
          <a:solidFill>
            <a:srgbClr val="7E7E82"/>
          </a:solidFill>
          <a:latin typeface="Open Sans"/>
          <a:ea typeface="+mn-ea"/>
          <a:cs typeface="Open San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71B1B"/>
        </a:buClr>
        <a:buFont typeface="Arial" pitchFamily="34" charset="0"/>
        <a:buChar char="»"/>
        <a:defRPr sz="1200" kern="1200">
          <a:solidFill>
            <a:srgbClr val="7E7E82"/>
          </a:solidFill>
          <a:latin typeface="Open Sans"/>
          <a:ea typeface="+mn-ea"/>
          <a:cs typeface="Open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987801"/>
            <a:ext cx="8839200" cy="1117599"/>
          </a:xfrm>
        </p:spPr>
        <p:txBody>
          <a:bodyPr>
            <a:normAutofit/>
          </a:bodyPr>
          <a:lstStyle/>
          <a:p>
            <a:r>
              <a:rPr lang="en-US" dirty="0"/>
              <a:t>WELCOME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5105400"/>
            <a:ext cx="7848600" cy="1371600"/>
          </a:xfrm>
        </p:spPr>
        <p:txBody>
          <a:bodyPr>
            <a:normAutofit/>
          </a:bodyPr>
          <a:lstStyle/>
          <a:p>
            <a:r>
              <a:rPr lang="en-US" sz="2000" dirty="0"/>
              <a:t>2021 Safe </a:t>
            </a:r>
            <a:r>
              <a:rPr lang="en-US" sz="2000"/>
              <a:t>Sleep Conference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F655-BDC5-4ADA-9A01-04703B23A4A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WELCOME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Addressing Disparities with Infant Safe Sleep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Break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Infant Sleep-Related Death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Conversation around Community Education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TIPQC’s Safe Sleep Project-Video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Educating Families in the Hospital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State Prevention Efforts</a:t>
            </a:r>
          </a:p>
        </p:txBody>
      </p:sp>
    </p:spTree>
    <p:extLst>
      <p:ext uri="{BB962C8B-B14F-4D97-AF65-F5344CB8AC3E}">
        <p14:creationId xmlns:p14="http://schemas.microsoft.com/office/powerpoint/2010/main" val="39719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/>
              <a:t>BINGO STARTS NOW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/>
              <a:t>Mark off your squares as you see or here what the prompts are. </a:t>
            </a:r>
          </a:p>
          <a:p>
            <a:r>
              <a:rPr lang="en-US" sz="3200" dirty="0"/>
              <a:t>Type BINGO into the chat box when you have a traditional BINGO. </a:t>
            </a:r>
          </a:p>
          <a:p>
            <a:r>
              <a:rPr lang="en-US" sz="3200" dirty="0"/>
              <a:t>The first 3 to get BINGO will get a prize.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58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keeping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F655-BDC5-4ADA-9A01-04703B23A4A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Make sure to mute yourself if you are not speaking.</a:t>
            </a:r>
          </a:p>
          <a:p>
            <a:r>
              <a:rPr lang="en-US" sz="2400" dirty="0">
                <a:solidFill>
                  <a:schemeClr val="tx1"/>
                </a:solidFill>
              </a:rPr>
              <a:t>Type questions into the Chat Box.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We will address questions as time permits.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Complete the evaluation at the end.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46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>
                <a:latin typeface="+mj-lt"/>
              </a:rPr>
              <a:t>THANK YOU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1695203" y="4073237"/>
            <a:ext cx="5791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Calibri" panose="020F0502020204030204" pitchFamily="34" charset="0"/>
              <a:buChar char="▫"/>
              <a:defRPr sz="1600" kern="1200">
                <a:solidFill>
                  <a:schemeClr val="accent5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accent5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accent5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Arial" pitchFamily="34" charset="0"/>
              <a:buChar char="»"/>
              <a:defRPr sz="1200" kern="1200">
                <a:solidFill>
                  <a:schemeClr val="accent5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sz="24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558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PowerPoint A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17899</TotalTime>
  <Words>116</Words>
  <Application>Microsoft Office PowerPoint</Application>
  <PresentationFormat>On-screen Show (4:3)</PresentationFormat>
  <Paragraphs>25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Open Sans</vt:lpstr>
      <vt:lpstr>Open Sans Light</vt:lpstr>
      <vt:lpstr>PermianSlabSerifTypeface</vt:lpstr>
      <vt:lpstr>Wingdings</vt:lpstr>
      <vt:lpstr>PowerPoint B</vt:lpstr>
      <vt:lpstr>PowerPoint A</vt:lpstr>
      <vt:lpstr>WELCOME</vt:lpstr>
      <vt:lpstr>Agenda</vt:lpstr>
      <vt:lpstr>BINGO STARTS NOW</vt:lpstr>
      <vt:lpstr>House keeping</vt:lpstr>
      <vt:lpstr>THANK YOU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April Kincaid</cp:lastModifiedBy>
  <cp:revision>78</cp:revision>
  <dcterms:created xsi:type="dcterms:W3CDTF">2015-04-23T14:38:43Z</dcterms:created>
  <dcterms:modified xsi:type="dcterms:W3CDTF">2021-05-13T12:52:58Z</dcterms:modified>
</cp:coreProperties>
</file>