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BE2AE-80DC-4971-BEC7-EC7531F5B35E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1E824-92D9-4217-BE60-0680202FA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6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All – laundry detergent Brand owned by Unilever – not traded on a major U.S.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D994C0-240D-4276-AEB4-DDEFFB38122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3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Jello – a brand of Kraft Foods - ticker symbol KFT – traded on the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69244-07F9-44ED-961A-EDBC808198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72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Kool-aid – a brand of Kraft Foods – ticker symbol KFT – traded on the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B228B6-EA39-4CCF-BA2B-645AD8F21DC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5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Lysol – a brand owned by Reckitt Benckiser – a pink slip company traded on the European markets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CC4214-AA93-4C4E-9F89-5F887BBFDAF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23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M&amp;Ms – a brand owned by Mars, Inc. – a private company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4108D5-0FEC-4B2F-9DFA-E68A31B7DE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42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Nilla – a brand owned by Nabisco – now a subsidiary of Kraft Foods – ticker symbol KFT – traded on the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4F0164-EBD3-4A27-817A-AA942CC936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74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Oreo – a brand owned by the Nabisco Division of Kraft Foods – ticker symbol KFT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B0CEA1-26DE-4F24-9B8F-FFD3210A8D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14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PEZ – a private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95BAB-698F-4706-95E8-FB9A9872D7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Q-tip – a brand owned by Unilever - not traded on a major U.S. market</a:t>
            </a:r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9EBC7-B702-4F51-92B3-CF0C6ECEFD6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Reeces – brand owned by Hershey Company – ticker symbol HSY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CB646-39AA-46E7-A2A7-E963C004083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4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Starburst – brand owned by Mars – a private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C96730-C3B8-4505-BCED-391EA2294F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4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Bubblicious – a brand owned by Cadbury  - ticker symbol – CBY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2857F5-2008-42F8-9BD3-779042B610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8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Tide – brand owned by Proctor &amp; Gamble – ticker symbol PG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A91ABD-B406-49B6-AE0C-C8E59CC17DA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4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Uncle Ben’s – a brand owned by Mars – a private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A80CB-5D68-4F7E-9A74-222BA17DF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08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V-8 – a brand owned by Campbell’s Soup Company – ticker symbol – CPB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3608A8-4D8C-4777-BF07-339F1764B6B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15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Wisk – a brand distributed by Unilever – not traded on a major U.S.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E8D681-D012-4BC2-9235-92DA2E0C49F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77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X-tra – a brand of Trident Gum – a subsidiary of Cadbury PLC – ticker symbol CBY – traded on the NYSE – </a:t>
            </a:r>
          </a:p>
          <a:p>
            <a:r>
              <a:rPr lang="en-US" altLang="en-US" smtClean="0"/>
              <a:t>CAUTION – if students search “Xtra” or “X-tra” rather than “Trident X-tra” some objectionable websites have the potential of being found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9850B9-08E4-4528-AA9E-3EC1EE17BF0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28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York (peppermint patties) – a brand of Hershey’s – ticker symbol – HSY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233C26-EE98-4962-AB1E-98DDCFA6F6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27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Zest – a brand of Proctor &amp; Gamble – ticker symbol – PG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4B186-6436-4ECA-8D5B-9C53A5230E7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2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Campbell</a:t>
            </a:r>
            <a:r>
              <a:rPr lang="en-US" altLang="en-US" baseline="0" dirty="0" smtClean="0"/>
              <a:t> Soup </a:t>
            </a:r>
            <a:r>
              <a:rPr lang="en-US" altLang="en-US" baseline="0" smtClean="0"/>
              <a:t>Company – Campbell’s brand</a:t>
            </a:r>
            <a:r>
              <a:rPr lang="en-US" altLang="en-US" smtClean="0"/>
              <a:t> </a:t>
            </a:r>
            <a:r>
              <a:rPr lang="en-US" altLang="en-US" dirty="0" smtClean="0"/>
              <a:t>– ticker symbol CPB – traded </a:t>
            </a:r>
            <a:r>
              <a:rPr lang="en-US" altLang="en-US" smtClean="0"/>
              <a:t>on NYSE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E8DAE6-F6FA-4AF9-B90A-EE5913CEE94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9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Dawn – brand made by Proctor and Gamble – ticker symbol PG – traded on the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6E92F3-60FD-4A27-8F63-0D3115F8046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8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Eggo  - brand owned by Kellogg Company – ticker symbol is K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35BB4D-6BDD-4E82-86E2-48432582D6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7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Frito Lay – a brand owned by PepsiCo Inc.– ticker symbol – PEP – traded on the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39D2C-332D-43AD-A28A-AD1A262338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6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Gatorade – a brand manufactured by the Quaker Oats company – now a division of PepsiCo Inc. – ticker symbol PEP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04071D-FF61-403C-AC3B-0681CE73A38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0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Hebrew National – a brand distributed by ConAgra Foods, Inc. – ticker symbol – CAG – traded on NYSE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49CA9-CC18-4725-8075-2DEE96E03D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1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Icee - subsidiary of J &amp; J Snack Foods. traded on the over-the-counter market on the NASDAQ National Market System with the symbol JJSF – cannot be purchased during the SMG because it is not traded on the major NASDAQ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F1AF8-41C7-47C6-8A65-0F2CB7F327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4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7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3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9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8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6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4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0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8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8B87E-3236-4E3E-8132-12A70DC5273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5CBDA-23E6-4EB5-91F5-B3E239948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06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H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84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I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8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J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9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K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5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L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1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M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8000" r="58529" b="32000"/>
          <a:stretch/>
        </p:blipFill>
        <p:spPr>
          <a:xfrm>
            <a:off x="4161464" y="685800"/>
            <a:ext cx="361093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O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P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6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Q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1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743200" y="914400"/>
            <a:ext cx="640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BCCEBD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8CDD7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8CDD7"/>
              </a:buClr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8CDD7"/>
              </a:buClr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8CDD7"/>
              </a:buClr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8CDD7"/>
              </a:buClr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8CDD7"/>
              </a:buClr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7200"/>
              <a:t>Alphabet Soup!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60" y="2557462"/>
            <a:ext cx="3470640" cy="2309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4407" y="5233307"/>
            <a:ext cx="726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Exploring the concepts of brands, companies, publically traded companies, and privately held companies.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R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2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S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T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1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5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V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W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38" y="304801"/>
            <a:ext cx="7635162" cy="61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Y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Z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30000" r="50000" b="14000"/>
          <a:stretch/>
        </p:blipFill>
        <p:spPr>
          <a:xfrm>
            <a:off x="4120244" y="623456"/>
            <a:ext cx="3880757" cy="49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B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7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6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1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E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2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F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0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 bwMode="auto">
          <a:xfrm>
            <a:off x="3276601" y="381000"/>
            <a:ext cx="558551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536</Words>
  <Application>Microsoft Office PowerPoint</Application>
  <PresentationFormat>Widescreen</PresentationFormat>
  <Paragraphs>55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Middle Tennessee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Edlin</dc:creator>
  <cp:lastModifiedBy>Maria Edlin</cp:lastModifiedBy>
  <cp:revision>2</cp:revision>
  <dcterms:created xsi:type="dcterms:W3CDTF">2016-01-21T21:52:02Z</dcterms:created>
  <dcterms:modified xsi:type="dcterms:W3CDTF">2016-01-21T21:53:31Z</dcterms:modified>
</cp:coreProperties>
</file>