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74" r:id="rId5"/>
    <p:sldId id="260" r:id="rId6"/>
    <p:sldId id="275" r:id="rId7"/>
    <p:sldId id="272" r:id="rId8"/>
    <p:sldId id="266" r:id="rId9"/>
    <p:sldId id="259" r:id="rId10"/>
    <p:sldId id="263" r:id="rId11"/>
    <p:sldId id="268" r:id="rId12"/>
    <p:sldId id="26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>
        <p:scale>
          <a:sx n="77" d="100"/>
          <a:sy n="77" d="100"/>
        </p:scale>
        <p:origin x="-1104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tsu.edu/uw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offcenter@mtsu.edu" TargetMode="Externa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tsu.edu/uw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 Writing Center ICON 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91" y="1169811"/>
            <a:ext cx="3886233" cy="4092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355" y="-650135"/>
            <a:ext cx="11878645" cy="2860531"/>
          </a:xfrm>
        </p:spPr>
        <p:txBody>
          <a:bodyPr/>
          <a:lstStyle/>
          <a:p>
            <a:r>
              <a:rPr lang="en-US" sz="8000" dirty="0" smtClean="0"/>
              <a:t>Welcome to the </a:t>
            </a:r>
            <a:r>
              <a:rPr lang="en-US" sz="8000" dirty="0" err="1" smtClean="0"/>
              <a:t>uwc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886" y="5872392"/>
            <a:ext cx="9577015" cy="915062"/>
          </a:xfrm>
        </p:spPr>
        <p:txBody>
          <a:bodyPr>
            <a:normAutofit/>
          </a:bodyPr>
          <a:lstStyle/>
          <a:p>
            <a:r>
              <a:rPr lang="en-US" dirty="0"/>
              <a:t>The Margaret H. </a:t>
            </a:r>
            <a:r>
              <a:rPr lang="en-US" dirty="0" err="1"/>
              <a:t>Ordoubadian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University </a:t>
            </a:r>
            <a:r>
              <a:rPr lang="en-US" dirty="0"/>
              <a:t>writing </a:t>
            </a:r>
            <a:r>
              <a:rPr lang="en-US" dirty="0" smtClean="0"/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176804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Online 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97070"/>
            <a:ext cx="10178322" cy="3593591"/>
          </a:xfrm>
        </p:spPr>
        <p:txBody>
          <a:bodyPr/>
          <a:lstStyle/>
          <a:p>
            <a:r>
              <a:rPr lang="en-US" dirty="0" smtClean="0"/>
              <a:t>We have a great Online Writing Center that you can schedule an online session to go over your project with a consultant. </a:t>
            </a:r>
          </a:p>
          <a:p>
            <a:r>
              <a:rPr lang="en-US" dirty="0" smtClean="0"/>
              <a:t>Best </a:t>
            </a:r>
            <a:r>
              <a:rPr lang="en-US" dirty="0"/>
              <a:t>for projects that are not excessively </a:t>
            </a:r>
            <a:r>
              <a:rPr lang="en-US" dirty="0" smtClean="0"/>
              <a:t>long or to work on a targeted, specific area of one piece of writing (it’s harder to cover more topics in the chat room environment).</a:t>
            </a:r>
            <a:endParaRPr lang="en-US" dirty="0"/>
          </a:p>
          <a:p>
            <a:r>
              <a:rPr lang="en-US" dirty="0"/>
              <a:t>Conducted via “chat room” in </a:t>
            </a:r>
            <a:r>
              <a:rPr lang="en-US" dirty="0" err="1" smtClean="0"/>
              <a:t>WCOnline</a:t>
            </a:r>
            <a:r>
              <a:rPr lang="en-US" dirty="0" smtClean="0"/>
              <a:t> – go to our website </a:t>
            </a:r>
            <a:r>
              <a:rPr lang="en-US" dirty="0" smtClean="0">
                <a:hlinkClick r:id="rId2"/>
              </a:rPr>
              <a:t>www.mtsu.edu/uwc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for more information.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Off-Center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216" y="1411739"/>
            <a:ext cx="10178322" cy="5264809"/>
          </a:xfrm>
        </p:spPr>
        <p:txBody>
          <a:bodyPr>
            <a:normAutofit/>
          </a:bodyPr>
          <a:lstStyle/>
          <a:p>
            <a:r>
              <a:rPr lang="en-US" dirty="0"/>
              <a:t>MTSU Writing Center’s literary magazine</a:t>
            </a:r>
          </a:p>
          <a:p>
            <a:r>
              <a:rPr lang="en-US" dirty="0"/>
              <a:t>What’s in the magazine?</a:t>
            </a:r>
          </a:p>
          <a:p>
            <a:pPr lvl="1"/>
            <a:r>
              <a:rPr lang="en-US" dirty="0"/>
              <a:t>Student submissions including:</a:t>
            </a:r>
          </a:p>
          <a:p>
            <a:pPr lvl="2"/>
            <a:r>
              <a:rPr lang="en-US" dirty="0"/>
              <a:t>Creative writing</a:t>
            </a:r>
          </a:p>
          <a:p>
            <a:pPr lvl="2"/>
            <a:r>
              <a:rPr lang="en-US" dirty="0"/>
              <a:t>Poetry</a:t>
            </a:r>
          </a:p>
          <a:p>
            <a:pPr lvl="2"/>
            <a:r>
              <a:rPr lang="en-US" dirty="0"/>
              <a:t>Essays on </a:t>
            </a:r>
            <a:r>
              <a:rPr lang="en-US" dirty="0" smtClean="0"/>
              <a:t>writing</a:t>
            </a:r>
          </a:p>
          <a:p>
            <a:pPr lvl="2"/>
            <a:r>
              <a:rPr lang="en-US" dirty="0" smtClean="0"/>
              <a:t>Narrative </a:t>
            </a:r>
            <a:r>
              <a:rPr lang="en-US" dirty="0" smtClean="0"/>
              <a:t>writing</a:t>
            </a:r>
            <a:endParaRPr lang="en-US" dirty="0" smtClean="0"/>
          </a:p>
          <a:p>
            <a:pPr lvl="2"/>
            <a:r>
              <a:rPr lang="en-US" dirty="0" smtClean="0"/>
              <a:t>Art of all </a:t>
            </a:r>
            <a:r>
              <a:rPr lang="en-US" dirty="0" smtClean="0"/>
              <a:t>kinds</a:t>
            </a:r>
            <a:endParaRPr lang="en-US" dirty="0" smtClean="0"/>
          </a:p>
          <a:p>
            <a:pPr lvl="2"/>
            <a:r>
              <a:rPr lang="en-US" dirty="0" smtClean="0"/>
              <a:t>Music, </a:t>
            </a:r>
            <a:r>
              <a:rPr lang="en-US" dirty="0" smtClean="0"/>
              <a:t>video</a:t>
            </a:r>
            <a:r>
              <a:rPr lang="en-US" dirty="0" smtClean="0"/>
              <a:t>, and </a:t>
            </a:r>
            <a:r>
              <a:rPr lang="en-US" dirty="0" smtClean="0"/>
              <a:t>remix </a:t>
            </a:r>
            <a:r>
              <a:rPr lang="en-US" dirty="0" smtClean="0"/>
              <a:t>submissions</a:t>
            </a:r>
            <a:endParaRPr lang="en-US" dirty="0"/>
          </a:p>
          <a:p>
            <a:r>
              <a:rPr lang="en-US" dirty="0"/>
              <a:t>Who can submit?</a:t>
            </a:r>
          </a:p>
          <a:p>
            <a:pPr lvl="1"/>
            <a:r>
              <a:rPr lang="en-US" dirty="0"/>
              <a:t>any currently-enrolled MTSU </a:t>
            </a:r>
            <a:r>
              <a:rPr lang="en-US" dirty="0" smtClean="0"/>
              <a:t>student … that </a:t>
            </a:r>
            <a:r>
              <a:rPr lang="en-US" dirty="0"/>
              <a:t>means you!</a:t>
            </a:r>
          </a:p>
          <a:p>
            <a:r>
              <a:rPr lang="en-US" dirty="0"/>
              <a:t>How do you submit</a:t>
            </a:r>
            <a:r>
              <a:rPr lang="en-US" dirty="0" smtClean="0"/>
              <a:t>?: </a:t>
            </a:r>
            <a:r>
              <a:rPr lang="en-US" dirty="0" smtClean="0">
                <a:hlinkClick r:id="rId2"/>
              </a:rPr>
              <a:t>offcenter@mtsu.edu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 descr="OFF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29" y="1442701"/>
            <a:ext cx="4095323" cy="529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8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Get involved in our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weekly Culture and Communication groups that meet to engage in communication for multilingual and </a:t>
            </a:r>
            <a:r>
              <a:rPr lang="en-US" dirty="0" err="1" smtClean="0"/>
              <a:t>translingual</a:t>
            </a:r>
            <a:r>
              <a:rPr lang="en-US" dirty="0" smtClean="0"/>
              <a:t> learners, contact our center for more information or visit </a:t>
            </a:r>
            <a:r>
              <a:rPr lang="en-US" dirty="0" smtClean="0">
                <a:hlinkClick r:id="rId2"/>
              </a:rPr>
              <a:t>www.mtsu.edu/uwc</a:t>
            </a:r>
            <a:r>
              <a:rPr lang="en-US" dirty="0" smtClean="0"/>
              <a:t> for group meeting days and times. </a:t>
            </a:r>
          </a:p>
          <a:p>
            <a:r>
              <a:rPr lang="en-US" dirty="0" smtClean="0"/>
              <a:t>Creative Writers are invited to join our Creative Writing Group– meets weekly in our center, where you can engage with other writers! Visit our website for more information. </a:t>
            </a:r>
          </a:p>
          <a:p>
            <a:r>
              <a:rPr lang="en-US" dirty="0"/>
              <a:t>If  you have a request for a writing-related group that you would like to be a part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email </a:t>
            </a:r>
            <a:r>
              <a:rPr lang="en-US" dirty="0" err="1" smtClean="0"/>
              <a:t>uwcenter@mtsu.edu</a:t>
            </a:r>
            <a:r>
              <a:rPr lang="en-US" dirty="0" smtClean="0"/>
              <a:t> </a:t>
            </a:r>
            <a:r>
              <a:rPr lang="en-US" dirty="0"/>
              <a:t>with your </a:t>
            </a:r>
            <a:r>
              <a:rPr lang="en-US" dirty="0" smtClean="0"/>
              <a:t>request(s). </a:t>
            </a:r>
            <a:r>
              <a:rPr lang="en-US" dirty="0"/>
              <a:t>We will do our best to make it happen!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5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97070"/>
            <a:ext cx="10178322" cy="2774236"/>
          </a:xfrm>
        </p:spPr>
        <p:txBody>
          <a:bodyPr/>
          <a:lstStyle/>
          <a:p>
            <a:r>
              <a:rPr lang="en-US" dirty="0" smtClean="0"/>
              <a:t>Face-to-Face individually or in groups, or online.</a:t>
            </a:r>
          </a:p>
          <a:p>
            <a:r>
              <a:rPr lang="en-US" dirty="0" smtClean="0"/>
              <a:t>One appointment per day, one appointment at a time. </a:t>
            </a:r>
          </a:p>
          <a:p>
            <a:r>
              <a:rPr lang="en-US" dirty="0" smtClean="0"/>
              <a:t>How can I schedule an appointment?</a:t>
            </a:r>
          </a:p>
          <a:p>
            <a:pPr lvl="1"/>
            <a:r>
              <a:rPr lang="en-US" dirty="0" smtClean="0"/>
              <a:t>Call the Writing Center: 615-904-8237.</a:t>
            </a:r>
          </a:p>
          <a:p>
            <a:pPr lvl="1"/>
            <a:r>
              <a:rPr lang="en-US" dirty="0" smtClean="0"/>
              <a:t>Create or access your account online at </a:t>
            </a:r>
            <a:r>
              <a:rPr lang="en-US" dirty="0" err="1" smtClean="0"/>
              <a:t>mtsu.mywconline.com</a:t>
            </a:r>
            <a:endParaRPr lang="en-US" dirty="0" smtClean="0"/>
          </a:p>
          <a:p>
            <a:pPr lvl="1"/>
            <a:r>
              <a:rPr lang="en-US" dirty="0" smtClean="0"/>
              <a:t>Stop by Walker Library 362</a:t>
            </a:r>
          </a:p>
          <a:p>
            <a:endParaRPr lang="en-US" dirty="0"/>
          </a:p>
        </p:txBody>
      </p:sp>
      <p:pic>
        <p:nvPicPr>
          <p:cNvPr id="4" name="Picture 3" descr="Univ Writing Center ICON ONLY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69" y="2259882"/>
            <a:ext cx="3897745" cy="41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0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Where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74801"/>
            <a:ext cx="10178322" cy="3593591"/>
          </a:xfrm>
        </p:spPr>
        <p:txBody>
          <a:bodyPr/>
          <a:lstStyle/>
          <a:p>
            <a:r>
              <a:rPr lang="en-US" dirty="0"/>
              <a:t>Walker Library 362</a:t>
            </a:r>
          </a:p>
          <a:p>
            <a:r>
              <a:rPr lang="en-US" dirty="0"/>
              <a:t>Third floor, directly above </a:t>
            </a:r>
            <a:r>
              <a:rPr lang="en-US" dirty="0" smtClean="0"/>
              <a:t>Starbucks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niv Writing Center ws mcc MT with icon.jpg" title="University Writing Center Logo 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23" y="4307231"/>
            <a:ext cx="4802429" cy="2435301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14750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are our hours?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9915" y="1666044"/>
            <a:ext cx="10241774" cy="498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Monday: 9:00-7:00 pm</a:t>
            </a:r>
          </a:p>
          <a:p>
            <a:pPr algn="ctr"/>
            <a:r>
              <a:rPr lang="en-US" sz="4000" dirty="0" smtClean="0"/>
              <a:t>Tuesday: 9:30-7:00 pm</a:t>
            </a:r>
          </a:p>
          <a:p>
            <a:pPr algn="ctr"/>
            <a:r>
              <a:rPr lang="en-US" sz="4000" dirty="0" smtClean="0"/>
              <a:t>Wednesday: 9:00-7:00 </a:t>
            </a:r>
            <a:r>
              <a:rPr lang="en-US" sz="4000" dirty="0"/>
              <a:t>pm</a:t>
            </a:r>
          </a:p>
          <a:p>
            <a:pPr algn="ctr"/>
            <a:r>
              <a:rPr lang="en-US" sz="4000" dirty="0" smtClean="0"/>
              <a:t>Thursday: 9:00-7:00 </a:t>
            </a:r>
            <a:r>
              <a:rPr lang="en-US" sz="4000" dirty="0"/>
              <a:t>pm</a:t>
            </a:r>
          </a:p>
          <a:p>
            <a:pPr algn="ctr"/>
            <a:r>
              <a:rPr lang="en-US" sz="4000" dirty="0" smtClean="0"/>
              <a:t>Friday: 9:00-4:00 pm</a:t>
            </a:r>
          </a:p>
          <a:p>
            <a:pPr algn="ctr"/>
            <a:r>
              <a:rPr lang="en-US" sz="4000" dirty="0" smtClean="0"/>
              <a:t>Saturday: Closed</a:t>
            </a:r>
          </a:p>
          <a:p>
            <a:pPr algn="ctr"/>
            <a:r>
              <a:rPr lang="en-US" sz="4000" dirty="0" smtClean="0"/>
              <a:t>Sunday: 2:00-7:00 pm </a:t>
            </a:r>
          </a:p>
          <a:p>
            <a:pPr algn="ctr"/>
            <a:r>
              <a:rPr lang="en-US" sz="4000" dirty="0" smtClean="0">
                <a:solidFill>
                  <a:srgbClr val="000090"/>
                </a:solidFill>
              </a:rPr>
              <a:t>*closed during university holidays and breaks</a:t>
            </a:r>
            <a:endParaRPr lang="en-US" sz="4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0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Our Centers, Our Services</a:t>
            </a:r>
            <a:endParaRPr lang="en-US" dirty="0"/>
          </a:p>
        </p:txBody>
      </p:sp>
      <p:pic>
        <p:nvPicPr>
          <p:cNvPr id="6" name="Picture 5" descr="Univ Writing Center ws MT with icon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8" y="1891712"/>
            <a:ext cx="4851076" cy="3419836"/>
          </a:xfrm>
          <a:prstGeom prst="rect">
            <a:avLst/>
          </a:prstGeom>
        </p:spPr>
      </p:pic>
      <p:pic>
        <p:nvPicPr>
          <p:cNvPr id="7" name="Picture 6" descr="Univ Writing Center mcc MT with icon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89" y="2127919"/>
            <a:ext cx="6710301" cy="31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5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What do we </a:t>
            </a:r>
            <a:r>
              <a:rPr lang="en-US" dirty="0" smtClean="0"/>
              <a:t>do at the Writers’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693" y="1893323"/>
            <a:ext cx="10178322" cy="4374961"/>
          </a:xfrm>
        </p:spPr>
        <p:txBody>
          <a:bodyPr/>
          <a:lstStyle/>
          <a:p>
            <a:r>
              <a:rPr lang="en-US" dirty="0"/>
              <a:t>We work with writers during ALL stages of the writing </a:t>
            </a:r>
            <a:r>
              <a:rPr lang="en-US" dirty="0" smtClean="0"/>
              <a:t>process:</a:t>
            </a:r>
            <a:endParaRPr lang="en-US" dirty="0"/>
          </a:p>
          <a:p>
            <a:pPr lvl="1"/>
            <a:r>
              <a:rPr lang="en-US" dirty="0"/>
              <a:t>Brainstorming, </a:t>
            </a:r>
            <a:r>
              <a:rPr lang="en-US" dirty="0" smtClean="0"/>
              <a:t>creating, drafting</a:t>
            </a:r>
            <a:r>
              <a:rPr lang="en-US" dirty="0"/>
              <a:t>, </a:t>
            </a:r>
            <a:r>
              <a:rPr lang="en-US" dirty="0" smtClean="0"/>
              <a:t>revising.</a:t>
            </a:r>
            <a:endParaRPr lang="en-US" dirty="0"/>
          </a:p>
          <a:p>
            <a:pPr lvl="1"/>
            <a:r>
              <a:rPr lang="en-US" dirty="0" smtClean="0"/>
              <a:t>Our focus is on collaborating with writers to provide a peer-audience throughout the writing/creating process.</a:t>
            </a:r>
          </a:p>
          <a:p>
            <a:pPr lvl="1"/>
            <a:r>
              <a:rPr lang="en-US" dirty="0" smtClean="0"/>
              <a:t>We will help you create and craft from start to finish.</a:t>
            </a:r>
          </a:p>
          <a:p>
            <a:pPr lvl="1"/>
            <a:r>
              <a:rPr lang="en-US" dirty="0" smtClean="0"/>
              <a:t>We can help you understand assignment sheets and go over instructor feedback.</a:t>
            </a:r>
          </a:p>
          <a:p>
            <a:pPr lvl="1"/>
            <a:r>
              <a:rPr lang="en-US" dirty="0" smtClean="0"/>
              <a:t>Our job is not to “fix” your writing, but more to help give you the tools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to gain confidence about your writing and your writing projects. 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Univ Writing Center ws MT with ico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810" y="4404296"/>
            <a:ext cx="3030527" cy="213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kinds of projects can you bring to the writers’ studio?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929973"/>
            <a:ext cx="10178322" cy="39496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Essays</a:t>
            </a:r>
          </a:p>
          <a:p>
            <a:r>
              <a:rPr lang="en-US" dirty="0" smtClean="0"/>
              <a:t>Speeches</a:t>
            </a:r>
          </a:p>
          <a:p>
            <a:r>
              <a:rPr lang="en-US" dirty="0" smtClean="0"/>
              <a:t>Outlines, inventions, assignment </a:t>
            </a:r>
            <a:r>
              <a:rPr lang="en-US" dirty="0"/>
              <a:t>s</a:t>
            </a:r>
            <a:r>
              <a:rPr lang="en-US" dirty="0" smtClean="0"/>
              <a:t>heets where you need a place to start </a:t>
            </a:r>
          </a:p>
          <a:p>
            <a:r>
              <a:rPr lang="en-US" dirty="0" smtClean="0"/>
              <a:t>Graded essays or essays out of peer review</a:t>
            </a:r>
          </a:p>
          <a:p>
            <a:r>
              <a:rPr lang="en-US" dirty="0" smtClean="0"/>
              <a:t>Drafts that you want feedback on before revising or editing</a:t>
            </a:r>
          </a:p>
          <a:p>
            <a:r>
              <a:rPr lang="en-US" dirty="0" smtClean="0"/>
              <a:t>Creative pieces (poetry, fiction, screenwriting) et cetera</a:t>
            </a:r>
          </a:p>
          <a:p>
            <a:r>
              <a:rPr lang="en-US" dirty="0" smtClean="0"/>
              <a:t>Content for your E-portfolio</a:t>
            </a:r>
          </a:p>
          <a:p>
            <a:r>
              <a:rPr lang="en-US" dirty="0" smtClean="0"/>
              <a:t>Academic Projects: </a:t>
            </a:r>
            <a:r>
              <a:rPr lang="en-US" dirty="0"/>
              <a:t>r</a:t>
            </a:r>
            <a:r>
              <a:rPr lang="en-US" dirty="0" smtClean="0"/>
              <a:t>esearch papers, rhetorical analyses, narratives, summaries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Personal Projects: resumes, cover letters, statements of purpose</a:t>
            </a:r>
            <a:endParaRPr lang="en-US" dirty="0" smtClean="0"/>
          </a:p>
          <a:p>
            <a:r>
              <a:rPr lang="en-US" dirty="0" smtClean="0"/>
              <a:t>If it’s written, you can bring it to us!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6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56" y="382385"/>
            <a:ext cx="10178322" cy="1492132"/>
          </a:xfrm>
        </p:spPr>
        <p:txBody>
          <a:bodyPr/>
          <a:lstStyle/>
          <a:p>
            <a:pPr algn="r"/>
            <a:r>
              <a:rPr lang="en-US" dirty="0" smtClean="0"/>
              <a:t>GROUP WORK and Group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make an appointment individually or with your group for group projects.</a:t>
            </a:r>
          </a:p>
          <a:p>
            <a:r>
              <a:rPr lang="en-US" dirty="0" smtClean="0"/>
              <a:t>Group sessions should be all working on the same project.</a:t>
            </a:r>
          </a:p>
          <a:p>
            <a:r>
              <a:rPr lang="en-US" dirty="0" smtClean="0"/>
              <a:t>Sessions should be in the 1 hour slot (45 minute session).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6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358965" cy="1492132"/>
          </a:xfrm>
        </p:spPr>
        <p:txBody>
          <a:bodyPr/>
          <a:lstStyle/>
          <a:p>
            <a:pPr algn="r"/>
            <a:r>
              <a:rPr lang="en-US" dirty="0"/>
              <a:t>What </a:t>
            </a:r>
            <a:r>
              <a:rPr lang="en-US" dirty="0" smtClean="0"/>
              <a:t>about a  </a:t>
            </a:r>
            <a:r>
              <a:rPr lang="en-US" dirty="0"/>
              <a:t>writing </a:t>
            </a:r>
            <a:r>
              <a:rPr lang="en-US" dirty="0" smtClean="0"/>
              <a:t>partnership?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693" y="2216811"/>
            <a:ext cx="10178322" cy="3593591"/>
          </a:xfrm>
        </p:spPr>
        <p:txBody>
          <a:bodyPr/>
          <a:lstStyle/>
          <a:p>
            <a:r>
              <a:rPr lang="en-US" dirty="0" smtClean="0"/>
              <a:t>A Writing Partnership is a </a:t>
            </a:r>
            <a:r>
              <a:rPr lang="en-US" dirty="0"/>
              <a:t>semester-long weekly appointment with the same </a:t>
            </a:r>
            <a:r>
              <a:rPr lang="en-US" dirty="0" smtClean="0"/>
              <a:t>consultant.</a:t>
            </a:r>
            <a:endParaRPr lang="en-US" dirty="0"/>
          </a:p>
          <a:p>
            <a:r>
              <a:rPr lang="en-US" dirty="0"/>
              <a:t>Your appointment will take place at the same day and time each </a:t>
            </a:r>
            <a:r>
              <a:rPr lang="en-US" dirty="0" smtClean="0"/>
              <a:t>week.</a:t>
            </a:r>
          </a:p>
          <a:p>
            <a:r>
              <a:rPr lang="en-US" dirty="0" smtClean="0"/>
              <a:t>You can work on a long term project (like a novel, thesis, dissertation), or a long term goal (like your goals in a class, conversation skills, et cetera).</a:t>
            </a:r>
          </a:p>
          <a:p>
            <a:r>
              <a:rPr lang="en-US" dirty="0" smtClean="0"/>
              <a:t>Writing Partnerships are great for establishing time management and accountability if you need to learn how to manage your time, organize, and structure your writing projects.</a:t>
            </a:r>
          </a:p>
          <a:p>
            <a:r>
              <a:rPr lang="en-US" dirty="0" smtClean="0"/>
              <a:t>Excellent for test prep (like the Praxis, GRE, et cetera).</a:t>
            </a:r>
          </a:p>
          <a:p>
            <a:r>
              <a:rPr lang="en-US" dirty="0" smtClean="0"/>
              <a:t>Talk to us to see if a Writing Partnership is a great fit for you!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2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Multimedia Composition Center (MCC)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</a:t>
            </a:r>
            <a:r>
              <a:rPr lang="en-US" dirty="0"/>
              <a:t>for writers working on:</a:t>
            </a:r>
          </a:p>
          <a:p>
            <a:pPr lvl="1"/>
            <a:r>
              <a:rPr lang="en-US" dirty="0"/>
              <a:t>E-</a:t>
            </a:r>
            <a:r>
              <a:rPr lang="en-US" dirty="0" smtClean="0"/>
              <a:t>Portfolios</a:t>
            </a:r>
            <a:endParaRPr lang="en-US" dirty="0"/>
          </a:p>
          <a:p>
            <a:pPr lvl="1"/>
            <a:r>
              <a:rPr lang="en-US" dirty="0" smtClean="0"/>
              <a:t>Presentations </a:t>
            </a:r>
            <a:endParaRPr lang="en-US" dirty="0"/>
          </a:p>
          <a:p>
            <a:pPr lvl="1"/>
            <a:r>
              <a:rPr lang="en-US" dirty="0" err="1" smtClean="0"/>
              <a:t>PowerPoints</a:t>
            </a:r>
            <a:r>
              <a:rPr lang="en-US" dirty="0" smtClean="0"/>
              <a:t>, </a:t>
            </a:r>
            <a:r>
              <a:rPr lang="en-US" dirty="0" err="1" smtClean="0"/>
              <a:t>Prezis</a:t>
            </a:r>
            <a:r>
              <a:rPr lang="en-US" dirty="0" smtClean="0"/>
              <a:t>, Keynotes</a:t>
            </a:r>
            <a:endParaRPr lang="en-US" dirty="0"/>
          </a:p>
          <a:p>
            <a:pPr lvl="1"/>
            <a:r>
              <a:rPr lang="en-US" dirty="0"/>
              <a:t>Multi-modal projects</a:t>
            </a:r>
          </a:p>
          <a:p>
            <a:pPr lvl="1"/>
            <a:r>
              <a:rPr lang="en-US" dirty="0" smtClean="0"/>
              <a:t>Poster Presentations (including for Scholar’s Week)</a:t>
            </a:r>
            <a:endParaRPr lang="en-US" dirty="0"/>
          </a:p>
          <a:p>
            <a:pPr lvl="1"/>
            <a:r>
              <a:rPr lang="en-US" dirty="0" smtClean="0"/>
              <a:t>Speeches</a:t>
            </a:r>
          </a:p>
          <a:p>
            <a:pPr lvl="1"/>
            <a:r>
              <a:rPr lang="en-US" dirty="0" smtClean="0"/>
              <a:t>Digital projects </a:t>
            </a:r>
          </a:p>
          <a:p>
            <a:pPr lvl="1"/>
            <a:r>
              <a:rPr lang="en-US" dirty="0" smtClean="0"/>
              <a:t>Multimedia projects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Multimedia Comp Center ICON ONLY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67" y="2832187"/>
            <a:ext cx="3018106" cy="37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382</TotalTime>
  <Words>837</Words>
  <Application>Microsoft Macintosh PowerPoint</Application>
  <PresentationFormat>Custom</PresentationFormat>
  <Paragraphs>91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Badge</vt:lpstr>
      <vt:lpstr>Welcome to the uwc</vt:lpstr>
      <vt:lpstr>Where are we?</vt:lpstr>
      <vt:lpstr>What are our hours?</vt:lpstr>
      <vt:lpstr>Our Centers, Our Services</vt:lpstr>
      <vt:lpstr>What do we do at the Writers’ Studio</vt:lpstr>
      <vt:lpstr>What kinds of projects can you bring to the writers’ studio?</vt:lpstr>
      <vt:lpstr>GROUP WORK and Group sessions</vt:lpstr>
      <vt:lpstr>What about a  writing partnership?</vt:lpstr>
      <vt:lpstr>Multimedia Composition Center (MCC)</vt:lpstr>
      <vt:lpstr>Online appointments</vt:lpstr>
      <vt:lpstr>Off-Center</vt:lpstr>
      <vt:lpstr>Get involved in our community</vt:lpstr>
      <vt:lpstr>appointments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MTSU Writing center</dc:title>
  <dc:creator>Dominique Chessor</dc:creator>
  <cp:lastModifiedBy>UWCenter UWCenter</cp:lastModifiedBy>
  <cp:revision>17</cp:revision>
  <dcterms:created xsi:type="dcterms:W3CDTF">2016-08-18T16:05:26Z</dcterms:created>
  <dcterms:modified xsi:type="dcterms:W3CDTF">2016-09-14T17:22:55Z</dcterms:modified>
</cp:coreProperties>
</file>